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257" r:id="rId3"/>
    <p:sldId id="259" r:id="rId4"/>
    <p:sldId id="258" r:id="rId5"/>
    <p:sldId id="301" r:id="rId6"/>
    <p:sldId id="302" r:id="rId7"/>
    <p:sldId id="303" r:id="rId8"/>
    <p:sldId id="261" r:id="rId9"/>
    <p:sldId id="304" r:id="rId10"/>
    <p:sldId id="305" r:id="rId11"/>
    <p:sldId id="260" r:id="rId12"/>
    <p:sldId id="307" r:id="rId13"/>
    <p:sldId id="262" r:id="rId14"/>
    <p:sldId id="308" r:id="rId15"/>
    <p:sldId id="309" r:id="rId16"/>
    <p:sldId id="263" r:id="rId17"/>
    <p:sldId id="310" r:id="rId18"/>
    <p:sldId id="311" r:id="rId19"/>
    <p:sldId id="264" r:id="rId20"/>
    <p:sldId id="313" r:id="rId21"/>
    <p:sldId id="265" r:id="rId22"/>
    <p:sldId id="266" r:id="rId23"/>
    <p:sldId id="314" r:id="rId24"/>
    <p:sldId id="267" r:id="rId25"/>
    <p:sldId id="315" r:id="rId26"/>
    <p:sldId id="268" r:id="rId27"/>
    <p:sldId id="316" r:id="rId28"/>
    <p:sldId id="269" r:id="rId29"/>
    <p:sldId id="270" r:id="rId30"/>
    <p:sldId id="271" r:id="rId31"/>
    <p:sldId id="291" r:id="rId32"/>
    <p:sldId id="293" r:id="rId33"/>
    <p:sldId id="272" r:id="rId34"/>
    <p:sldId id="331" r:id="rId35"/>
    <p:sldId id="332" r:id="rId36"/>
    <p:sldId id="295" r:id="rId37"/>
    <p:sldId id="296" r:id="rId38"/>
    <p:sldId id="297" r:id="rId39"/>
    <p:sldId id="273" r:id="rId40"/>
    <p:sldId id="274" r:id="rId41"/>
    <p:sldId id="275" r:id="rId42"/>
    <p:sldId id="276" r:id="rId43"/>
    <p:sldId id="277" r:id="rId44"/>
    <p:sldId id="278" r:id="rId45"/>
    <p:sldId id="317" r:id="rId46"/>
    <p:sldId id="287" r:id="rId47"/>
    <p:sldId id="279" r:id="rId48"/>
    <p:sldId id="318" r:id="rId49"/>
    <p:sldId id="280" r:id="rId50"/>
    <p:sldId id="321" r:id="rId51"/>
    <p:sldId id="322" r:id="rId52"/>
    <p:sldId id="323" r:id="rId53"/>
    <p:sldId id="281" r:id="rId54"/>
    <p:sldId id="324" r:id="rId55"/>
    <p:sldId id="282" r:id="rId56"/>
    <p:sldId id="283" r:id="rId57"/>
    <p:sldId id="325" r:id="rId58"/>
    <p:sldId id="326" r:id="rId59"/>
    <p:sldId id="284" r:id="rId60"/>
    <p:sldId id="327" r:id="rId61"/>
    <p:sldId id="328" r:id="rId62"/>
    <p:sldId id="285" r:id="rId63"/>
    <p:sldId id="329" r:id="rId64"/>
    <p:sldId id="286" r:id="rId65"/>
    <p:sldId id="330" r:id="rId66"/>
    <p:sldId id="288" r:id="rId67"/>
    <p:sldId id="289" r:id="rId68"/>
    <p:sldId id="290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3FE"/>
    <a:srgbClr val="FFCCFF"/>
    <a:srgbClr val="A7E2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3921E2-B834-45D0-A05A-139D62706008}" v="640" dt="2025-01-22T14:41:42.0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46" autoAdjust="0"/>
    <p:restoredTop sz="96652" autoAdjust="0"/>
  </p:normalViewPr>
  <p:slideViewPr>
    <p:cSldViewPr snapToGrid="0">
      <p:cViewPr varScale="1">
        <p:scale>
          <a:sx n="122" d="100"/>
          <a:sy n="122" d="100"/>
        </p:scale>
        <p:origin x="725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ina Jan (260259)" userId="a7e6ec75-d3ba-42c7-b540-e3e8914f88d5" providerId="ADAL" clId="{A4E3B20E-0E99-447B-83CB-D5FD04D1AE23}"/>
    <pc:docChg chg="undo redo custSel addSld delSld modSld sldOrd modMainMaster">
      <pc:chgData name="Kalina Jan (260259)" userId="a7e6ec75-d3ba-42c7-b540-e3e8914f88d5" providerId="ADAL" clId="{A4E3B20E-0E99-447B-83CB-D5FD04D1AE23}" dt="2024-09-18T22:21:15.658" v="5227"/>
      <pc:docMkLst>
        <pc:docMk/>
      </pc:docMkLst>
      <pc:sldChg chg="addSp delSp modSp mod">
        <pc:chgData name="Kalina Jan (260259)" userId="a7e6ec75-d3ba-42c7-b540-e3e8914f88d5" providerId="ADAL" clId="{A4E3B20E-0E99-447B-83CB-D5FD04D1AE23}" dt="2024-09-18T17:09:19.630" v="3534" actId="1036"/>
        <pc:sldMkLst>
          <pc:docMk/>
          <pc:sldMk cId="1715337502" sldId="256"/>
        </pc:sldMkLst>
      </pc:sldChg>
      <pc:sldChg chg="modSp mod">
        <pc:chgData name="Kalina Jan (260259)" userId="a7e6ec75-d3ba-42c7-b540-e3e8914f88d5" providerId="ADAL" clId="{A4E3B20E-0E99-447B-83CB-D5FD04D1AE23}" dt="2024-09-18T07:18:56.858" v="465" actId="113"/>
        <pc:sldMkLst>
          <pc:docMk/>
          <pc:sldMk cId="754113842" sldId="257"/>
        </pc:sldMkLst>
      </pc:sldChg>
      <pc:sldChg chg="modSp mod">
        <pc:chgData name="Kalina Jan (260259)" userId="a7e6ec75-d3ba-42c7-b540-e3e8914f88d5" providerId="ADAL" clId="{A4E3B20E-0E99-447B-83CB-D5FD04D1AE23}" dt="2024-09-18T07:26:21.068" v="477" actId="6549"/>
        <pc:sldMkLst>
          <pc:docMk/>
          <pc:sldMk cId="2584373979" sldId="258"/>
        </pc:sldMkLst>
      </pc:sldChg>
      <pc:sldChg chg="modSp mod">
        <pc:chgData name="Kalina Jan (260259)" userId="a7e6ec75-d3ba-42c7-b540-e3e8914f88d5" providerId="ADAL" clId="{A4E3B20E-0E99-447B-83CB-D5FD04D1AE23}" dt="2024-09-18T07:00:19.294" v="173" actId="948"/>
        <pc:sldMkLst>
          <pc:docMk/>
          <pc:sldMk cId="509098288" sldId="259"/>
        </pc:sldMkLst>
      </pc:sldChg>
      <pc:sldChg chg="modSp mod">
        <pc:chgData name="Kalina Jan (260259)" userId="a7e6ec75-d3ba-42c7-b540-e3e8914f88d5" providerId="ADAL" clId="{A4E3B20E-0E99-447B-83CB-D5FD04D1AE23}" dt="2024-09-18T17:14:46.119" v="3634" actId="113"/>
        <pc:sldMkLst>
          <pc:docMk/>
          <pc:sldMk cId="449800710" sldId="260"/>
        </pc:sldMkLst>
      </pc:sldChg>
      <pc:sldChg chg="modSp mod">
        <pc:chgData name="Kalina Jan (260259)" userId="a7e6ec75-d3ba-42c7-b540-e3e8914f88d5" providerId="ADAL" clId="{A4E3B20E-0E99-447B-83CB-D5FD04D1AE23}" dt="2024-09-18T17:14:42.309" v="3633" actId="113"/>
        <pc:sldMkLst>
          <pc:docMk/>
          <pc:sldMk cId="445255064" sldId="261"/>
        </pc:sldMkLst>
      </pc:sldChg>
      <pc:sldChg chg="modSp mod">
        <pc:chgData name="Kalina Jan (260259)" userId="a7e6ec75-d3ba-42c7-b540-e3e8914f88d5" providerId="ADAL" clId="{A4E3B20E-0E99-447B-83CB-D5FD04D1AE23}" dt="2024-09-18T17:14:35.509" v="3630" actId="113"/>
        <pc:sldMkLst>
          <pc:docMk/>
          <pc:sldMk cId="3151511420" sldId="262"/>
        </pc:sldMkLst>
      </pc:sldChg>
      <pc:sldChg chg="modSp mod modNotesTx">
        <pc:chgData name="Kalina Jan (260259)" userId="a7e6ec75-d3ba-42c7-b540-e3e8914f88d5" providerId="ADAL" clId="{A4E3B20E-0E99-447B-83CB-D5FD04D1AE23}" dt="2024-09-18T17:14:36.859" v="3631" actId="113"/>
        <pc:sldMkLst>
          <pc:docMk/>
          <pc:sldMk cId="2569693899" sldId="263"/>
        </pc:sldMkLst>
      </pc:sldChg>
      <pc:sldChg chg="addSp modSp mod">
        <pc:chgData name="Kalina Jan (260259)" userId="a7e6ec75-d3ba-42c7-b540-e3e8914f88d5" providerId="ADAL" clId="{A4E3B20E-0E99-447B-83CB-D5FD04D1AE23}" dt="2024-09-18T17:14:38.896" v="3632" actId="113"/>
        <pc:sldMkLst>
          <pc:docMk/>
          <pc:sldMk cId="3925426205" sldId="264"/>
        </pc:sldMkLst>
      </pc:sldChg>
      <pc:sldChg chg="modSp mod">
        <pc:chgData name="Kalina Jan (260259)" userId="a7e6ec75-d3ba-42c7-b540-e3e8914f88d5" providerId="ADAL" clId="{A4E3B20E-0E99-447B-83CB-D5FD04D1AE23}" dt="2024-09-18T21:40:10.900" v="4935"/>
        <pc:sldMkLst>
          <pc:docMk/>
          <pc:sldMk cId="1823541394" sldId="265"/>
        </pc:sldMkLst>
      </pc:sldChg>
      <pc:sldChg chg="modSp mod">
        <pc:chgData name="Kalina Jan (260259)" userId="a7e6ec75-d3ba-42c7-b540-e3e8914f88d5" providerId="ADAL" clId="{A4E3B20E-0E99-447B-83CB-D5FD04D1AE23}" dt="2024-09-18T21:40:10.900" v="4935"/>
        <pc:sldMkLst>
          <pc:docMk/>
          <pc:sldMk cId="1834873183" sldId="266"/>
        </pc:sldMkLst>
      </pc:sldChg>
      <pc:sldChg chg="modSp mod modNotesTx">
        <pc:chgData name="Kalina Jan (260259)" userId="a7e6ec75-d3ba-42c7-b540-e3e8914f88d5" providerId="ADAL" clId="{A4E3B20E-0E99-447B-83CB-D5FD04D1AE23}" dt="2024-09-18T21:40:10.900" v="4935"/>
        <pc:sldMkLst>
          <pc:docMk/>
          <pc:sldMk cId="3170715949" sldId="267"/>
        </pc:sldMkLst>
      </pc:sldChg>
      <pc:sldChg chg="modSp mod">
        <pc:chgData name="Kalina Jan (260259)" userId="a7e6ec75-d3ba-42c7-b540-e3e8914f88d5" providerId="ADAL" clId="{A4E3B20E-0E99-447B-83CB-D5FD04D1AE23}" dt="2024-09-18T21:44:04.737" v="5114" actId="1035"/>
        <pc:sldMkLst>
          <pc:docMk/>
          <pc:sldMk cId="4152512772" sldId="268"/>
        </pc:sldMkLst>
      </pc:sldChg>
      <pc:sldChg chg="modSp mod">
        <pc:chgData name="Kalina Jan (260259)" userId="a7e6ec75-d3ba-42c7-b540-e3e8914f88d5" providerId="ADAL" clId="{A4E3B20E-0E99-447B-83CB-D5FD04D1AE23}" dt="2024-09-18T21:46:27.633" v="5116" actId="1038"/>
        <pc:sldMkLst>
          <pc:docMk/>
          <pc:sldMk cId="143031988" sldId="269"/>
        </pc:sldMkLst>
      </pc:sldChg>
      <pc:sldChg chg="addSp delSp modSp mod">
        <pc:chgData name="Kalina Jan (260259)" userId="a7e6ec75-d3ba-42c7-b540-e3e8914f88d5" providerId="ADAL" clId="{A4E3B20E-0E99-447B-83CB-D5FD04D1AE23}" dt="2024-09-18T21:55:02.750" v="5207" actId="1076"/>
        <pc:sldMkLst>
          <pc:docMk/>
          <pc:sldMk cId="277595878" sldId="270"/>
        </pc:sldMkLst>
      </pc:sldChg>
      <pc:sldChg chg="addSp modSp mod">
        <pc:chgData name="Kalina Jan (260259)" userId="a7e6ec75-d3ba-42c7-b540-e3e8914f88d5" providerId="ADAL" clId="{A4E3B20E-0E99-447B-83CB-D5FD04D1AE23}" dt="2024-09-18T17:13:53.358" v="3619" actId="122"/>
        <pc:sldMkLst>
          <pc:docMk/>
          <pc:sldMk cId="3707657876" sldId="271"/>
        </pc:sldMkLst>
      </pc:sldChg>
      <pc:sldChg chg="modSp mod">
        <pc:chgData name="Kalina Jan (260259)" userId="a7e6ec75-d3ba-42c7-b540-e3e8914f88d5" providerId="ADAL" clId="{A4E3B20E-0E99-447B-83CB-D5FD04D1AE23}" dt="2024-09-18T17:13:49.706" v="3617" actId="122"/>
        <pc:sldMkLst>
          <pc:docMk/>
          <pc:sldMk cId="30423448" sldId="272"/>
        </pc:sldMkLst>
      </pc:sldChg>
      <pc:sldChg chg="modSp mod">
        <pc:chgData name="Kalina Jan (260259)" userId="a7e6ec75-d3ba-42c7-b540-e3e8914f88d5" providerId="ADAL" clId="{A4E3B20E-0E99-447B-83CB-D5FD04D1AE23}" dt="2024-09-18T17:13:41.476" v="3615" actId="113"/>
        <pc:sldMkLst>
          <pc:docMk/>
          <pc:sldMk cId="3376357988" sldId="273"/>
        </pc:sldMkLst>
      </pc:sldChg>
      <pc:sldChg chg="addSp delSp modSp mod">
        <pc:chgData name="Kalina Jan (260259)" userId="a7e6ec75-d3ba-42c7-b540-e3e8914f88d5" providerId="ADAL" clId="{A4E3B20E-0E99-447B-83CB-D5FD04D1AE23}" dt="2024-09-18T17:13:37.515" v="3614" actId="20577"/>
        <pc:sldMkLst>
          <pc:docMk/>
          <pc:sldMk cId="2530700640" sldId="274"/>
        </pc:sldMkLst>
      </pc:sldChg>
      <pc:sldChg chg="modSp mod">
        <pc:chgData name="Kalina Jan (260259)" userId="a7e6ec75-d3ba-42c7-b540-e3e8914f88d5" providerId="ADAL" clId="{A4E3B20E-0E99-447B-83CB-D5FD04D1AE23}" dt="2024-09-18T17:13:33.901" v="3611" actId="113"/>
        <pc:sldMkLst>
          <pc:docMk/>
          <pc:sldMk cId="948111375" sldId="275"/>
        </pc:sldMkLst>
      </pc:sldChg>
      <pc:sldChg chg="modSp mod">
        <pc:chgData name="Kalina Jan (260259)" userId="a7e6ec75-d3ba-42c7-b540-e3e8914f88d5" providerId="ADAL" clId="{A4E3B20E-0E99-447B-83CB-D5FD04D1AE23}" dt="2024-09-18T17:13:31.816" v="3610" actId="113"/>
        <pc:sldMkLst>
          <pc:docMk/>
          <pc:sldMk cId="2025454220" sldId="276"/>
        </pc:sldMkLst>
      </pc:sldChg>
      <pc:sldChg chg="addSp delSp modSp mod">
        <pc:chgData name="Kalina Jan (260259)" userId="a7e6ec75-d3ba-42c7-b540-e3e8914f88d5" providerId="ADAL" clId="{A4E3B20E-0E99-447B-83CB-D5FD04D1AE23}" dt="2024-09-18T22:05:58.082" v="5221" actId="208"/>
        <pc:sldMkLst>
          <pc:docMk/>
          <pc:sldMk cId="3495991064" sldId="277"/>
        </pc:sldMkLst>
      </pc:sldChg>
      <pc:sldChg chg="modSp mod">
        <pc:chgData name="Kalina Jan (260259)" userId="a7e6ec75-d3ba-42c7-b540-e3e8914f88d5" providerId="ADAL" clId="{A4E3B20E-0E99-447B-83CB-D5FD04D1AE23}" dt="2024-09-18T17:13:14.574" v="3603" actId="113"/>
        <pc:sldMkLst>
          <pc:docMk/>
          <pc:sldMk cId="199902253" sldId="278"/>
        </pc:sldMkLst>
      </pc:sldChg>
      <pc:sldChg chg="modSp mod">
        <pc:chgData name="Kalina Jan (260259)" userId="a7e6ec75-d3ba-42c7-b540-e3e8914f88d5" providerId="ADAL" clId="{A4E3B20E-0E99-447B-83CB-D5FD04D1AE23}" dt="2024-09-18T22:10:12.911" v="5225" actId="14100"/>
        <pc:sldMkLst>
          <pc:docMk/>
          <pc:sldMk cId="3424321729" sldId="279"/>
        </pc:sldMkLst>
      </pc:sldChg>
      <pc:sldChg chg="modSp mod">
        <pc:chgData name="Kalina Jan (260259)" userId="a7e6ec75-d3ba-42c7-b540-e3e8914f88d5" providerId="ADAL" clId="{A4E3B20E-0E99-447B-83CB-D5FD04D1AE23}" dt="2024-09-18T17:13:07.053" v="3599" actId="113"/>
        <pc:sldMkLst>
          <pc:docMk/>
          <pc:sldMk cId="1527238916" sldId="280"/>
        </pc:sldMkLst>
      </pc:sldChg>
      <pc:sldChg chg="modSp mod">
        <pc:chgData name="Kalina Jan (260259)" userId="a7e6ec75-d3ba-42c7-b540-e3e8914f88d5" providerId="ADAL" clId="{A4E3B20E-0E99-447B-83CB-D5FD04D1AE23}" dt="2024-09-18T17:13:03.333" v="3598" actId="122"/>
        <pc:sldMkLst>
          <pc:docMk/>
          <pc:sldMk cId="1843246298" sldId="281"/>
        </pc:sldMkLst>
      </pc:sldChg>
      <pc:sldChg chg="modSp mod">
        <pc:chgData name="Kalina Jan (260259)" userId="a7e6ec75-d3ba-42c7-b540-e3e8914f88d5" providerId="ADAL" clId="{A4E3B20E-0E99-447B-83CB-D5FD04D1AE23}" dt="2024-09-18T17:12:57.503" v="3596" actId="113"/>
        <pc:sldMkLst>
          <pc:docMk/>
          <pc:sldMk cId="2748715471" sldId="282"/>
        </pc:sldMkLst>
      </pc:sldChg>
      <pc:sldChg chg="modSp mod">
        <pc:chgData name="Kalina Jan (260259)" userId="a7e6ec75-d3ba-42c7-b540-e3e8914f88d5" providerId="ADAL" clId="{A4E3B20E-0E99-447B-83CB-D5FD04D1AE23}" dt="2024-09-18T21:40:00.370" v="4934"/>
        <pc:sldMkLst>
          <pc:docMk/>
          <pc:sldMk cId="2640974198" sldId="283"/>
        </pc:sldMkLst>
      </pc:sldChg>
      <pc:sldChg chg="modSp mod">
        <pc:chgData name="Kalina Jan (260259)" userId="a7e6ec75-d3ba-42c7-b540-e3e8914f88d5" providerId="ADAL" clId="{A4E3B20E-0E99-447B-83CB-D5FD04D1AE23}" dt="2024-09-18T17:12:37.937" v="3582" actId="113"/>
        <pc:sldMkLst>
          <pc:docMk/>
          <pc:sldMk cId="3358626999" sldId="284"/>
        </pc:sldMkLst>
      </pc:sldChg>
      <pc:sldChg chg="modSp mod">
        <pc:chgData name="Kalina Jan (260259)" userId="a7e6ec75-d3ba-42c7-b540-e3e8914f88d5" providerId="ADAL" clId="{A4E3B20E-0E99-447B-83CB-D5FD04D1AE23}" dt="2024-09-18T17:12:28.891" v="3577" actId="113"/>
        <pc:sldMkLst>
          <pc:docMk/>
          <pc:sldMk cId="971412030" sldId="285"/>
        </pc:sldMkLst>
      </pc:sldChg>
      <pc:sldChg chg="modSp mod">
        <pc:chgData name="Kalina Jan (260259)" userId="a7e6ec75-d3ba-42c7-b540-e3e8914f88d5" providerId="ADAL" clId="{A4E3B20E-0E99-447B-83CB-D5FD04D1AE23}" dt="2024-09-18T17:12:25.700" v="3576" actId="113"/>
        <pc:sldMkLst>
          <pc:docMk/>
          <pc:sldMk cId="1533771403" sldId="286"/>
        </pc:sldMkLst>
      </pc:sldChg>
      <pc:sldChg chg="delSp modSp mod ord">
        <pc:chgData name="Kalina Jan (260259)" userId="a7e6ec75-d3ba-42c7-b540-e3e8914f88d5" providerId="ADAL" clId="{A4E3B20E-0E99-447B-83CB-D5FD04D1AE23}" dt="2024-09-18T22:21:15.658" v="5227"/>
        <pc:sldMkLst>
          <pc:docMk/>
          <pc:sldMk cId="3237069597" sldId="287"/>
        </pc:sldMkLst>
      </pc:sldChg>
      <pc:sldChg chg="modSp mod">
        <pc:chgData name="Kalina Jan (260259)" userId="a7e6ec75-d3ba-42c7-b540-e3e8914f88d5" providerId="ADAL" clId="{A4E3B20E-0E99-447B-83CB-D5FD04D1AE23}" dt="2024-09-18T17:12:10.882" v="3574" actId="1076"/>
        <pc:sldMkLst>
          <pc:docMk/>
          <pc:sldMk cId="2045491725" sldId="288"/>
        </pc:sldMkLst>
      </pc:sldChg>
      <pc:sldChg chg="modSp mod">
        <pc:chgData name="Kalina Jan (260259)" userId="a7e6ec75-d3ba-42c7-b540-e3e8914f88d5" providerId="ADAL" clId="{A4E3B20E-0E99-447B-83CB-D5FD04D1AE23}" dt="2024-09-18T17:04:13.770" v="3288" actId="20577"/>
        <pc:sldMkLst>
          <pc:docMk/>
          <pc:sldMk cId="2348754251" sldId="289"/>
        </pc:sldMkLst>
      </pc:sldChg>
      <pc:sldChg chg="modSp mod">
        <pc:chgData name="Kalina Jan (260259)" userId="a7e6ec75-d3ba-42c7-b540-e3e8914f88d5" providerId="ADAL" clId="{A4E3B20E-0E99-447B-83CB-D5FD04D1AE23}" dt="2024-09-18T17:12:21.035" v="3575" actId="113"/>
        <pc:sldMkLst>
          <pc:docMk/>
          <pc:sldMk cId="3941996017" sldId="290"/>
        </pc:sldMkLst>
      </pc:sldChg>
      <pc:sldChg chg="addSp delSp modSp add mod setBg">
        <pc:chgData name="Kalina Jan (260259)" userId="a7e6ec75-d3ba-42c7-b540-e3e8914f88d5" providerId="ADAL" clId="{A4E3B20E-0E99-447B-83CB-D5FD04D1AE23}" dt="2024-09-18T16:20:43.511" v="1429" actId="1076"/>
        <pc:sldMkLst>
          <pc:docMk/>
          <pc:sldMk cId="1127859575" sldId="291"/>
        </pc:sldMkLst>
      </pc:sldChg>
      <pc:sldChg chg="delSp add del setBg delDesignElem">
        <pc:chgData name="Kalina Jan (260259)" userId="a7e6ec75-d3ba-42c7-b540-e3e8914f88d5" providerId="ADAL" clId="{A4E3B20E-0E99-447B-83CB-D5FD04D1AE23}" dt="2024-09-18T16:25:28.854" v="1702" actId="47"/>
        <pc:sldMkLst>
          <pc:docMk/>
          <pc:sldMk cId="1665391595" sldId="292"/>
        </pc:sldMkLst>
      </pc:sldChg>
      <pc:sldChg chg="addSp delSp modSp add mod setBg">
        <pc:chgData name="Kalina Jan (260259)" userId="a7e6ec75-d3ba-42c7-b540-e3e8914f88d5" providerId="ADAL" clId="{A4E3B20E-0E99-447B-83CB-D5FD04D1AE23}" dt="2024-09-18T16:25:08.703" v="1697" actId="1076"/>
        <pc:sldMkLst>
          <pc:docMk/>
          <pc:sldMk cId="201969608" sldId="293"/>
        </pc:sldMkLst>
      </pc:sldChg>
      <pc:sldChg chg="delSp add del setBg delDesignElem">
        <pc:chgData name="Kalina Jan (260259)" userId="a7e6ec75-d3ba-42c7-b540-e3e8914f88d5" providerId="ADAL" clId="{A4E3B20E-0E99-447B-83CB-D5FD04D1AE23}" dt="2024-09-18T16:25:23.115" v="1700" actId="47"/>
        <pc:sldMkLst>
          <pc:docMk/>
          <pc:sldMk cId="2001216186" sldId="294"/>
        </pc:sldMkLst>
      </pc:sldChg>
      <pc:sldChg chg="addSp delSp modSp add mod">
        <pc:chgData name="Kalina Jan (260259)" userId="a7e6ec75-d3ba-42c7-b540-e3e8914f88d5" providerId="ADAL" clId="{A4E3B20E-0E99-447B-83CB-D5FD04D1AE23}" dt="2024-09-18T16:26:12.187" v="1716" actId="1037"/>
        <pc:sldMkLst>
          <pc:docMk/>
          <pc:sldMk cId="2754137442" sldId="294"/>
        </pc:sldMkLst>
      </pc:sldChg>
      <pc:sldChg chg="addSp delSp modSp add mod">
        <pc:chgData name="Kalina Jan (260259)" userId="a7e6ec75-d3ba-42c7-b540-e3e8914f88d5" providerId="ADAL" clId="{A4E3B20E-0E99-447B-83CB-D5FD04D1AE23}" dt="2024-09-18T16:27:11.041" v="1729" actId="14100"/>
        <pc:sldMkLst>
          <pc:docMk/>
          <pc:sldMk cId="3152936535" sldId="295"/>
        </pc:sldMkLst>
      </pc:sldChg>
      <pc:sldChg chg="addSp delSp modSp add mod">
        <pc:chgData name="Kalina Jan (260259)" userId="a7e6ec75-d3ba-42c7-b540-e3e8914f88d5" providerId="ADAL" clId="{A4E3B20E-0E99-447B-83CB-D5FD04D1AE23}" dt="2024-09-18T16:27:28.312" v="1733" actId="12789"/>
        <pc:sldMkLst>
          <pc:docMk/>
          <pc:sldMk cId="2951266786" sldId="296"/>
        </pc:sldMkLst>
      </pc:sldChg>
      <pc:sldChg chg="addSp delSp modSp add mod">
        <pc:chgData name="Kalina Jan (260259)" userId="a7e6ec75-d3ba-42c7-b540-e3e8914f88d5" providerId="ADAL" clId="{A4E3B20E-0E99-447B-83CB-D5FD04D1AE23}" dt="2024-09-18T16:28:10.925" v="1760" actId="12789"/>
        <pc:sldMkLst>
          <pc:docMk/>
          <pc:sldMk cId="1630994865" sldId="297"/>
        </pc:sldMkLst>
      </pc:sldChg>
      <pc:sldChg chg="addSp delSp modSp add mod">
        <pc:chgData name="Kalina Jan (260259)" userId="a7e6ec75-d3ba-42c7-b540-e3e8914f88d5" providerId="ADAL" clId="{A4E3B20E-0E99-447B-83CB-D5FD04D1AE23}" dt="2024-09-18T16:28:52.397" v="1767" actId="12789"/>
        <pc:sldMkLst>
          <pc:docMk/>
          <pc:sldMk cId="2344974942" sldId="298"/>
        </pc:sldMkLst>
      </pc:sldChg>
      <pc:sldChg chg="addSp delSp modSp add mod">
        <pc:chgData name="Kalina Jan (260259)" userId="a7e6ec75-d3ba-42c7-b540-e3e8914f88d5" providerId="ADAL" clId="{A4E3B20E-0E99-447B-83CB-D5FD04D1AE23}" dt="2024-09-18T17:13:28.725" v="3609" actId="113"/>
        <pc:sldMkLst>
          <pc:docMk/>
          <pc:sldMk cId="4258885403" sldId="299"/>
        </pc:sldMkLst>
      </pc:sldChg>
      <pc:sldChg chg="addSp delSp modSp add mod">
        <pc:chgData name="Kalina Jan (260259)" userId="a7e6ec75-d3ba-42c7-b540-e3e8914f88d5" providerId="ADAL" clId="{A4E3B20E-0E99-447B-83CB-D5FD04D1AE23}" dt="2024-09-18T17:13:25.615" v="3607" actId="122"/>
        <pc:sldMkLst>
          <pc:docMk/>
          <pc:sldMk cId="2432298748" sldId="300"/>
        </pc:sldMkLst>
      </pc:sldChg>
      <pc:sldChg chg="add del">
        <pc:chgData name="Kalina Jan (260259)" userId="a7e6ec75-d3ba-42c7-b540-e3e8914f88d5" providerId="ADAL" clId="{A4E3B20E-0E99-447B-83CB-D5FD04D1AE23}" dt="2024-09-18T17:09:25.465" v="3535" actId="47"/>
        <pc:sldMkLst>
          <pc:docMk/>
          <pc:sldMk cId="2016069824" sldId="301"/>
        </pc:sldMkLst>
      </pc:sldChg>
      <pc:sldChg chg="addSp delSp modSp add mod">
        <pc:chgData name="Kalina Jan (260259)" userId="a7e6ec75-d3ba-42c7-b540-e3e8914f88d5" providerId="ADAL" clId="{A4E3B20E-0E99-447B-83CB-D5FD04D1AE23}" dt="2024-09-18T20:39:45.812" v="4184" actId="122"/>
        <pc:sldMkLst>
          <pc:docMk/>
          <pc:sldMk cId="3553882417" sldId="302"/>
        </pc:sldMkLst>
      </pc:sldChg>
      <pc:sldChg chg="addSp delSp modSp add mod">
        <pc:chgData name="Kalina Jan (260259)" userId="a7e6ec75-d3ba-42c7-b540-e3e8914f88d5" providerId="ADAL" clId="{A4E3B20E-0E99-447B-83CB-D5FD04D1AE23}" dt="2024-09-18T20:39:43.592" v="4183" actId="122"/>
        <pc:sldMkLst>
          <pc:docMk/>
          <pc:sldMk cId="2301235980" sldId="303"/>
        </pc:sldMkLst>
      </pc:sldChg>
      <pc:sldChg chg="addSp delSp modSp add mod">
        <pc:chgData name="Kalina Jan (260259)" userId="a7e6ec75-d3ba-42c7-b540-e3e8914f88d5" providerId="ADAL" clId="{A4E3B20E-0E99-447B-83CB-D5FD04D1AE23}" dt="2024-09-18T20:33:39.869" v="4056" actId="1036"/>
        <pc:sldMkLst>
          <pc:docMk/>
          <pc:sldMk cId="1281535522" sldId="304"/>
        </pc:sldMkLst>
      </pc:sldChg>
      <pc:sldChg chg="addSp delSp modSp add mod">
        <pc:chgData name="Kalina Jan (260259)" userId="a7e6ec75-d3ba-42c7-b540-e3e8914f88d5" providerId="ADAL" clId="{A4E3B20E-0E99-447B-83CB-D5FD04D1AE23}" dt="2024-09-18T20:33:48.899" v="4073" actId="1036"/>
        <pc:sldMkLst>
          <pc:docMk/>
          <pc:sldMk cId="2662595406" sldId="305"/>
        </pc:sldMkLst>
      </pc:sldChg>
      <pc:sldChg chg="delSp modSp add del mod">
        <pc:chgData name="Kalina Jan (260259)" userId="a7e6ec75-d3ba-42c7-b540-e3e8914f88d5" providerId="ADAL" clId="{A4E3B20E-0E99-447B-83CB-D5FD04D1AE23}" dt="2024-09-18T20:34:16.253" v="4093" actId="47"/>
        <pc:sldMkLst>
          <pc:docMk/>
          <pc:sldMk cId="3944564652" sldId="306"/>
        </pc:sldMkLst>
      </pc:sldChg>
      <pc:sldChg chg="addSp delSp modSp add mod">
        <pc:chgData name="Kalina Jan (260259)" userId="a7e6ec75-d3ba-42c7-b540-e3e8914f88d5" providerId="ADAL" clId="{A4E3B20E-0E99-447B-83CB-D5FD04D1AE23}" dt="2024-09-18T20:38:21.379" v="4182" actId="12788"/>
        <pc:sldMkLst>
          <pc:docMk/>
          <pc:sldMk cId="2158789392" sldId="307"/>
        </pc:sldMkLst>
      </pc:sldChg>
      <pc:sldChg chg="delSp modSp add mod">
        <pc:chgData name="Kalina Jan (260259)" userId="a7e6ec75-d3ba-42c7-b540-e3e8914f88d5" providerId="ADAL" clId="{A4E3B20E-0E99-447B-83CB-D5FD04D1AE23}" dt="2024-09-18T20:42:16.821" v="4247"/>
        <pc:sldMkLst>
          <pc:docMk/>
          <pc:sldMk cId="2612693260" sldId="308"/>
        </pc:sldMkLst>
      </pc:sldChg>
      <pc:sldChg chg="addSp delSp modSp add mod">
        <pc:chgData name="Kalina Jan (260259)" userId="a7e6ec75-d3ba-42c7-b540-e3e8914f88d5" providerId="ADAL" clId="{A4E3B20E-0E99-447B-83CB-D5FD04D1AE23}" dt="2024-09-18T20:43:24.565" v="4262" actId="12788"/>
        <pc:sldMkLst>
          <pc:docMk/>
          <pc:sldMk cId="5043405" sldId="309"/>
        </pc:sldMkLst>
      </pc:sldChg>
      <pc:sldChg chg="modSp add mod">
        <pc:chgData name="Kalina Jan (260259)" userId="a7e6ec75-d3ba-42c7-b540-e3e8914f88d5" providerId="ADAL" clId="{A4E3B20E-0E99-447B-83CB-D5FD04D1AE23}" dt="2024-09-18T21:08:39.771" v="4898" actId="20577"/>
        <pc:sldMkLst>
          <pc:docMk/>
          <pc:sldMk cId="2467653588" sldId="310"/>
        </pc:sldMkLst>
      </pc:sldChg>
      <pc:sldChg chg="addSp modSp add mod">
        <pc:chgData name="Kalina Jan (260259)" userId="a7e6ec75-d3ba-42c7-b540-e3e8914f88d5" providerId="ADAL" clId="{A4E3B20E-0E99-447B-83CB-D5FD04D1AE23}" dt="2024-09-18T21:08:48.186" v="4917" actId="20577"/>
        <pc:sldMkLst>
          <pc:docMk/>
          <pc:sldMk cId="1568609950" sldId="311"/>
        </pc:sldMkLst>
      </pc:sldChg>
      <pc:sldChg chg="addSp delSp modSp add del mod">
        <pc:chgData name="Kalina Jan (260259)" userId="a7e6ec75-d3ba-42c7-b540-e3e8914f88d5" providerId="ADAL" clId="{A4E3B20E-0E99-447B-83CB-D5FD04D1AE23}" dt="2024-09-18T21:07:36.127" v="4880" actId="47"/>
        <pc:sldMkLst>
          <pc:docMk/>
          <pc:sldMk cId="2789864380" sldId="312"/>
        </pc:sldMkLst>
      </pc:sldChg>
      <pc:sldChg chg="addSp modSp add mod">
        <pc:chgData name="Kalina Jan (260259)" userId="a7e6ec75-d3ba-42c7-b540-e3e8914f88d5" providerId="ADAL" clId="{A4E3B20E-0E99-447B-83CB-D5FD04D1AE23}" dt="2024-09-18T21:07:31.136" v="4879" actId="1038"/>
        <pc:sldMkLst>
          <pc:docMk/>
          <pc:sldMk cId="826300201" sldId="313"/>
        </pc:sldMkLst>
      </pc:sldChg>
      <pc:sldMasterChg chg="addSp delSp modSp mod modSldLayout">
        <pc:chgData name="Kalina Jan (260259)" userId="a7e6ec75-d3ba-42c7-b540-e3e8914f88d5" providerId="ADAL" clId="{A4E3B20E-0E99-447B-83CB-D5FD04D1AE23}" dt="2024-09-18T17:11:16.797" v="3572" actId="121"/>
        <pc:sldMasterMkLst>
          <pc:docMk/>
          <pc:sldMasterMk cId="2956257827" sldId="2147483648"/>
        </pc:sldMasterMkLst>
        <pc:sldLayoutChg chg="addSp delSp modSp mod">
          <pc:chgData name="Kalina Jan (260259)" userId="a7e6ec75-d3ba-42c7-b540-e3e8914f88d5" providerId="ADAL" clId="{A4E3B20E-0E99-447B-83CB-D5FD04D1AE23}" dt="2024-09-18T17:11:13.116" v="3571" actId="121"/>
          <pc:sldLayoutMkLst>
            <pc:docMk/>
            <pc:sldMasterMk cId="2956257827" sldId="2147483648"/>
            <pc:sldLayoutMk cId="148382137" sldId="2147483649"/>
          </pc:sldLayoutMkLst>
        </pc:sldLayoutChg>
        <pc:sldLayoutChg chg="addSp delSp modSp mod">
          <pc:chgData name="Kalina Jan (260259)" userId="a7e6ec75-d3ba-42c7-b540-e3e8914f88d5" providerId="ADAL" clId="{A4E3B20E-0E99-447B-83CB-D5FD04D1AE23}" dt="2024-09-18T17:10:26.334" v="3552"/>
          <pc:sldLayoutMkLst>
            <pc:docMk/>
            <pc:sldMasterMk cId="2956257827" sldId="2147483648"/>
            <pc:sldLayoutMk cId="4271472262" sldId="2147483650"/>
          </pc:sldLayoutMkLst>
        </pc:sldLayoutChg>
        <pc:sldLayoutChg chg="addSp delSp modSp mod">
          <pc:chgData name="Kalina Jan (260259)" userId="a7e6ec75-d3ba-42c7-b540-e3e8914f88d5" providerId="ADAL" clId="{A4E3B20E-0E99-447B-83CB-D5FD04D1AE23}" dt="2024-09-18T17:10:29.014" v="3554"/>
          <pc:sldLayoutMkLst>
            <pc:docMk/>
            <pc:sldMasterMk cId="2956257827" sldId="2147483648"/>
            <pc:sldLayoutMk cId="3337133574" sldId="2147483651"/>
          </pc:sldLayoutMkLst>
        </pc:sldLayoutChg>
        <pc:sldLayoutChg chg="addSp delSp modSp mod">
          <pc:chgData name="Kalina Jan (260259)" userId="a7e6ec75-d3ba-42c7-b540-e3e8914f88d5" providerId="ADAL" clId="{A4E3B20E-0E99-447B-83CB-D5FD04D1AE23}" dt="2024-09-18T17:10:31.864" v="3556"/>
          <pc:sldLayoutMkLst>
            <pc:docMk/>
            <pc:sldMasterMk cId="2956257827" sldId="2147483648"/>
            <pc:sldLayoutMk cId="2365282486" sldId="2147483652"/>
          </pc:sldLayoutMkLst>
        </pc:sldLayoutChg>
        <pc:sldLayoutChg chg="addSp delSp modSp mod">
          <pc:chgData name="Kalina Jan (260259)" userId="a7e6ec75-d3ba-42c7-b540-e3e8914f88d5" providerId="ADAL" clId="{A4E3B20E-0E99-447B-83CB-D5FD04D1AE23}" dt="2024-09-18T17:10:35.679" v="3558"/>
          <pc:sldLayoutMkLst>
            <pc:docMk/>
            <pc:sldMasterMk cId="2956257827" sldId="2147483648"/>
            <pc:sldLayoutMk cId="389802825" sldId="2147483653"/>
          </pc:sldLayoutMkLst>
        </pc:sldLayoutChg>
        <pc:sldLayoutChg chg="addSp delSp modSp mod">
          <pc:chgData name="Kalina Jan (260259)" userId="a7e6ec75-d3ba-42c7-b540-e3e8914f88d5" providerId="ADAL" clId="{A4E3B20E-0E99-447B-83CB-D5FD04D1AE23}" dt="2024-09-18T17:10:38.384" v="3560"/>
          <pc:sldLayoutMkLst>
            <pc:docMk/>
            <pc:sldMasterMk cId="2956257827" sldId="2147483648"/>
            <pc:sldLayoutMk cId="4238551560" sldId="2147483654"/>
          </pc:sldLayoutMkLst>
        </pc:sldLayoutChg>
        <pc:sldLayoutChg chg="addSp delSp modSp mod">
          <pc:chgData name="Kalina Jan (260259)" userId="a7e6ec75-d3ba-42c7-b540-e3e8914f88d5" providerId="ADAL" clId="{A4E3B20E-0E99-447B-83CB-D5FD04D1AE23}" dt="2024-09-18T17:10:40.694" v="3562"/>
          <pc:sldLayoutMkLst>
            <pc:docMk/>
            <pc:sldMasterMk cId="2956257827" sldId="2147483648"/>
            <pc:sldLayoutMk cId="343989283" sldId="2147483655"/>
          </pc:sldLayoutMkLst>
        </pc:sldLayoutChg>
        <pc:sldLayoutChg chg="addSp delSp modSp mod">
          <pc:chgData name="Kalina Jan (260259)" userId="a7e6ec75-d3ba-42c7-b540-e3e8914f88d5" providerId="ADAL" clId="{A4E3B20E-0E99-447B-83CB-D5FD04D1AE23}" dt="2024-09-18T17:10:42.936" v="3564"/>
          <pc:sldLayoutMkLst>
            <pc:docMk/>
            <pc:sldMasterMk cId="2956257827" sldId="2147483648"/>
            <pc:sldLayoutMk cId="3808072113" sldId="2147483656"/>
          </pc:sldLayoutMkLst>
        </pc:sldLayoutChg>
        <pc:sldLayoutChg chg="addSp delSp modSp mod">
          <pc:chgData name="Kalina Jan (260259)" userId="a7e6ec75-d3ba-42c7-b540-e3e8914f88d5" providerId="ADAL" clId="{A4E3B20E-0E99-447B-83CB-D5FD04D1AE23}" dt="2024-09-18T17:10:44.939" v="3566"/>
          <pc:sldLayoutMkLst>
            <pc:docMk/>
            <pc:sldMasterMk cId="2956257827" sldId="2147483648"/>
            <pc:sldLayoutMk cId="2049229445" sldId="2147483657"/>
          </pc:sldLayoutMkLst>
        </pc:sldLayoutChg>
        <pc:sldLayoutChg chg="addSp delSp modSp mod">
          <pc:chgData name="Kalina Jan (260259)" userId="a7e6ec75-d3ba-42c7-b540-e3e8914f88d5" providerId="ADAL" clId="{A4E3B20E-0E99-447B-83CB-D5FD04D1AE23}" dt="2024-09-18T17:10:47.295" v="3568"/>
          <pc:sldLayoutMkLst>
            <pc:docMk/>
            <pc:sldMasterMk cId="2956257827" sldId="2147483648"/>
            <pc:sldLayoutMk cId="2320881368" sldId="2147483658"/>
          </pc:sldLayoutMkLst>
        </pc:sldLayoutChg>
        <pc:sldLayoutChg chg="addSp delSp modSp mod">
          <pc:chgData name="Kalina Jan (260259)" userId="a7e6ec75-d3ba-42c7-b540-e3e8914f88d5" providerId="ADAL" clId="{A4E3B20E-0E99-447B-83CB-D5FD04D1AE23}" dt="2024-09-18T17:10:49.495" v="3570"/>
          <pc:sldLayoutMkLst>
            <pc:docMk/>
            <pc:sldMasterMk cId="2956257827" sldId="2147483648"/>
            <pc:sldLayoutMk cId="3111864231" sldId="2147483659"/>
          </pc:sldLayoutMkLst>
        </pc:sldLayoutChg>
      </pc:sldMasterChg>
    </pc:docChg>
  </pc:docChgLst>
  <pc:docChgLst>
    <pc:chgData name="Kalina Jan (260259)" userId="a7e6ec75-d3ba-42c7-b540-e3e8914f88d5" providerId="ADAL" clId="{3E513FA3-64EC-4039-8DD8-EB8DACDD8C5C}"/>
    <pc:docChg chg="undo custSel addSld delSld modSld sldOrd modMainMaster">
      <pc:chgData name="Kalina Jan (260259)" userId="a7e6ec75-d3ba-42c7-b540-e3e8914f88d5" providerId="ADAL" clId="{3E513FA3-64EC-4039-8DD8-EB8DACDD8C5C}" dt="2024-09-27T08:56:51.333" v="2377" actId="20577"/>
      <pc:docMkLst>
        <pc:docMk/>
      </pc:docMkLst>
      <pc:sldChg chg="delSp mod">
        <pc:chgData name="Kalina Jan (260259)" userId="a7e6ec75-d3ba-42c7-b540-e3e8914f88d5" providerId="ADAL" clId="{3E513FA3-64EC-4039-8DD8-EB8DACDD8C5C}" dt="2024-09-27T08:12:43.160" v="1871" actId="478"/>
        <pc:sldMkLst>
          <pc:docMk/>
          <pc:sldMk cId="1715337502" sldId="256"/>
        </pc:sldMkLst>
      </pc:sldChg>
      <pc:sldChg chg="modSp mod">
        <pc:chgData name="Kalina Jan (260259)" userId="a7e6ec75-d3ba-42c7-b540-e3e8914f88d5" providerId="ADAL" clId="{3E513FA3-64EC-4039-8DD8-EB8DACDD8C5C}" dt="2024-09-20T09:14:56.892" v="1241" actId="1037"/>
        <pc:sldMkLst>
          <pc:docMk/>
          <pc:sldMk cId="3170715949" sldId="267"/>
        </pc:sldMkLst>
      </pc:sldChg>
      <pc:sldChg chg="addSp delSp modSp mod">
        <pc:chgData name="Kalina Jan (260259)" userId="a7e6ec75-d3ba-42c7-b540-e3e8914f88d5" providerId="ADAL" clId="{3E513FA3-64EC-4039-8DD8-EB8DACDD8C5C}" dt="2024-09-19T15:46:41.123" v="303" actId="1076"/>
        <pc:sldMkLst>
          <pc:docMk/>
          <pc:sldMk cId="277595878" sldId="270"/>
        </pc:sldMkLst>
      </pc:sldChg>
      <pc:sldChg chg="modSp mod">
        <pc:chgData name="Kalina Jan (260259)" userId="a7e6ec75-d3ba-42c7-b540-e3e8914f88d5" providerId="ADAL" clId="{3E513FA3-64EC-4039-8DD8-EB8DACDD8C5C}" dt="2024-09-27T08:26:47.640" v="2208" actId="2085"/>
        <pc:sldMkLst>
          <pc:docMk/>
          <pc:sldMk cId="2530700640" sldId="274"/>
        </pc:sldMkLst>
      </pc:sldChg>
      <pc:sldChg chg="modSp mod">
        <pc:chgData name="Kalina Jan (260259)" userId="a7e6ec75-d3ba-42c7-b540-e3e8914f88d5" providerId="ADAL" clId="{3E513FA3-64EC-4039-8DD8-EB8DACDD8C5C}" dt="2024-09-27T08:26:44.132" v="2207" actId="2085"/>
        <pc:sldMkLst>
          <pc:docMk/>
          <pc:sldMk cId="948111375" sldId="275"/>
        </pc:sldMkLst>
      </pc:sldChg>
      <pc:sldChg chg="modSp mod">
        <pc:chgData name="Kalina Jan (260259)" userId="a7e6ec75-d3ba-42c7-b540-e3e8914f88d5" providerId="ADAL" clId="{3E513FA3-64EC-4039-8DD8-EB8DACDD8C5C}" dt="2024-09-27T08:26:39.507" v="2206" actId="2085"/>
        <pc:sldMkLst>
          <pc:docMk/>
          <pc:sldMk cId="2025454220" sldId="276"/>
        </pc:sldMkLst>
      </pc:sldChg>
      <pc:sldChg chg="addSp delSp modSp mod">
        <pc:chgData name="Kalina Jan (260259)" userId="a7e6ec75-d3ba-42c7-b540-e3e8914f88d5" providerId="ADAL" clId="{3E513FA3-64EC-4039-8DD8-EB8DACDD8C5C}" dt="2024-09-20T09:48:12.120" v="1816" actId="478"/>
        <pc:sldMkLst>
          <pc:docMk/>
          <pc:sldMk cId="3495991064" sldId="277"/>
        </pc:sldMkLst>
      </pc:sldChg>
      <pc:sldChg chg="modSp mod">
        <pc:chgData name="Kalina Jan (260259)" userId="a7e6ec75-d3ba-42c7-b540-e3e8914f88d5" providerId="ADAL" clId="{3E513FA3-64EC-4039-8DD8-EB8DACDD8C5C}" dt="2024-09-19T19:55:17.295" v="628" actId="14100"/>
        <pc:sldMkLst>
          <pc:docMk/>
          <pc:sldMk cId="3424321729" sldId="279"/>
        </pc:sldMkLst>
      </pc:sldChg>
      <pc:sldChg chg="modSp mod">
        <pc:chgData name="Kalina Jan (260259)" userId="a7e6ec75-d3ba-42c7-b540-e3e8914f88d5" providerId="ADAL" clId="{3E513FA3-64EC-4039-8DD8-EB8DACDD8C5C}" dt="2024-09-27T08:17:44.735" v="2006" actId="20577"/>
        <pc:sldMkLst>
          <pc:docMk/>
          <pc:sldMk cId="1527238916" sldId="280"/>
        </pc:sldMkLst>
      </pc:sldChg>
      <pc:sldChg chg="modSp mod">
        <pc:chgData name="Kalina Jan (260259)" userId="a7e6ec75-d3ba-42c7-b540-e3e8914f88d5" providerId="ADAL" clId="{3E513FA3-64EC-4039-8DD8-EB8DACDD8C5C}" dt="2024-09-27T08:21:25.648" v="2009" actId="1036"/>
        <pc:sldMkLst>
          <pc:docMk/>
          <pc:sldMk cId="2748715471" sldId="282"/>
        </pc:sldMkLst>
      </pc:sldChg>
      <pc:sldChg chg="addSp modSp mod">
        <pc:chgData name="Kalina Jan (260259)" userId="a7e6ec75-d3ba-42c7-b540-e3e8914f88d5" providerId="ADAL" clId="{3E513FA3-64EC-4039-8DD8-EB8DACDD8C5C}" dt="2024-09-27T08:32:52.905" v="2311" actId="1076"/>
        <pc:sldMkLst>
          <pc:docMk/>
          <pc:sldMk cId="2640974198" sldId="283"/>
        </pc:sldMkLst>
      </pc:sldChg>
      <pc:sldChg chg="addSp modSp mod">
        <pc:chgData name="Kalina Jan (260259)" userId="a7e6ec75-d3ba-42c7-b540-e3e8914f88d5" providerId="ADAL" clId="{3E513FA3-64EC-4039-8DD8-EB8DACDD8C5C}" dt="2024-09-27T08:34:59.695" v="2362" actId="1076"/>
        <pc:sldMkLst>
          <pc:docMk/>
          <pc:sldMk cId="3358626999" sldId="284"/>
        </pc:sldMkLst>
      </pc:sldChg>
      <pc:sldChg chg="modSp mod">
        <pc:chgData name="Kalina Jan (260259)" userId="a7e6ec75-d3ba-42c7-b540-e3e8914f88d5" providerId="ADAL" clId="{3E513FA3-64EC-4039-8DD8-EB8DACDD8C5C}" dt="2024-09-27T08:37:17.863" v="2364"/>
        <pc:sldMkLst>
          <pc:docMk/>
          <pc:sldMk cId="971412030" sldId="285"/>
        </pc:sldMkLst>
      </pc:sldChg>
      <pc:sldChg chg="delSp mod">
        <pc:chgData name="Kalina Jan (260259)" userId="a7e6ec75-d3ba-42c7-b540-e3e8914f88d5" providerId="ADAL" clId="{3E513FA3-64EC-4039-8DD8-EB8DACDD8C5C}" dt="2024-09-20T09:48:02.478" v="1814" actId="478"/>
        <pc:sldMkLst>
          <pc:docMk/>
          <pc:sldMk cId="3237069597" sldId="287"/>
        </pc:sldMkLst>
      </pc:sldChg>
      <pc:sldChg chg="modSp mod">
        <pc:chgData name="Kalina Jan (260259)" userId="a7e6ec75-d3ba-42c7-b540-e3e8914f88d5" providerId="ADAL" clId="{3E513FA3-64EC-4039-8DD8-EB8DACDD8C5C}" dt="2024-09-27T08:56:51.333" v="2377" actId="20577"/>
        <pc:sldMkLst>
          <pc:docMk/>
          <pc:sldMk cId="2045491725" sldId="288"/>
        </pc:sldMkLst>
      </pc:sldChg>
      <pc:sldChg chg="modSp mod">
        <pc:chgData name="Kalina Jan (260259)" userId="a7e6ec75-d3ba-42c7-b540-e3e8914f88d5" providerId="ADAL" clId="{3E513FA3-64EC-4039-8DD8-EB8DACDD8C5C}" dt="2024-09-20T09:48:21.409" v="1838" actId="1038"/>
        <pc:sldMkLst>
          <pc:docMk/>
          <pc:sldMk cId="4258885403" sldId="299"/>
        </pc:sldMkLst>
      </pc:sldChg>
      <pc:sldChg chg="modSp">
        <pc:chgData name="Kalina Jan (260259)" userId="a7e6ec75-d3ba-42c7-b540-e3e8914f88d5" providerId="ADAL" clId="{3E513FA3-64EC-4039-8DD8-EB8DACDD8C5C}" dt="2024-09-20T09:34:24.174" v="1588" actId="113"/>
        <pc:sldMkLst>
          <pc:docMk/>
          <pc:sldMk cId="1281535522" sldId="304"/>
        </pc:sldMkLst>
      </pc:sldChg>
      <pc:sldChg chg="modSp mod">
        <pc:chgData name="Kalina Jan (260259)" userId="a7e6ec75-d3ba-42c7-b540-e3e8914f88d5" providerId="ADAL" clId="{3E513FA3-64EC-4039-8DD8-EB8DACDD8C5C}" dt="2024-09-19T19:38:18.584" v="400" actId="1038"/>
        <pc:sldMkLst>
          <pc:docMk/>
          <pc:sldMk cId="826300201" sldId="313"/>
        </pc:sldMkLst>
      </pc:sldChg>
      <pc:sldChg chg="addSp delSp modSp new mod setBg">
        <pc:chgData name="Kalina Jan (260259)" userId="a7e6ec75-d3ba-42c7-b540-e3e8914f88d5" providerId="ADAL" clId="{3E513FA3-64EC-4039-8DD8-EB8DACDD8C5C}" dt="2024-09-19T19:33:55.342" v="319" actId="12789"/>
        <pc:sldMkLst>
          <pc:docMk/>
          <pc:sldMk cId="937902906" sldId="314"/>
        </pc:sldMkLst>
      </pc:sldChg>
      <pc:sldChg chg="addSp delSp modSp add mod setBg">
        <pc:chgData name="Kalina Jan (260259)" userId="a7e6ec75-d3ba-42c7-b540-e3e8914f88d5" providerId="ADAL" clId="{3E513FA3-64EC-4039-8DD8-EB8DACDD8C5C}" dt="2024-09-19T19:40:02.932" v="417" actId="12788"/>
        <pc:sldMkLst>
          <pc:docMk/>
          <pc:sldMk cId="1940461796" sldId="315"/>
        </pc:sldMkLst>
      </pc:sldChg>
      <pc:sldChg chg="addSp delSp modSp add mod">
        <pc:chgData name="Kalina Jan (260259)" userId="a7e6ec75-d3ba-42c7-b540-e3e8914f88d5" providerId="ADAL" clId="{3E513FA3-64EC-4039-8DD8-EB8DACDD8C5C}" dt="2024-09-19T19:45:54.630" v="520" actId="12788"/>
        <pc:sldMkLst>
          <pc:docMk/>
          <pc:sldMk cId="2466853930" sldId="316"/>
        </pc:sldMkLst>
      </pc:sldChg>
      <pc:sldChg chg="addSp delSp modSp add mod">
        <pc:chgData name="Kalina Jan (260259)" userId="a7e6ec75-d3ba-42c7-b540-e3e8914f88d5" providerId="ADAL" clId="{3E513FA3-64EC-4039-8DD8-EB8DACDD8C5C}" dt="2024-09-19T19:54:58.516" v="623" actId="1035"/>
        <pc:sldMkLst>
          <pc:docMk/>
          <pc:sldMk cId="1754722195" sldId="317"/>
        </pc:sldMkLst>
      </pc:sldChg>
      <pc:sldChg chg="addSp delSp modSp add mod">
        <pc:chgData name="Kalina Jan (260259)" userId="a7e6ec75-d3ba-42c7-b540-e3e8914f88d5" providerId="ADAL" clId="{3E513FA3-64EC-4039-8DD8-EB8DACDD8C5C}" dt="2024-09-19T20:04:48.223" v="712" actId="1037"/>
        <pc:sldMkLst>
          <pc:docMk/>
          <pc:sldMk cId="524972527" sldId="318"/>
        </pc:sldMkLst>
      </pc:sldChg>
      <pc:sldChg chg="delSp modSp add del mod">
        <pc:chgData name="Kalina Jan (260259)" userId="a7e6ec75-d3ba-42c7-b540-e3e8914f88d5" providerId="ADAL" clId="{3E513FA3-64EC-4039-8DD8-EB8DACDD8C5C}" dt="2024-09-19T20:15:33.663" v="934" actId="47"/>
        <pc:sldMkLst>
          <pc:docMk/>
          <pc:sldMk cId="623022083" sldId="319"/>
        </pc:sldMkLst>
      </pc:sldChg>
      <pc:sldChg chg="delSp modSp add del mod">
        <pc:chgData name="Kalina Jan (260259)" userId="a7e6ec75-d3ba-42c7-b540-e3e8914f88d5" providerId="ADAL" clId="{3E513FA3-64EC-4039-8DD8-EB8DACDD8C5C}" dt="2024-09-19T20:15:01.602" v="909" actId="47"/>
        <pc:sldMkLst>
          <pc:docMk/>
          <pc:sldMk cId="2610019682" sldId="320"/>
        </pc:sldMkLst>
      </pc:sldChg>
      <pc:sldChg chg="addSp delSp modSp add mod">
        <pc:chgData name="Kalina Jan (260259)" userId="a7e6ec75-d3ba-42c7-b540-e3e8914f88d5" providerId="ADAL" clId="{3E513FA3-64EC-4039-8DD8-EB8DACDD8C5C}" dt="2024-09-19T20:21:21.791" v="1030" actId="167"/>
        <pc:sldMkLst>
          <pc:docMk/>
          <pc:sldMk cId="1418751900" sldId="321"/>
        </pc:sldMkLst>
      </pc:sldChg>
      <pc:sldChg chg="addSp delSp modSp add mod">
        <pc:chgData name="Kalina Jan (260259)" userId="a7e6ec75-d3ba-42c7-b540-e3e8914f88d5" providerId="ADAL" clId="{3E513FA3-64EC-4039-8DD8-EB8DACDD8C5C}" dt="2024-09-19T20:22:42.761" v="1058" actId="20577"/>
        <pc:sldMkLst>
          <pc:docMk/>
          <pc:sldMk cId="3615198746" sldId="322"/>
        </pc:sldMkLst>
      </pc:sldChg>
      <pc:sldChg chg="addSp delSp modSp add mod">
        <pc:chgData name="Kalina Jan (260259)" userId="a7e6ec75-d3ba-42c7-b540-e3e8914f88d5" providerId="ADAL" clId="{3E513FA3-64EC-4039-8DD8-EB8DACDD8C5C}" dt="2024-09-19T20:23:37.273" v="1064" actId="1076"/>
        <pc:sldMkLst>
          <pc:docMk/>
          <pc:sldMk cId="3944266632" sldId="323"/>
        </pc:sldMkLst>
      </pc:sldChg>
      <pc:sldChg chg="addSp delSp modSp add mod">
        <pc:chgData name="Kalina Jan (260259)" userId="a7e6ec75-d3ba-42c7-b540-e3e8914f88d5" providerId="ADAL" clId="{3E513FA3-64EC-4039-8DD8-EB8DACDD8C5C}" dt="2024-09-20T09:14:05.197" v="1135" actId="167"/>
        <pc:sldMkLst>
          <pc:docMk/>
          <pc:sldMk cId="3702021464" sldId="324"/>
        </pc:sldMkLst>
      </pc:sldChg>
      <pc:sldChg chg="addSp delSp modSp add mod">
        <pc:chgData name="Kalina Jan (260259)" userId="a7e6ec75-d3ba-42c7-b540-e3e8914f88d5" providerId="ADAL" clId="{3E513FA3-64EC-4039-8DD8-EB8DACDD8C5C}" dt="2024-09-20T09:30:34.462" v="1528" actId="1035"/>
        <pc:sldMkLst>
          <pc:docMk/>
          <pc:sldMk cId="1299005858" sldId="325"/>
        </pc:sldMkLst>
      </pc:sldChg>
      <pc:sldChg chg="addSp delSp modSp add mod">
        <pc:chgData name="Kalina Jan (260259)" userId="a7e6ec75-d3ba-42c7-b540-e3e8914f88d5" providerId="ADAL" clId="{3E513FA3-64EC-4039-8DD8-EB8DACDD8C5C}" dt="2024-09-20T09:32:50.084" v="1578" actId="167"/>
        <pc:sldMkLst>
          <pc:docMk/>
          <pc:sldMk cId="1383672175" sldId="326"/>
        </pc:sldMkLst>
      </pc:sldChg>
      <pc:sldChg chg="addSp delSp modSp add mod">
        <pc:chgData name="Kalina Jan (260259)" userId="a7e6ec75-d3ba-42c7-b540-e3e8914f88d5" providerId="ADAL" clId="{3E513FA3-64EC-4039-8DD8-EB8DACDD8C5C}" dt="2024-09-20T09:39:27.973" v="1664" actId="1035"/>
        <pc:sldMkLst>
          <pc:docMk/>
          <pc:sldMk cId="2844642173" sldId="327"/>
        </pc:sldMkLst>
      </pc:sldChg>
      <pc:sldChg chg="addSp delSp modSp add mod">
        <pc:chgData name="Kalina Jan (260259)" userId="a7e6ec75-d3ba-42c7-b540-e3e8914f88d5" providerId="ADAL" clId="{3E513FA3-64EC-4039-8DD8-EB8DACDD8C5C}" dt="2024-09-20T09:43:42.578" v="1707" actId="1076"/>
        <pc:sldMkLst>
          <pc:docMk/>
          <pc:sldMk cId="3033720707" sldId="328"/>
        </pc:sldMkLst>
      </pc:sldChg>
      <pc:sldChg chg="addSp delSp modSp add mod ord">
        <pc:chgData name="Kalina Jan (260259)" userId="a7e6ec75-d3ba-42c7-b540-e3e8914f88d5" providerId="ADAL" clId="{3E513FA3-64EC-4039-8DD8-EB8DACDD8C5C}" dt="2024-09-20T09:44:58.188" v="1745" actId="1076"/>
        <pc:sldMkLst>
          <pc:docMk/>
          <pc:sldMk cId="3336333871" sldId="329"/>
        </pc:sldMkLst>
      </pc:sldChg>
      <pc:sldChg chg="addSp delSp modSp add mod">
        <pc:chgData name="Kalina Jan (260259)" userId="a7e6ec75-d3ba-42c7-b540-e3e8914f88d5" providerId="ADAL" clId="{3E513FA3-64EC-4039-8DD8-EB8DACDD8C5C}" dt="2024-09-20T09:46:15.835" v="1786" actId="1076"/>
        <pc:sldMkLst>
          <pc:docMk/>
          <pc:sldMk cId="2353509175" sldId="330"/>
        </pc:sldMkLst>
      </pc:sldChg>
      <pc:sldMasterChg chg="modSp mod modSldLayout">
        <pc:chgData name="Kalina Jan (260259)" userId="a7e6ec75-d3ba-42c7-b540-e3e8914f88d5" providerId="ADAL" clId="{3E513FA3-64EC-4039-8DD8-EB8DACDD8C5C}" dt="2024-09-20T09:47:24.638" v="1812"/>
        <pc:sldMasterMkLst>
          <pc:docMk/>
          <pc:sldMasterMk cId="2956257827" sldId="2147483648"/>
        </pc:sldMasterMkLst>
        <pc:sldLayoutChg chg="addSp delSp modSp mod">
          <pc:chgData name="Kalina Jan (260259)" userId="a7e6ec75-d3ba-42c7-b540-e3e8914f88d5" providerId="ADAL" clId="{3E513FA3-64EC-4039-8DD8-EB8DACDD8C5C}" dt="2024-09-20T09:46:58.417" v="1792"/>
          <pc:sldLayoutMkLst>
            <pc:docMk/>
            <pc:sldMasterMk cId="2956257827" sldId="2147483648"/>
            <pc:sldLayoutMk cId="148382137" sldId="2147483649"/>
          </pc:sldLayoutMkLst>
        </pc:sldLayoutChg>
        <pc:sldLayoutChg chg="addSp delSp modSp mod">
          <pc:chgData name="Kalina Jan (260259)" userId="a7e6ec75-d3ba-42c7-b540-e3e8914f88d5" providerId="ADAL" clId="{3E513FA3-64EC-4039-8DD8-EB8DACDD8C5C}" dt="2024-09-20T09:47:00.577" v="1794"/>
          <pc:sldLayoutMkLst>
            <pc:docMk/>
            <pc:sldMasterMk cId="2956257827" sldId="2147483648"/>
            <pc:sldLayoutMk cId="4271472262" sldId="2147483650"/>
          </pc:sldLayoutMkLst>
        </pc:sldLayoutChg>
        <pc:sldLayoutChg chg="addSp delSp modSp mod">
          <pc:chgData name="Kalina Jan (260259)" userId="a7e6ec75-d3ba-42c7-b540-e3e8914f88d5" providerId="ADAL" clId="{3E513FA3-64EC-4039-8DD8-EB8DACDD8C5C}" dt="2024-09-20T09:47:02.983" v="1796"/>
          <pc:sldLayoutMkLst>
            <pc:docMk/>
            <pc:sldMasterMk cId="2956257827" sldId="2147483648"/>
            <pc:sldLayoutMk cId="3337133574" sldId="2147483651"/>
          </pc:sldLayoutMkLst>
        </pc:sldLayoutChg>
        <pc:sldLayoutChg chg="addSp delSp modSp mod">
          <pc:chgData name="Kalina Jan (260259)" userId="a7e6ec75-d3ba-42c7-b540-e3e8914f88d5" providerId="ADAL" clId="{3E513FA3-64EC-4039-8DD8-EB8DACDD8C5C}" dt="2024-09-20T09:47:07.690" v="1798"/>
          <pc:sldLayoutMkLst>
            <pc:docMk/>
            <pc:sldMasterMk cId="2956257827" sldId="2147483648"/>
            <pc:sldLayoutMk cId="2365282486" sldId="2147483652"/>
          </pc:sldLayoutMkLst>
        </pc:sldLayoutChg>
        <pc:sldLayoutChg chg="addSp delSp modSp mod">
          <pc:chgData name="Kalina Jan (260259)" userId="a7e6ec75-d3ba-42c7-b540-e3e8914f88d5" providerId="ADAL" clId="{3E513FA3-64EC-4039-8DD8-EB8DACDD8C5C}" dt="2024-09-20T09:47:09.861" v="1800"/>
          <pc:sldLayoutMkLst>
            <pc:docMk/>
            <pc:sldMasterMk cId="2956257827" sldId="2147483648"/>
            <pc:sldLayoutMk cId="389802825" sldId="2147483653"/>
          </pc:sldLayoutMkLst>
        </pc:sldLayoutChg>
        <pc:sldLayoutChg chg="addSp delSp modSp mod">
          <pc:chgData name="Kalina Jan (260259)" userId="a7e6ec75-d3ba-42c7-b540-e3e8914f88d5" providerId="ADAL" clId="{3E513FA3-64EC-4039-8DD8-EB8DACDD8C5C}" dt="2024-09-20T09:47:12.233" v="1802"/>
          <pc:sldLayoutMkLst>
            <pc:docMk/>
            <pc:sldMasterMk cId="2956257827" sldId="2147483648"/>
            <pc:sldLayoutMk cId="4238551560" sldId="2147483654"/>
          </pc:sldLayoutMkLst>
        </pc:sldLayoutChg>
        <pc:sldLayoutChg chg="addSp delSp modSp mod">
          <pc:chgData name="Kalina Jan (260259)" userId="a7e6ec75-d3ba-42c7-b540-e3e8914f88d5" providerId="ADAL" clId="{3E513FA3-64EC-4039-8DD8-EB8DACDD8C5C}" dt="2024-09-20T09:47:14.478" v="1804"/>
          <pc:sldLayoutMkLst>
            <pc:docMk/>
            <pc:sldMasterMk cId="2956257827" sldId="2147483648"/>
            <pc:sldLayoutMk cId="343989283" sldId="2147483655"/>
          </pc:sldLayoutMkLst>
        </pc:sldLayoutChg>
        <pc:sldLayoutChg chg="addSp delSp modSp mod">
          <pc:chgData name="Kalina Jan (260259)" userId="a7e6ec75-d3ba-42c7-b540-e3e8914f88d5" providerId="ADAL" clId="{3E513FA3-64EC-4039-8DD8-EB8DACDD8C5C}" dt="2024-09-20T09:47:16.707" v="1806"/>
          <pc:sldLayoutMkLst>
            <pc:docMk/>
            <pc:sldMasterMk cId="2956257827" sldId="2147483648"/>
            <pc:sldLayoutMk cId="3808072113" sldId="2147483656"/>
          </pc:sldLayoutMkLst>
        </pc:sldLayoutChg>
        <pc:sldLayoutChg chg="addSp delSp modSp mod">
          <pc:chgData name="Kalina Jan (260259)" userId="a7e6ec75-d3ba-42c7-b540-e3e8914f88d5" providerId="ADAL" clId="{3E513FA3-64EC-4039-8DD8-EB8DACDD8C5C}" dt="2024-09-20T09:47:18.886" v="1808"/>
          <pc:sldLayoutMkLst>
            <pc:docMk/>
            <pc:sldMasterMk cId="2956257827" sldId="2147483648"/>
            <pc:sldLayoutMk cId="2049229445" sldId="2147483657"/>
          </pc:sldLayoutMkLst>
        </pc:sldLayoutChg>
        <pc:sldLayoutChg chg="addSp delSp modSp mod">
          <pc:chgData name="Kalina Jan (260259)" userId="a7e6ec75-d3ba-42c7-b540-e3e8914f88d5" providerId="ADAL" clId="{3E513FA3-64EC-4039-8DD8-EB8DACDD8C5C}" dt="2024-09-20T09:47:21.221" v="1810"/>
          <pc:sldLayoutMkLst>
            <pc:docMk/>
            <pc:sldMasterMk cId="2956257827" sldId="2147483648"/>
            <pc:sldLayoutMk cId="2320881368" sldId="2147483658"/>
          </pc:sldLayoutMkLst>
        </pc:sldLayoutChg>
        <pc:sldLayoutChg chg="addSp delSp modSp mod">
          <pc:chgData name="Kalina Jan (260259)" userId="a7e6ec75-d3ba-42c7-b540-e3e8914f88d5" providerId="ADAL" clId="{3E513FA3-64EC-4039-8DD8-EB8DACDD8C5C}" dt="2024-09-20T09:47:24.638" v="1812"/>
          <pc:sldLayoutMkLst>
            <pc:docMk/>
            <pc:sldMasterMk cId="2956257827" sldId="2147483648"/>
            <pc:sldLayoutMk cId="3111864231" sldId="2147483659"/>
          </pc:sldLayoutMkLst>
        </pc:sldLayoutChg>
      </pc:sldMasterChg>
    </pc:docChg>
  </pc:docChgLst>
  <pc:docChgLst>
    <pc:chgData name="Kalina Jan (260259)" userId="a7e6ec75-d3ba-42c7-b540-e3e8914f88d5" providerId="ADAL" clId="{103921E2-B834-45D0-A05A-139D62706008}"/>
    <pc:docChg chg="undo custSel addSld delSld modSld sldOrd modMainMaster">
      <pc:chgData name="Kalina Jan (260259)" userId="a7e6ec75-d3ba-42c7-b540-e3e8914f88d5" providerId="ADAL" clId="{103921E2-B834-45D0-A05A-139D62706008}" dt="2025-01-22T14:42:03.517" v="2411" actId="478"/>
      <pc:docMkLst>
        <pc:docMk/>
      </pc:docMkLst>
      <pc:sldChg chg="modSp mod">
        <pc:chgData name="Kalina Jan (260259)" userId="a7e6ec75-d3ba-42c7-b540-e3e8914f88d5" providerId="ADAL" clId="{103921E2-B834-45D0-A05A-139D62706008}" dt="2025-01-22T14:39:16.330" v="2386"/>
        <pc:sldMkLst>
          <pc:docMk/>
          <pc:sldMk cId="754113842" sldId="257"/>
        </pc:sldMkLst>
        <pc:spChg chg="mod">
          <ac:chgData name="Kalina Jan (260259)" userId="a7e6ec75-d3ba-42c7-b540-e3e8914f88d5" providerId="ADAL" clId="{103921E2-B834-45D0-A05A-139D62706008}" dt="2025-01-22T13:10:36.669" v="1" actId="113"/>
          <ac:spMkLst>
            <pc:docMk/>
            <pc:sldMk cId="754113842" sldId="257"/>
            <ac:spMk id="3" creationId="{00000000-0000-0000-0000-000000000000}"/>
          </ac:spMkLst>
        </pc:spChg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754113842" sldId="257"/>
            <ac:spMk id="4" creationId="{648C8853-123D-52B2-244E-8956743977E3}"/>
          </ac:spMkLst>
        </pc:spChg>
      </pc:sldChg>
      <pc:sldChg chg="modSp mod">
        <pc:chgData name="Kalina Jan (260259)" userId="a7e6ec75-d3ba-42c7-b540-e3e8914f88d5" providerId="ADAL" clId="{103921E2-B834-45D0-A05A-139D62706008}" dt="2025-01-22T14:39:16.330" v="2386"/>
        <pc:sldMkLst>
          <pc:docMk/>
          <pc:sldMk cId="2584373979" sldId="258"/>
        </pc:sldMkLst>
        <pc:spChg chg="mod">
          <ac:chgData name="Kalina Jan (260259)" userId="a7e6ec75-d3ba-42c7-b540-e3e8914f88d5" providerId="ADAL" clId="{103921E2-B834-45D0-A05A-139D62706008}" dt="2025-01-22T13:13:10.470" v="68" actId="20577"/>
          <ac:spMkLst>
            <pc:docMk/>
            <pc:sldMk cId="2584373979" sldId="258"/>
            <ac:spMk id="3" creationId="{00000000-0000-0000-0000-000000000000}"/>
          </ac:spMkLst>
        </pc:spChg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2584373979" sldId="258"/>
            <ac:spMk id="7" creationId="{0D2B68A7-3606-2BD5-732B-1D21AC822DEF}"/>
          </ac:spMkLst>
        </pc:spChg>
      </pc:sldChg>
      <pc:sldChg chg="modSp mod">
        <pc:chgData name="Kalina Jan (260259)" userId="a7e6ec75-d3ba-42c7-b540-e3e8914f88d5" providerId="ADAL" clId="{103921E2-B834-45D0-A05A-139D62706008}" dt="2025-01-22T14:39:16.330" v="2386"/>
        <pc:sldMkLst>
          <pc:docMk/>
          <pc:sldMk cId="509098288" sldId="259"/>
        </pc:sldMkLst>
        <pc:spChg chg="mod">
          <ac:chgData name="Kalina Jan (260259)" userId="a7e6ec75-d3ba-42c7-b540-e3e8914f88d5" providerId="ADAL" clId="{103921E2-B834-45D0-A05A-139D62706008}" dt="2025-01-22T13:11:38.204" v="24" actId="20577"/>
          <ac:spMkLst>
            <pc:docMk/>
            <pc:sldMk cId="509098288" sldId="259"/>
            <ac:spMk id="3" creationId="{00000000-0000-0000-0000-000000000000}"/>
          </ac:spMkLst>
        </pc:spChg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509098288" sldId="259"/>
            <ac:spMk id="4" creationId="{E230320F-69FB-4BD9-B79B-862C45D54CEE}"/>
          </ac:spMkLst>
        </pc:spChg>
      </pc:sldChg>
      <pc:sldChg chg="modSp mod">
        <pc:chgData name="Kalina Jan (260259)" userId="a7e6ec75-d3ba-42c7-b540-e3e8914f88d5" providerId="ADAL" clId="{103921E2-B834-45D0-A05A-139D62706008}" dt="2025-01-22T14:39:16.330" v="2386"/>
        <pc:sldMkLst>
          <pc:docMk/>
          <pc:sldMk cId="449800710" sldId="260"/>
        </pc:sldMkLst>
        <pc:spChg chg="mod">
          <ac:chgData name="Kalina Jan (260259)" userId="a7e6ec75-d3ba-42c7-b540-e3e8914f88d5" providerId="ADAL" clId="{103921E2-B834-45D0-A05A-139D62706008}" dt="2025-01-22T13:15:03.725" v="111" actId="20577"/>
          <ac:spMkLst>
            <pc:docMk/>
            <pc:sldMk cId="449800710" sldId="260"/>
            <ac:spMk id="3" creationId="{00000000-0000-0000-0000-000000000000}"/>
          </ac:spMkLst>
        </pc:spChg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449800710" sldId="260"/>
            <ac:spMk id="5" creationId="{9B036BB3-A289-B6DC-0121-8C7B02DBA260}"/>
          </ac:spMkLst>
        </pc:spChg>
      </pc:sldChg>
      <pc:sldChg chg="modSp mod">
        <pc:chgData name="Kalina Jan (260259)" userId="a7e6ec75-d3ba-42c7-b540-e3e8914f88d5" providerId="ADAL" clId="{103921E2-B834-45D0-A05A-139D62706008}" dt="2025-01-22T14:39:16.330" v="2386"/>
        <pc:sldMkLst>
          <pc:docMk/>
          <pc:sldMk cId="445255064" sldId="261"/>
        </pc:sldMkLst>
        <pc:spChg chg="mod">
          <ac:chgData name="Kalina Jan (260259)" userId="a7e6ec75-d3ba-42c7-b540-e3e8914f88d5" providerId="ADAL" clId="{103921E2-B834-45D0-A05A-139D62706008}" dt="2025-01-22T13:14:35.750" v="109" actId="404"/>
          <ac:spMkLst>
            <pc:docMk/>
            <pc:sldMk cId="445255064" sldId="261"/>
            <ac:spMk id="3" creationId="{00000000-0000-0000-0000-000000000000}"/>
          </ac:spMkLst>
        </pc:spChg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445255064" sldId="261"/>
            <ac:spMk id="4" creationId="{0A62B2E8-F326-9DD2-EEF9-2DA9814FDAB6}"/>
          </ac:spMkLst>
        </pc:spChg>
      </pc:sldChg>
      <pc:sldChg chg="modSp mod">
        <pc:chgData name="Kalina Jan (260259)" userId="a7e6ec75-d3ba-42c7-b540-e3e8914f88d5" providerId="ADAL" clId="{103921E2-B834-45D0-A05A-139D62706008}" dt="2025-01-22T14:39:16.330" v="2386"/>
        <pc:sldMkLst>
          <pc:docMk/>
          <pc:sldMk cId="3151511420" sldId="262"/>
        </pc:sldMkLst>
        <pc:spChg chg="mod">
          <ac:chgData name="Kalina Jan (260259)" userId="a7e6ec75-d3ba-42c7-b540-e3e8914f88d5" providerId="ADAL" clId="{103921E2-B834-45D0-A05A-139D62706008}" dt="2025-01-22T13:15:40.737" v="123" actId="20577"/>
          <ac:spMkLst>
            <pc:docMk/>
            <pc:sldMk cId="3151511420" sldId="262"/>
            <ac:spMk id="3" creationId="{00000000-0000-0000-0000-000000000000}"/>
          </ac:spMkLst>
        </pc:spChg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3151511420" sldId="262"/>
            <ac:spMk id="7" creationId="{4C2E11DC-72E2-BA54-D560-0A9E696542EC}"/>
          </ac:spMkLst>
        </pc:spChg>
      </pc:sldChg>
      <pc:sldChg chg="modSp mod">
        <pc:chgData name="Kalina Jan (260259)" userId="a7e6ec75-d3ba-42c7-b540-e3e8914f88d5" providerId="ADAL" clId="{103921E2-B834-45D0-A05A-139D62706008}" dt="2025-01-22T14:39:16.330" v="2386"/>
        <pc:sldMkLst>
          <pc:docMk/>
          <pc:sldMk cId="2569693899" sldId="263"/>
        </pc:sldMkLst>
        <pc:spChg chg="mod">
          <ac:chgData name="Kalina Jan (260259)" userId="a7e6ec75-d3ba-42c7-b540-e3e8914f88d5" providerId="ADAL" clId="{103921E2-B834-45D0-A05A-139D62706008}" dt="2025-01-22T13:16:24.890" v="177" actId="5793"/>
          <ac:spMkLst>
            <pc:docMk/>
            <pc:sldMk cId="2569693899" sldId="263"/>
            <ac:spMk id="3" creationId="{00000000-0000-0000-0000-000000000000}"/>
          </ac:spMkLst>
        </pc:spChg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2569693899" sldId="263"/>
            <ac:spMk id="5" creationId="{D891CEDF-0206-7F24-3E79-A2C334E4F378}"/>
          </ac:spMkLst>
        </pc:spChg>
        <pc:picChg chg="mod">
          <ac:chgData name="Kalina Jan (260259)" userId="a7e6ec75-d3ba-42c7-b540-e3e8914f88d5" providerId="ADAL" clId="{103921E2-B834-45D0-A05A-139D62706008}" dt="2025-01-22T13:16:06.703" v="162" actId="1037"/>
          <ac:picMkLst>
            <pc:docMk/>
            <pc:sldMk cId="2569693899" sldId="263"/>
            <ac:picMk id="4" creationId="{00000000-0000-0000-0000-000000000000}"/>
          </ac:picMkLst>
        </pc:picChg>
      </pc:sldChg>
      <pc:sldChg chg="modSp mod">
        <pc:chgData name="Kalina Jan (260259)" userId="a7e6ec75-d3ba-42c7-b540-e3e8914f88d5" providerId="ADAL" clId="{103921E2-B834-45D0-A05A-139D62706008}" dt="2025-01-22T14:39:16.330" v="2386"/>
        <pc:sldMkLst>
          <pc:docMk/>
          <pc:sldMk cId="3925426205" sldId="264"/>
        </pc:sldMkLst>
        <pc:spChg chg="mod">
          <ac:chgData name="Kalina Jan (260259)" userId="a7e6ec75-d3ba-42c7-b540-e3e8914f88d5" providerId="ADAL" clId="{103921E2-B834-45D0-A05A-139D62706008}" dt="2025-01-22T13:18:17.413" v="227" actId="20577"/>
          <ac:spMkLst>
            <pc:docMk/>
            <pc:sldMk cId="3925426205" sldId="264"/>
            <ac:spMk id="3" creationId="{00000000-0000-0000-0000-000000000000}"/>
          </ac:spMkLst>
        </pc:spChg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3925426205" sldId="264"/>
            <ac:spMk id="5" creationId="{366B91D3-EB0A-664F-DA4C-6FC8400DFA8D}"/>
          </ac:spMkLst>
        </pc:spChg>
      </pc:sldChg>
      <pc:sldChg chg="modSp mod">
        <pc:chgData name="Kalina Jan (260259)" userId="a7e6ec75-d3ba-42c7-b540-e3e8914f88d5" providerId="ADAL" clId="{103921E2-B834-45D0-A05A-139D62706008}" dt="2025-01-22T14:39:16.330" v="2386"/>
        <pc:sldMkLst>
          <pc:docMk/>
          <pc:sldMk cId="1823541394" sldId="265"/>
        </pc:sldMkLst>
        <pc:spChg chg="mod">
          <ac:chgData name="Kalina Jan (260259)" userId="a7e6ec75-d3ba-42c7-b540-e3e8914f88d5" providerId="ADAL" clId="{103921E2-B834-45D0-A05A-139D62706008}" dt="2025-01-22T13:19:21.171" v="235" actId="20577"/>
          <ac:spMkLst>
            <pc:docMk/>
            <pc:sldMk cId="1823541394" sldId="265"/>
            <ac:spMk id="2" creationId="{00000000-0000-0000-0000-000000000000}"/>
          </ac:spMkLst>
        </pc:spChg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1823541394" sldId="265"/>
            <ac:spMk id="5" creationId="{BB9A603B-2E9D-66DA-432A-4EDC3BA22E7D}"/>
          </ac:spMkLst>
        </pc:spChg>
      </pc:sldChg>
      <pc:sldChg chg="modSp mod">
        <pc:chgData name="Kalina Jan (260259)" userId="a7e6ec75-d3ba-42c7-b540-e3e8914f88d5" providerId="ADAL" clId="{103921E2-B834-45D0-A05A-139D62706008}" dt="2025-01-22T14:39:16.330" v="2386"/>
        <pc:sldMkLst>
          <pc:docMk/>
          <pc:sldMk cId="1834873183" sldId="266"/>
        </pc:sldMkLst>
        <pc:spChg chg="mod">
          <ac:chgData name="Kalina Jan (260259)" userId="a7e6ec75-d3ba-42c7-b540-e3e8914f88d5" providerId="ADAL" clId="{103921E2-B834-45D0-A05A-139D62706008}" dt="2025-01-22T13:20:41.510" v="258" actId="20577"/>
          <ac:spMkLst>
            <pc:docMk/>
            <pc:sldMk cId="1834873183" sldId="266"/>
            <ac:spMk id="3" creationId="{00000000-0000-0000-0000-000000000000}"/>
          </ac:spMkLst>
        </pc:spChg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1834873183" sldId="266"/>
            <ac:spMk id="5" creationId="{DE1C1250-4F96-646F-E1E2-D9BF40C041AE}"/>
          </ac:spMkLst>
        </pc:spChg>
      </pc:sldChg>
      <pc:sldChg chg="modSp mod">
        <pc:chgData name="Kalina Jan (260259)" userId="a7e6ec75-d3ba-42c7-b540-e3e8914f88d5" providerId="ADAL" clId="{103921E2-B834-45D0-A05A-139D62706008}" dt="2025-01-22T14:39:16.330" v="2386"/>
        <pc:sldMkLst>
          <pc:docMk/>
          <pc:sldMk cId="3170715949" sldId="267"/>
        </pc:sldMkLst>
        <pc:spChg chg="mod">
          <ac:chgData name="Kalina Jan (260259)" userId="a7e6ec75-d3ba-42c7-b540-e3e8914f88d5" providerId="ADAL" clId="{103921E2-B834-45D0-A05A-139D62706008}" dt="2025-01-22T13:26:02.088" v="365" actId="114"/>
          <ac:spMkLst>
            <pc:docMk/>
            <pc:sldMk cId="3170715949" sldId="267"/>
            <ac:spMk id="3" creationId="{00000000-0000-0000-0000-000000000000}"/>
          </ac:spMkLst>
        </pc:spChg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3170715949" sldId="267"/>
            <ac:spMk id="5" creationId="{828A22E5-DFCE-7966-8339-041C508034D8}"/>
          </ac:spMkLst>
        </pc:spChg>
        <pc:picChg chg="mod">
          <ac:chgData name="Kalina Jan (260259)" userId="a7e6ec75-d3ba-42c7-b540-e3e8914f88d5" providerId="ADAL" clId="{103921E2-B834-45D0-A05A-139D62706008}" dt="2025-01-22T13:23:22.823" v="348" actId="1076"/>
          <ac:picMkLst>
            <pc:docMk/>
            <pc:sldMk cId="3170715949" sldId="267"/>
            <ac:picMk id="4" creationId="{00000000-0000-0000-0000-000000000000}"/>
          </ac:picMkLst>
        </pc:picChg>
      </pc:sldChg>
      <pc:sldChg chg="modSp mod">
        <pc:chgData name="Kalina Jan (260259)" userId="a7e6ec75-d3ba-42c7-b540-e3e8914f88d5" providerId="ADAL" clId="{103921E2-B834-45D0-A05A-139D62706008}" dt="2025-01-22T14:39:16.330" v="2386"/>
        <pc:sldMkLst>
          <pc:docMk/>
          <pc:sldMk cId="4152512772" sldId="268"/>
        </pc:sldMkLst>
        <pc:spChg chg="mod">
          <ac:chgData name="Kalina Jan (260259)" userId="a7e6ec75-d3ba-42c7-b540-e3e8914f88d5" providerId="ADAL" clId="{103921E2-B834-45D0-A05A-139D62706008}" dt="2025-01-22T13:28:09.388" v="478" actId="20577"/>
          <ac:spMkLst>
            <pc:docMk/>
            <pc:sldMk cId="4152512772" sldId="268"/>
            <ac:spMk id="3" creationId="{00000000-0000-0000-0000-000000000000}"/>
          </ac:spMkLst>
        </pc:spChg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4152512772" sldId="268"/>
            <ac:spMk id="6" creationId="{EAF64C5E-1DD0-C685-5329-E1C4899ECE2C}"/>
          </ac:spMkLst>
        </pc:spChg>
        <pc:picChg chg="mod">
          <ac:chgData name="Kalina Jan (260259)" userId="a7e6ec75-d3ba-42c7-b540-e3e8914f88d5" providerId="ADAL" clId="{103921E2-B834-45D0-A05A-139D62706008}" dt="2025-01-22T13:28:19.108" v="516" actId="1037"/>
          <ac:picMkLst>
            <pc:docMk/>
            <pc:sldMk cId="4152512772" sldId="268"/>
            <ac:picMk id="4" creationId="{00000000-0000-0000-0000-000000000000}"/>
          </ac:picMkLst>
        </pc:picChg>
      </pc:sldChg>
      <pc:sldChg chg="modSp mod">
        <pc:chgData name="Kalina Jan (260259)" userId="a7e6ec75-d3ba-42c7-b540-e3e8914f88d5" providerId="ADAL" clId="{103921E2-B834-45D0-A05A-139D62706008}" dt="2025-01-22T14:39:16.330" v="2386"/>
        <pc:sldMkLst>
          <pc:docMk/>
          <pc:sldMk cId="143031988" sldId="269"/>
        </pc:sldMkLst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143031988" sldId="269"/>
            <ac:spMk id="5" creationId="{A283A953-09B6-AB9A-5FC3-E8F0371AA4D6}"/>
          </ac:spMkLst>
        </pc:spChg>
        <pc:picChg chg="mod">
          <ac:chgData name="Kalina Jan (260259)" userId="a7e6ec75-d3ba-42c7-b540-e3e8914f88d5" providerId="ADAL" clId="{103921E2-B834-45D0-A05A-139D62706008}" dt="2025-01-22T13:29:02.211" v="521" actId="12788"/>
          <ac:picMkLst>
            <pc:docMk/>
            <pc:sldMk cId="143031988" sldId="269"/>
            <ac:picMk id="8" creationId="{00000000-0000-0000-0000-000000000000}"/>
          </ac:picMkLst>
        </pc:picChg>
      </pc:sldChg>
      <pc:sldChg chg="modSp mod">
        <pc:chgData name="Kalina Jan (260259)" userId="a7e6ec75-d3ba-42c7-b540-e3e8914f88d5" providerId="ADAL" clId="{103921E2-B834-45D0-A05A-139D62706008}" dt="2025-01-22T14:39:16.330" v="2386"/>
        <pc:sldMkLst>
          <pc:docMk/>
          <pc:sldMk cId="277595878" sldId="270"/>
        </pc:sldMkLst>
        <pc:spChg chg="mod">
          <ac:chgData name="Kalina Jan (260259)" userId="a7e6ec75-d3ba-42c7-b540-e3e8914f88d5" providerId="ADAL" clId="{103921E2-B834-45D0-A05A-139D62706008}" dt="2025-01-22T13:29:10.652" v="522" actId="113"/>
          <ac:spMkLst>
            <pc:docMk/>
            <pc:sldMk cId="277595878" sldId="270"/>
            <ac:spMk id="3" creationId="{00000000-0000-0000-0000-000000000000}"/>
          </ac:spMkLst>
        </pc:spChg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277595878" sldId="270"/>
            <ac:spMk id="32" creationId="{5D3C06C6-98A4-829F-DC4E-821570B485CD}"/>
          </ac:spMkLst>
        </pc:spChg>
      </pc:sldChg>
      <pc:sldChg chg="delSp modSp mod">
        <pc:chgData name="Kalina Jan (260259)" userId="a7e6ec75-d3ba-42c7-b540-e3e8914f88d5" providerId="ADAL" clId="{103921E2-B834-45D0-A05A-139D62706008}" dt="2025-01-22T14:39:16.330" v="2386"/>
        <pc:sldMkLst>
          <pc:docMk/>
          <pc:sldMk cId="3707657876" sldId="271"/>
        </pc:sldMkLst>
        <pc:spChg chg="mod">
          <ac:chgData name="Kalina Jan (260259)" userId="a7e6ec75-d3ba-42c7-b540-e3e8914f88d5" providerId="ADAL" clId="{103921E2-B834-45D0-A05A-139D62706008}" dt="2025-01-22T13:29:44.559" v="528" actId="20577"/>
          <ac:spMkLst>
            <pc:docMk/>
            <pc:sldMk cId="3707657876" sldId="271"/>
            <ac:spMk id="2" creationId="{00000000-0000-0000-0000-000000000000}"/>
          </ac:spMkLst>
        </pc:spChg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3707657876" sldId="271"/>
            <ac:spMk id="6" creationId="{1D18B0BD-6388-5B99-17C6-A4ED5685B40E}"/>
          </ac:spMkLst>
        </pc:spChg>
        <pc:picChg chg="del">
          <ac:chgData name="Kalina Jan (260259)" userId="a7e6ec75-d3ba-42c7-b540-e3e8914f88d5" providerId="ADAL" clId="{103921E2-B834-45D0-A05A-139D62706008}" dt="2025-01-22T13:30:19.717" v="529" actId="478"/>
          <ac:picMkLst>
            <pc:docMk/>
            <pc:sldMk cId="3707657876" sldId="271"/>
            <ac:picMk id="8" creationId="{B458F7C5-CD05-9763-04FD-8E1A1810F708}"/>
          </ac:picMkLst>
        </pc:picChg>
      </pc:sldChg>
      <pc:sldChg chg="modSp mod">
        <pc:chgData name="Kalina Jan (260259)" userId="a7e6ec75-d3ba-42c7-b540-e3e8914f88d5" providerId="ADAL" clId="{103921E2-B834-45D0-A05A-139D62706008}" dt="2025-01-22T14:39:16.330" v="2386"/>
        <pc:sldMkLst>
          <pc:docMk/>
          <pc:sldMk cId="30423448" sldId="272"/>
        </pc:sldMkLst>
        <pc:spChg chg="mod">
          <ac:chgData name="Kalina Jan (260259)" userId="a7e6ec75-d3ba-42c7-b540-e3e8914f88d5" providerId="ADAL" clId="{103921E2-B834-45D0-A05A-139D62706008}" dt="2025-01-22T13:33:20.370" v="734" actId="20577"/>
          <ac:spMkLst>
            <pc:docMk/>
            <pc:sldMk cId="30423448" sldId="272"/>
            <ac:spMk id="3" creationId="{00000000-0000-0000-0000-000000000000}"/>
          </ac:spMkLst>
        </pc:spChg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30423448" sldId="272"/>
            <ac:spMk id="7" creationId="{F103D533-05D1-FB96-ACBE-7D7D8881CBB3}"/>
          </ac:spMkLst>
        </pc:spChg>
        <pc:picChg chg="mod">
          <ac:chgData name="Kalina Jan (260259)" userId="a7e6ec75-d3ba-42c7-b540-e3e8914f88d5" providerId="ADAL" clId="{103921E2-B834-45D0-A05A-139D62706008}" dt="2025-01-22T13:33:10.895" v="731" actId="1035"/>
          <ac:picMkLst>
            <pc:docMk/>
            <pc:sldMk cId="30423448" sldId="272"/>
            <ac:picMk id="6" creationId="{00000000-0000-0000-0000-000000000000}"/>
          </ac:picMkLst>
        </pc:picChg>
      </pc:sldChg>
      <pc:sldChg chg="modSp">
        <pc:chgData name="Kalina Jan (260259)" userId="a7e6ec75-d3ba-42c7-b540-e3e8914f88d5" providerId="ADAL" clId="{103921E2-B834-45D0-A05A-139D62706008}" dt="2025-01-22T14:39:16.330" v="2386"/>
        <pc:sldMkLst>
          <pc:docMk/>
          <pc:sldMk cId="3376357988" sldId="273"/>
        </pc:sldMkLst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3376357988" sldId="273"/>
            <ac:spMk id="4" creationId="{F6FA111C-865C-A5AF-AAA6-C6D74352D44C}"/>
          </ac:spMkLst>
        </pc:spChg>
      </pc:sldChg>
      <pc:sldChg chg="modSp">
        <pc:chgData name="Kalina Jan (260259)" userId="a7e6ec75-d3ba-42c7-b540-e3e8914f88d5" providerId="ADAL" clId="{103921E2-B834-45D0-A05A-139D62706008}" dt="2025-01-22T14:39:16.330" v="2386"/>
        <pc:sldMkLst>
          <pc:docMk/>
          <pc:sldMk cId="2530700640" sldId="274"/>
        </pc:sldMkLst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2530700640" sldId="274"/>
            <ac:spMk id="6" creationId="{B187BCA1-EF9C-9BCC-EAC7-FAA123B80ACD}"/>
          </ac:spMkLst>
        </pc:spChg>
      </pc:sldChg>
      <pc:sldChg chg="delSp modSp mod">
        <pc:chgData name="Kalina Jan (260259)" userId="a7e6ec75-d3ba-42c7-b540-e3e8914f88d5" providerId="ADAL" clId="{103921E2-B834-45D0-A05A-139D62706008}" dt="2025-01-22T14:40:05.464" v="2391" actId="478"/>
        <pc:sldMkLst>
          <pc:docMk/>
          <pc:sldMk cId="948111375" sldId="275"/>
        </pc:sldMkLst>
        <pc:spChg chg="mod">
          <ac:chgData name="Kalina Jan (260259)" userId="a7e6ec75-d3ba-42c7-b540-e3e8914f88d5" providerId="ADAL" clId="{103921E2-B834-45D0-A05A-139D62706008}" dt="2025-01-22T14:29:01.164" v="2112" actId="27636"/>
          <ac:spMkLst>
            <pc:docMk/>
            <pc:sldMk cId="948111375" sldId="275"/>
            <ac:spMk id="3" creationId="{00000000-0000-0000-0000-000000000000}"/>
          </ac:spMkLst>
        </pc:spChg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948111375" sldId="275"/>
            <ac:spMk id="8" creationId="{A039963C-FA3D-7212-2525-8A5CE8651BCB}"/>
          </ac:spMkLst>
        </pc:spChg>
        <pc:spChg chg="del">
          <ac:chgData name="Kalina Jan (260259)" userId="a7e6ec75-d3ba-42c7-b540-e3e8914f88d5" providerId="ADAL" clId="{103921E2-B834-45D0-A05A-139D62706008}" dt="2025-01-22T14:40:05.464" v="2391" actId="478"/>
          <ac:spMkLst>
            <pc:docMk/>
            <pc:sldMk cId="948111375" sldId="275"/>
            <ac:spMk id="9" creationId="{AAD19838-653A-38E5-5921-57E884D7A6F0}"/>
          </ac:spMkLst>
        </pc:spChg>
        <pc:picChg chg="mod">
          <ac:chgData name="Kalina Jan (260259)" userId="a7e6ec75-d3ba-42c7-b540-e3e8914f88d5" providerId="ADAL" clId="{103921E2-B834-45D0-A05A-139D62706008}" dt="2025-01-22T14:29:04.881" v="2130" actId="1035"/>
          <ac:picMkLst>
            <pc:docMk/>
            <pc:sldMk cId="948111375" sldId="275"/>
            <ac:picMk id="6" creationId="{00000000-0000-0000-0000-000000000000}"/>
          </ac:picMkLst>
        </pc:picChg>
      </pc:sldChg>
      <pc:sldChg chg="addSp delSp modSp mod">
        <pc:chgData name="Kalina Jan (260259)" userId="a7e6ec75-d3ba-42c7-b540-e3e8914f88d5" providerId="ADAL" clId="{103921E2-B834-45D0-A05A-139D62706008}" dt="2025-01-22T14:39:58.983" v="2390" actId="478"/>
        <pc:sldMkLst>
          <pc:docMk/>
          <pc:sldMk cId="2025454220" sldId="276"/>
        </pc:sldMkLst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2025454220" sldId="276"/>
            <ac:spMk id="6" creationId="{0F5EBF05-2CE3-F060-A506-59E50E414BCF}"/>
          </ac:spMkLst>
        </pc:spChg>
        <pc:spChg chg="del">
          <ac:chgData name="Kalina Jan (260259)" userId="a7e6ec75-d3ba-42c7-b540-e3e8914f88d5" providerId="ADAL" clId="{103921E2-B834-45D0-A05A-139D62706008}" dt="2025-01-22T14:39:58.983" v="2390" actId="478"/>
          <ac:spMkLst>
            <pc:docMk/>
            <pc:sldMk cId="2025454220" sldId="276"/>
            <ac:spMk id="15" creationId="{1AC866A9-AC6B-09EB-3946-7BB41EA92EDC}"/>
          </ac:spMkLst>
        </pc:spChg>
        <pc:cxnChg chg="add mod">
          <ac:chgData name="Kalina Jan (260259)" userId="a7e6ec75-d3ba-42c7-b540-e3e8914f88d5" providerId="ADAL" clId="{103921E2-B834-45D0-A05A-139D62706008}" dt="2025-01-22T14:29:48.761" v="2133" actId="1582"/>
          <ac:cxnSpMkLst>
            <pc:docMk/>
            <pc:sldMk cId="2025454220" sldId="276"/>
            <ac:cxnSpMk id="10" creationId="{77991393-3CAD-6B4F-F297-696460AD8179}"/>
          </ac:cxnSpMkLst>
        </pc:cxnChg>
        <pc:cxnChg chg="add mod">
          <ac:chgData name="Kalina Jan (260259)" userId="a7e6ec75-d3ba-42c7-b540-e3e8914f88d5" providerId="ADAL" clId="{103921E2-B834-45D0-A05A-139D62706008}" dt="2025-01-22T14:29:57.951" v="2153" actId="1038"/>
          <ac:cxnSpMkLst>
            <pc:docMk/>
            <pc:sldMk cId="2025454220" sldId="276"/>
            <ac:cxnSpMk id="11" creationId="{0B2FA737-CEC3-751A-3F78-8E47B067664F}"/>
          </ac:cxnSpMkLst>
        </pc:cxnChg>
        <pc:cxnChg chg="add mod">
          <ac:chgData name="Kalina Jan (260259)" userId="a7e6ec75-d3ba-42c7-b540-e3e8914f88d5" providerId="ADAL" clId="{103921E2-B834-45D0-A05A-139D62706008}" dt="2025-01-22T14:30:02.216" v="2159" actId="1037"/>
          <ac:cxnSpMkLst>
            <pc:docMk/>
            <pc:sldMk cId="2025454220" sldId="276"/>
            <ac:cxnSpMk id="13" creationId="{7C48604A-CA2E-209E-8553-106B8BF64DEF}"/>
          </ac:cxnSpMkLst>
        </pc:cxnChg>
        <pc:cxnChg chg="add mod">
          <ac:chgData name="Kalina Jan (260259)" userId="a7e6ec75-d3ba-42c7-b540-e3e8914f88d5" providerId="ADAL" clId="{103921E2-B834-45D0-A05A-139D62706008}" dt="2025-01-22T14:30:06.841" v="2164" actId="1038"/>
          <ac:cxnSpMkLst>
            <pc:docMk/>
            <pc:sldMk cId="2025454220" sldId="276"/>
            <ac:cxnSpMk id="14" creationId="{7BA577A2-3576-01B2-6313-7D5B14F3CE76}"/>
          </ac:cxnSpMkLst>
        </pc:cxnChg>
      </pc:sldChg>
      <pc:sldChg chg="delSp mod">
        <pc:chgData name="Kalina Jan (260259)" userId="a7e6ec75-d3ba-42c7-b540-e3e8914f88d5" providerId="ADAL" clId="{103921E2-B834-45D0-A05A-139D62706008}" dt="2025-01-22T14:39:57.190" v="2389" actId="478"/>
        <pc:sldMkLst>
          <pc:docMk/>
          <pc:sldMk cId="3495991064" sldId="277"/>
        </pc:sldMkLst>
        <pc:spChg chg="del">
          <ac:chgData name="Kalina Jan (260259)" userId="a7e6ec75-d3ba-42c7-b540-e3e8914f88d5" providerId="ADAL" clId="{103921E2-B834-45D0-A05A-139D62706008}" dt="2025-01-22T14:39:57.190" v="2389" actId="478"/>
          <ac:spMkLst>
            <pc:docMk/>
            <pc:sldMk cId="3495991064" sldId="277"/>
            <ac:spMk id="9" creationId="{9B32CCBF-B411-ED48-A867-3FAA41B08D92}"/>
          </ac:spMkLst>
        </pc:spChg>
      </pc:sldChg>
      <pc:sldChg chg="modSp mod">
        <pc:chgData name="Kalina Jan (260259)" userId="a7e6ec75-d3ba-42c7-b540-e3e8914f88d5" providerId="ADAL" clId="{103921E2-B834-45D0-A05A-139D62706008}" dt="2025-01-22T14:39:16.330" v="2386"/>
        <pc:sldMkLst>
          <pc:docMk/>
          <pc:sldMk cId="199902253" sldId="278"/>
        </pc:sldMkLst>
        <pc:spChg chg="mod">
          <ac:chgData name="Kalina Jan (260259)" userId="a7e6ec75-d3ba-42c7-b540-e3e8914f88d5" providerId="ADAL" clId="{103921E2-B834-45D0-A05A-139D62706008}" dt="2025-01-22T14:30:49.167" v="2177" actId="313"/>
          <ac:spMkLst>
            <pc:docMk/>
            <pc:sldMk cId="199902253" sldId="278"/>
            <ac:spMk id="3" creationId="{00000000-0000-0000-0000-000000000000}"/>
          </ac:spMkLst>
        </pc:spChg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199902253" sldId="278"/>
            <ac:spMk id="8" creationId="{E39D60AD-AA3A-F922-2C5B-CAE936F01938}"/>
          </ac:spMkLst>
        </pc:spChg>
      </pc:sldChg>
      <pc:sldChg chg="modSp mod">
        <pc:chgData name="Kalina Jan (260259)" userId="a7e6ec75-d3ba-42c7-b540-e3e8914f88d5" providerId="ADAL" clId="{103921E2-B834-45D0-A05A-139D62706008}" dt="2025-01-22T14:39:16.330" v="2386"/>
        <pc:sldMkLst>
          <pc:docMk/>
          <pc:sldMk cId="3424321729" sldId="279"/>
        </pc:sldMkLst>
        <pc:spChg chg="mod">
          <ac:chgData name="Kalina Jan (260259)" userId="a7e6ec75-d3ba-42c7-b540-e3e8914f88d5" providerId="ADAL" clId="{103921E2-B834-45D0-A05A-139D62706008}" dt="2025-01-22T14:32:55.926" v="2199" actId="20577"/>
          <ac:spMkLst>
            <pc:docMk/>
            <pc:sldMk cId="3424321729" sldId="279"/>
            <ac:spMk id="3" creationId="{00000000-0000-0000-0000-000000000000}"/>
          </ac:spMkLst>
        </pc:spChg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3424321729" sldId="279"/>
            <ac:spMk id="8" creationId="{D3DFFED4-A73D-6FBE-216A-3439A32288A2}"/>
          </ac:spMkLst>
        </pc:spChg>
        <pc:picChg chg="mod">
          <ac:chgData name="Kalina Jan (260259)" userId="a7e6ec75-d3ba-42c7-b540-e3e8914f88d5" providerId="ADAL" clId="{103921E2-B834-45D0-A05A-139D62706008}" dt="2025-01-22T14:32:59.064" v="2200" actId="1076"/>
          <ac:picMkLst>
            <pc:docMk/>
            <pc:sldMk cId="3424321729" sldId="279"/>
            <ac:picMk id="6" creationId="{00000000-0000-0000-0000-000000000000}"/>
          </ac:picMkLst>
        </pc:picChg>
      </pc:sldChg>
      <pc:sldChg chg="modSp mod">
        <pc:chgData name="Kalina Jan (260259)" userId="a7e6ec75-d3ba-42c7-b540-e3e8914f88d5" providerId="ADAL" clId="{103921E2-B834-45D0-A05A-139D62706008}" dt="2025-01-22T14:39:16.330" v="2386"/>
        <pc:sldMkLst>
          <pc:docMk/>
          <pc:sldMk cId="1527238916" sldId="280"/>
        </pc:sldMkLst>
        <pc:spChg chg="mod">
          <ac:chgData name="Kalina Jan (260259)" userId="a7e6ec75-d3ba-42c7-b540-e3e8914f88d5" providerId="ADAL" clId="{103921E2-B834-45D0-A05A-139D62706008}" dt="2025-01-22T14:33:11.384" v="2202" actId="6549"/>
          <ac:spMkLst>
            <pc:docMk/>
            <pc:sldMk cId="1527238916" sldId="280"/>
            <ac:spMk id="3" creationId="{00000000-0000-0000-0000-000000000000}"/>
          </ac:spMkLst>
        </pc:spChg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1527238916" sldId="280"/>
            <ac:spMk id="6" creationId="{C8D3DAE8-7193-6654-D071-FD0058C2F378}"/>
          </ac:spMkLst>
        </pc:spChg>
      </pc:sldChg>
      <pc:sldChg chg="modSp mod">
        <pc:chgData name="Kalina Jan (260259)" userId="a7e6ec75-d3ba-42c7-b540-e3e8914f88d5" providerId="ADAL" clId="{103921E2-B834-45D0-A05A-139D62706008}" dt="2025-01-22T14:39:16.330" v="2386"/>
        <pc:sldMkLst>
          <pc:docMk/>
          <pc:sldMk cId="1843246298" sldId="281"/>
        </pc:sldMkLst>
        <pc:spChg chg="mod">
          <ac:chgData name="Kalina Jan (260259)" userId="a7e6ec75-d3ba-42c7-b540-e3e8914f88d5" providerId="ADAL" clId="{103921E2-B834-45D0-A05A-139D62706008}" dt="2025-01-22T14:34:17.857" v="2208" actId="313"/>
          <ac:spMkLst>
            <pc:docMk/>
            <pc:sldMk cId="1843246298" sldId="281"/>
            <ac:spMk id="3" creationId="{00000000-0000-0000-0000-000000000000}"/>
          </ac:spMkLst>
        </pc:spChg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1843246298" sldId="281"/>
            <ac:spMk id="7" creationId="{8E324870-3DD6-AE25-E4AF-E74A0A6DB4F8}"/>
          </ac:spMkLst>
        </pc:spChg>
      </pc:sldChg>
      <pc:sldChg chg="modSp mod">
        <pc:chgData name="Kalina Jan (260259)" userId="a7e6ec75-d3ba-42c7-b540-e3e8914f88d5" providerId="ADAL" clId="{103921E2-B834-45D0-A05A-139D62706008}" dt="2025-01-22T14:39:16.330" v="2386"/>
        <pc:sldMkLst>
          <pc:docMk/>
          <pc:sldMk cId="2748715471" sldId="282"/>
        </pc:sldMkLst>
        <pc:spChg chg="mod">
          <ac:chgData name="Kalina Jan (260259)" userId="a7e6ec75-d3ba-42c7-b540-e3e8914f88d5" providerId="ADAL" clId="{103921E2-B834-45D0-A05A-139D62706008}" dt="2025-01-22T14:34:54.726" v="2236" actId="113"/>
          <ac:spMkLst>
            <pc:docMk/>
            <pc:sldMk cId="2748715471" sldId="282"/>
            <ac:spMk id="3" creationId="{00000000-0000-0000-0000-000000000000}"/>
          </ac:spMkLst>
        </pc:spChg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2748715471" sldId="282"/>
            <ac:spMk id="5" creationId="{5EC87E3F-9AB5-FD91-AEB4-49F62D022EA4}"/>
          </ac:spMkLst>
        </pc:spChg>
      </pc:sldChg>
      <pc:sldChg chg="modSp mod">
        <pc:chgData name="Kalina Jan (260259)" userId="a7e6ec75-d3ba-42c7-b540-e3e8914f88d5" providerId="ADAL" clId="{103921E2-B834-45D0-A05A-139D62706008}" dt="2025-01-22T14:39:16.330" v="2386"/>
        <pc:sldMkLst>
          <pc:docMk/>
          <pc:sldMk cId="2640974198" sldId="283"/>
        </pc:sldMkLst>
        <pc:spChg chg="mod">
          <ac:chgData name="Kalina Jan (260259)" userId="a7e6ec75-d3ba-42c7-b540-e3e8914f88d5" providerId="ADAL" clId="{103921E2-B834-45D0-A05A-139D62706008}" dt="2025-01-22T14:35:49.570" v="2273" actId="20577"/>
          <ac:spMkLst>
            <pc:docMk/>
            <pc:sldMk cId="2640974198" sldId="283"/>
            <ac:spMk id="3" creationId="{00000000-0000-0000-0000-000000000000}"/>
          </ac:spMkLst>
        </pc:spChg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2640974198" sldId="283"/>
            <ac:spMk id="10" creationId="{9CDC44CD-67BA-8826-9980-20D43089EC44}"/>
          </ac:spMkLst>
        </pc:spChg>
        <pc:spChg chg="mod">
          <ac:chgData name="Kalina Jan (260259)" userId="a7e6ec75-d3ba-42c7-b540-e3e8914f88d5" providerId="ADAL" clId="{103921E2-B834-45D0-A05A-139D62706008}" dt="2025-01-22T14:35:21.823" v="2251" actId="1038"/>
          <ac:spMkLst>
            <pc:docMk/>
            <pc:sldMk cId="2640974198" sldId="283"/>
            <ac:spMk id="11" creationId="{4038ABBF-7B35-0222-BC83-C0069D55F6CD}"/>
          </ac:spMkLst>
        </pc:spChg>
        <pc:spChg chg="mod">
          <ac:chgData name="Kalina Jan (260259)" userId="a7e6ec75-d3ba-42c7-b540-e3e8914f88d5" providerId="ADAL" clId="{103921E2-B834-45D0-A05A-139D62706008}" dt="2025-01-22T14:35:21.823" v="2251" actId="1038"/>
          <ac:spMkLst>
            <pc:docMk/>
            <pc:sldMk cId="2640974198" sldId="283"/>
            <ac:spMk id="12" creationId="{804A3307-D777-7088-97AF-CC2DADD0DC16}"/>
          </ac:spMkLst>
        </pc:spChg>
        <pc:spChg chg="mod">
          <ac:chgData name="Kalina Jan (260259)" userId="a7e6ec75-d3ba-42c7-b540-e3e8914f88d5" providerId="ADAL" clId="{103921E2-B834-45D0-A05A-139D62706008}" dt="2025-01-22T14:35:21.823" v="2251" actId="1038"/>
          <ac:spMkLst>
            <pc:docMk/>
            <pc:sldMk cId="2640974198" sldId="283"/>
            <ac:spMk id="13" creationId="{5A4A3789-13C7-4E03-BC77-08583776AC5E}"/>
          </ac:spMkLst>
        </pc:spChg>
        <pc:picChg chg="mod">
          <ac:chgData name="Kalina Jan (260259)" userId="a7e6ec75-d3ba-42c7-b540-e3e8914f88d5" providerId="ADAL" clId="{103921E2-B834-45D0-A05A-139D62706008}" dt="2025-01-22T14:35:21.823" v="2251" actId="1038"/>
          <ac:picMkLst>
            <pc:docMk/>
            <pc:sldMk cId="2640974198" sldId="283"/>
            <ac:picMk id="4" creationId="{00000000-0000-0000-0000-000000000000}"/>
          </ac:picMkLst>
        </pc:picChg>
        <pc:picChg chg="mod">
          <ac:chgData name="Kalina Jan (260259)" userId="a7e6ec75-d3ba-42c7-b540-e3e8914f88d5" providerId="ADAL" clId="{103921E2-B834-45D0-A05A-139D62706008}" dt="2025-01-22T14:35:51.937" v="2280" actId="1037"/>
          <ac:picMkLst>
            <pc:docMk/>
            <pc:sldMk cId="2640974198" sldId="283"/>
            <ac:picMk id="6" creationId="{00000000-0000-0000-0000-000000000000}"/>
          </ac:picMkLst>
        </pc:picChg>
      </pc:sldChg>
      <pc:sldChg chg="modSp">
        <pc:chgData name="Kalina Jan (260259)" userId="a7e6ec75-d3ba-42c7-b540-e3e8914f88d5" providerId="ADAL" clId="{103921E2-B834-45D0-A05A-139D62706008}" dt="2025-01-22T14:39:16.330" v="2386"/>
        <pc:sldMkLst>
          <pc:docMk/>
          <pc:sldMk cId="3358626999" sldId="284"/>
        </pc:sldMkLst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3358626999" sldId="284"/>
            <ac:spMk id="6" creationId="{12E5C5E4-E98E-C838-77BE-6AB95CA64201}"/>
          </ac:spMkLst>
        </pc:spChg>
      </pc:sldChg>
      <pc:sldChg chg="modSp mod">
        <pc:chgData name="Kalina Jan (260259)" userId="a7e6ec75-d3ba-42c7-b540-e3e8914f88d5" providerId="ADAL" clId="{103921E2-B834-45D0-A05A-139D62706008}" dt="2025-01-22T14:39:16.330" v="2386"/>
        <pc:sldMkLst>
          <pc:docMk/>
          <pc:sldMk cId="971412030" sldId="285"/>
        </pc:sldMkLst>
        <pc:spChg chg="mod">
          <ac:chgData name="Kalina Jan (260259)" userId="a7e6ec75-d3ba-42c7-b540-e3e8914f88d5" providerId="ADAL" clId="{103921E2-B834-45D0-A05A-139D62706008}" dt="2025-01-22T14:37:05.579" v="2339" actId="20577"/>
          <ac:spMkLst>
            <pc:docMk/>
            <pc:sldMk cId="971412030" sldId="285"/>
            <ac:spMk id="3" creationId="{00000000-0000-0000-0000-000000000000}"/>
          </ac:spMkLst>
        </pc:spChg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971412030" sldId="285"/>
            <ac:spMk id="4" creationId="{8EF77C24-3573-6028-7C11-DF7356749098}"/>
          </ac:spMkLst>
        </pc:spChg>
      </pc:sldChg>
      <pc:sldChg chg="modSp">
        <pc:chgData name="Kalina Jan (260259)" userId="a7e6ec75-d3ba-42c7-b540-e3e8914f88d5" providerId="ADAL" clId="{103921E2-B834-45D0-A05A-139D62706008}" dt="2025-01-22T14:39:16.330" v="2386"/>
        <pc:sldMkLst>
          <pc:docMk/>
          <pc:sldMk cId="1533771403" sldId="286"/>
        </pc:sldMkLst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1533771403" sldId="286"/>
            <ac:spMk id="11" creationId="{12A9B59A-0B83-AABC-B113-3DCC9825045E}"/>
          </ac:spMkLst>
        </pc:spChg>
      </pc:sldChg>
      <pc:sldChg chg="delSp modSp mod">
        <pc:chgData name="Kalina Jan (260259)" userId="a7e6ec75-d3ba-42c7-b540-e3e8914f88d5" providerId="ADAL" clId="{103921E2-B834-45D0-A05A-139D62706008}" dt="2025-01-22T14:39:53.390" v="2388" actId="478"/>
        <pc:sldMkLst>
          <pc:docMk/>
          <pc:sldMk cId="3237069597" sldId="287"/>
        </pc:sldMkLst>
        <pc:spChg chg="mod">
          <ac:chgData name="Kalina Jan (260259)" userId="a7e6ec75-d3ba-42c7-b540-e3e8914f88d5" providerId="ADAL" clId="{103921E2-B834-45D0-A05A-139D62706008}" dt="2025-01-22T14:32:42.699" v="2193" actId="20577"/>
          <ac:spMkLst>
            <pc:docMk/>
            <pc:sldMk cId="3237069597" sldId="287"/>
            <ac:spMk id="3" creationId="{00000000-0000-0000-0000-000000000000}"/>
          </ac:spMkLst>
        </pc:spChg>
        <pc:spChg chg="del">
          <ac:chgData name="Kalina Jan (260259)" userId="a7e6ec75-d3ba-42c7-b540-e3e8914f88d5" providerId="ADAL" clId="{103921E2-B834-45D0-A05A-139D62706008}" dt="2025-01-22T14:39:53.390" v="2388" actId="478"/>
          <ac:spMkLst>
            <pc:docMk/>
            <pc:sldMk cId="3237069597" sldId="287"/>
            <ac:spMk id="5" creationId="{897F9FF1-2094-110E-9CA7-BDB18898ACEC}"/>
          </ac:spMkLst>
        </pc:spChg>
      </pc:sldChg>
      <pc:sldChg chg="delSp modSp mod">
        <pc:chgData name="Kalina Jan (260259)" userId="a7e6ec75-d3ba-42c7-b540-e3e8914f88d5" providerId="ADAL" clId="{103921E2-B834-45D0-A05A-139D62706008}" dt="2025-01-22T14:39:36.420" v="2387" actId="478"/>
        <pc:sldMkLst>
          <pc:docMk/>
          <pc:sldMk cId="2045491725" sldId="288"/>
        </pc:sldMkLst>
        <pc:spChg chg="mod">
          <ac:chgData name="Kalina Jan (260259)" userId="a7e6ec75-d3ba-42c7-b540-e3e8914f88d5" providerId="ADAL" clId="{103921E2-B834-45D0-A05A-139D62706008}" dt="2025-01-22T14:37:31.327" v="2350" actId="20577"/>
          <ac:spMkLst>
            <pc:docMk/>
            <pc:sldMk cId="2045491725" sldId="288"/>
            <ac:spMk id="3" creationId="{00000000-0000-0000-0000-000000000000}"/>
          </ac:spMkLst>
        </pc:spChg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2045491725" sldId="288"/>
            <ac:spMk id="7" creationId="{F589E1E3-566B-F1F5-6EDA-58B07F6CA656}"/>
          </ac:spMkLst>
        </pc:spChg>
        <pc:spChg chg="del">
          <ac:chgData name="Kalina Jan (260259)" userId="a7e6ec75-d3ba-42c7-b540-e3e8914f88d5" providerId="ADAL" clId="{103921E2-B834-45D0-A05A-139D62706008}" dt="2025-01-22T14:39:36.420" v="2387" actId="478"/>
          <ac:spMkLst>
            <pc:docMk/>
            <pc:sldMk cId="2045491725" sldId="288"/>
            <ac:spMk id="12" creationId="{CE2BF25E-CFC1-0EF4-7179-41B30FEABE9D}"/>
          </ac:spMkLst>
        </pc:spChg>
        <pc:picChg chg="mod">
          <ac:chgData name="Kalina Jan (260259)" userId="a7e6ec75-d3ba-42c7-b540-e3e8914f88d5" providerId="ADAL" clId="{103921E2-B834-45D0-A05A-139D62706008}" dt="2025-01-22T14:37:33.197" v="2354" actId="1035"/>
          <ac:picMkLst>
            <pc:docMk/>
            <pc:sldMk cId="2045491725" sldId="288"/>
            <ac:picMk id="4" creationId="{00000000-0000-0000-0000-000000000000}"/>
          </ac:picMkLst>
        </pc:picChg>
      </pc:sldChg>
      <pc:sldChg chg="modSp mod">
        <pc:chgData name="Kalina Jan (260259)" userId="a7e6ec75-d3ba-42c7-b540-e3e8914f88d5" providerId="ADAL" clId="{103921E2-B834-45D0-A05A-139D62706008}" dt="2025-01-22T14:39:16.330" v="2386"/>
        <pc:sldMkLst>
          <pc:docMk/>
          <pc:sldMk cId="2348754251" sldId="289"/>
        </pc:sldMkLst>
        <pc:spChg chg="mod">
          <ac:chgData name="Kalina Jan (260259)" userId="a7e6ec75-d3ba-42c7-b540-e3e8914f88d5" providerId="ADAL" clId="{103921E2-B834-45D0-A05A-139D62706008}" dt="2025-01-22T14:37:58.657" v="2371" actId="20577"/>
          <ac:spMkLst>
            <pc:docMk/>
            <pc:sldMk cId="2348754251" sldId="289"/>
            <ac:spMk id="3" creationId="{00000000-0000-0000-0000-000000000000}"/>
          </ac:spMkLst>
        </pc:spChg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2348754251" sldId="289"/>
            <ac:spMk id="8" creationId="{D5AD4DAA-5D07-4F5D-C312-1256D1BD57D1}"/>
          </ac:spMkLst>
        </pc:spChg>
        <pc:picChg chg="mod ord">
          <ac:chgData name="Kalina Jan (260259)" userId="a7e6ec75-d3ba-42c7-b540-e3e8914f88d5" providerId="ADAL" clId="{103921E2-B834-45D0-A05A-139D62706008}" dt="2025-01-22T14:38:10.439" v="2377" actId="171"/>
          <ac:picMkLst>
            <pc:docMk/>
            <pc:sldMk cId="2348754251" sldId="289"/>
            <ac:picMk id="5" creationId="{00000000-0000-0000-0000-000000000000}"/>
          </ac:picMkLst>
        </pc:picChg>
      </pc:sldChg>
      <pc:sldChg chg="modSp mod">
        <pc:chgData name="Kalina Jan (260259)" userId="a7e6ec75-d3ba-42c7-b540-e3e8914f88d5" providerId="ADAL" clId="{103921E2-B834-45D0-A05A-139D62706008}" dt="2025-01-22T14:39:16.330" v="2386"/>
        <pc:sldMkLst>
          <pc:docMk/>
          <pc:sldMk cId="3941996017" sldId="290"/>
        </pc:sldMkLst>
        <pc:spChg chg="mod">
          <ac:chgData name="Kalina Jan (260259)" userId="a7e6ec75-d3ba-42c7-b540-e3e8914f88d5" providerId="ADAL" clId="{103921E2-B834-45D0-A05A-139D62706008}" dt="2025-01-22T14:38:30.125" v="2385" actId="20577"/>
          <ac:spMkLst>
            <pc:docMk/>
            <pc:sldMk cId="3941996017" sldId="290"/>
            <ac:spMk id="3" creationId="{00000000-0000-0000-0000-000000000000}"/>
          </ac:spMkLst>
        </pc:spChg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3941996017" sldId="290"/>
            <ac:spMk id="4" creationId="{AAF99E7A-8FAE-4A49-2943-8B093B5D5572}"/>
          </ac:spMkLst>
        </pc:spChg>
      </pc:sldChg>
      <pc:sldChg chg="modSp ord">
        <pc:chgData name="Kalina Jan (260259)" userId="a7e6ec75-d3ba-42c7-b540-e3e8914f88d5" providerId="ADAL" clId="{103921E2-B834-45D0-A05A-139D62706008}" dt="2025-01-22T14:39:16.330" v="2386"/>
        <pc:sldMkLst>
          <pc:docMk/>
          <pc:sldMk cId="1127859575" sldId="291"/>
        </pc:sldMkLst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1127859575" sldId="291"/>
            <ac:spMk id="3" creationId="{974C0B24-7BC2-D167-74C3-EA0406E7431E}"/>
          </ac:spMkLst>
        </pc:spChg>
      </pc:sldChg>
      <pc:sldChg chg="modSp ord">
        <pc:chgData name="Kalina Jan (260259)" userId="a7e6ec75-d3ba-42c7-b540-e3e8914f88d5" providerId="ADAL" clId="{103921E2-B834-45D0-A05A-139D62706008}" dt="2025-01-22T14:39:16.330" v="2386"/>
        <pc:sldMkLst>
          <pc:docMk/>
          <pc:sldMk cId="201969608" sldId="293"/>
        </pc:sldMkLst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201969608" sldId="293"/>
            <ac:spMk id="3" creationId="{BC84A325-5961-6D31-FF17-467AAEE4730B}"/>
          </ac:spMkLst>
        </pc:spChg>
      </pc:sldChg>
      <pc:sldChg chg="del">
        <pc:chgData name="Kalina Jan (260259)" userId="a7e6ec75-d3ba-42c7-b540-e3e8914f88d5" providerId="ADAL" clId="{103921E2-B834-45D0-A05A-139D62706008}" dt="2025-01-22T14:27:35.684" v="2101" actId="47"/>
        <pc:sldMkLst>
          <pc:docMk/>
          <pc:sldMk cId="2754137442" sldId="294"/>
        </pc:sldMkLst>
      </pc:sldChg>
      <pc:sldChg chg="modSp">
        <pc:chgData name="Kalina Jan (260259)" userId="a7e6ec75-d3ba-42c7-b540-e3e8914f88d5" providerId="ADAL" clId="{103921E2-B834-45D0-A05A-139D62706008}" dt="2025-01-22T14:39:16.330" v="2386"/>
        <pc:sldMkLst>
          <pc:docMk/>
          <pc:sldMk cId="3152936535" sldId="295"/>
        </pc:sldMkLst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3152936535" sldId="295"/>
            <ac:spMk id="3" creationId="{EA22A464-716C-0C01-9515-49F1AE1ACD73}"/>
          </ac:spMkLst>
        </pc:spChg>
      </pc:sldChg>
      <pc:sldChg chg="modSp">
        <pc:chgData name="Kalina Jan (260259)" userId="a7e6ec75-d3ba-42c7-b540-e3e8914f88d5" providerId="ADAL" clId="{103921E2-B834-45D0-A05A-139D62706008}" dt="2025-01-22T14:39:16.330" v="2386"/>
        <pc:sldMkLst>
          <pc:docMk/>
          <pc:sldMk cId="2951266786" sldId="296"/>
        </pc:sldMkLst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2951266786" sldId="296"/>
            <ac:spMk id="3" creationId="{051477A5-B33E-C49F-A517-4DA5611EB212}"/>
          </ac:spMkLst>
        </pc:spChg>
      </pc:sldChg>
      <pc:sldChg chg="modSp">
        <pc:chgData name="Kalina Jan (260259)" userId="a7e6ec75-d3ba-42c7-b540-e3e8914f88d5" providerId="ADAL" clId="{103921E2-B834-45D0-A05A-139D62706008}" dt="2025-01-22T14:39:16.330" v="2386"/>
        <pc:sldMkLst>
          <pc:docMk/>
          <pc:sldMk cId="1630994865" sldId="297"/>
        </pc:sldMkLst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1630994865" sldId="297"/>
            <ac:spMk id="3" creationId="{F5F48D1A-EC44-308C-FC96-F88514F92521}"/>
          </ac:spMkLst>
        </pc:spChg>
      </pc:sldChg>
      <pc:sldChg chg="del">
        <pc:chgData name="Kalina Jan (260259)" userId="a7e6ec75-d3ba-42c7-b540-e3e8914f88d5" providerId="ADAL" clId="{103921E2-B834-45D0-A05A-139D62706008}" dt="2025-01-22T14:28:13.453" v="2106" actId="47"/>
        <pc:sldMkLst>
          <pc:docMk/>
          <pc:sldMk cId="2344974942" sldId="298"/>
        </pc:sldMkLst>
      </pc:sldChg>
      <pc:sldChg chg="del">
        <pc:chgData name="Kalina Jan (260259)" userId="a7e6ec75-d3ba-42c7-b540-e3e8914f88d5" providerId="ADAL" clId="{103921E2-B834-45D0-A05A-139D62706008}" dt="2025-01-22T14:30:11.765" v="2165" actId="47"/>
        <pc:sldMkLst>
          <pc:docMk/>
          <pc:sldMk cId="4258885403" sldId="299"/>
        </pc:sldMkLst>
      </pc:sldChg>
      <pc:sldChg chg="del">
        <pc:chgData name="Kalina Jan (260259)" userId="a7e6ec75-d3ba-42c7-b540-e3e8914f88d5" providerId="ADAL" clId="{103921E2-B834-45D0-A05A-139D62706008}" dt="2025-01-22T14:30:13.439" v="2166" actId="47"/>
        <pc:sldMkLst>
          <pc:docMk/>
          <pc:sldMk cId="2432298748" sldId="300"/>
        </pc:sldMkLst>
      </pc:sldChg>
      <pc:sldChg chg="modSp">
        <pc:chgData name="Kalina Jan (260259)" userId="a7e6ec75-d3ba-42c7-b540-e3e8914f88d5" providerId="ADAL" clId="{103921E2-B834-45D0-A05A-139D62706008}" dt="2025-01-22T14:39:16.330" v="2386"/>
        <pc:sldMkLst>
          <pc:docMk/>
          <pc:sldMk cId="2016069824" sldId="301"/>
        </pc:sldMkLst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2016069824" sldId="301"/>
            <ac:spMk id="3" creationId="{3D20AD60-423C-83B2-FB05-D7EF3BC15376}"/>
          </ac:spMkLst>
        </pc:spChg>
      </pc:sldChg>
      <pc:sldChg chg="modSp">
        <pc:chgData name="Kalina Jan (260259)" userId="a7e6ec75-d3ba-42c7-b540-e3e8914f88d5" providerId="ADAL" clId="{103921E2-B834-45D0-A05A-139D62706008}" dt="2025-01-22T14:39:16.330" v="2386"/>
        <pc:sldMkLst>
          <pc:docMk/>
          <pc:sldMk cId="3553882417" sldId="302"/>
        </pc:sldMkLst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3553882417" sldId="302"/>
            <ac:spMk id="3" creationId="{379A4EB5-3142-1551-3DC8-358A1B6F2622}"/>
          </ac:spMkLst>
        </pc:spChg>
      </pc:sldChg>
      <pc:sldChg chg="modSp">
        <pc:chgData name="Kalina Jan (260259)" userId="a7e6ec75-d3ba-42c7-b540-e3e8914f88d5" providerId="ADAL" clId="{103921E2-B834-45D0-A05A-139D62706008}" dt="2025-01-22T14:39:16.330" v="2386"/>
        <pc:sldMkLst>
          <pc:docMk/>
          <pc:sldMk cId="2301235980" sldId="303"/>
        </pc:sldMkLst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2301235980" sldId="303"/>
            <ac:spMk id="4" creationId="{6B610C38-F535-F228-ACE6-14FF9C677805}"/>
          </ac:spMkLst>
        </pc:spChg>
      </pc:sldChg>
      <pc:sldChg chg="modSp">
        <pc:chgData name="Kalina Jan (260259)" userId="a7e6ec75-d3ba-42c7-b540-e3e8914f88d5" providerId="ADAL" clId="{103921E2-B834-45D0-A05A-139D62706008}" dt="2025-01-22T14:39:16.330" v="2386"/>
        <pc:sldMkLst>
          <pc:docMk/>
          <pc:sldMk cId="1281535522" sldId="304"/>
        </pc:sldMkLst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1281535522" sldId="304"/>
            <ac:spMk id="3" creationId="{8D2B1240-BAD9-3D21-ED95-8D0149E8C502}"/>
          </ac:spMkLst>
        </pc:spChg>
      </pc:sldChg>
      <pc:sldChg chg="modSp">
        <pc:chgData name="Kalina Jan (260259)" userId="a7e6ec75-d3ba-42c7-b540-e3e8914f88d5" providerId="ADAL" clId="{103921E2-B834-45D0-A05A-139D62706008}" dt="2025-01-22T14:39:16.330" v="2386"/>
        <pc:sldMkLst>
          <pc:docMk/>
          <pc:sldMk cId="2662595406" sldId="305"/>
        </pc:sldMkLst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2662595406" sldId="305"/>
            <ac:spMk id="3" creationId="{C3D99341-5792-0BF6-75AB-6F0EC729C662}"/>
          </ac:spMkLst>
        </pc:spChg>
      </pc:sldChg>
      <pc:sldChg chg="modSp">
        <pc:chgData name="Kalina Jan (260259)" userId="a7e6ec75-d3ba-42c7-b540-e3e8914f88d5" providerId="ADAL" clId="{103921E2-B834-45D0-A05A-139D62706008}" dt="2025-01-22T14:39:16.330" v="2386"/>
        <pc:sldMkLst>
          <pc:docMk/>
          <pc:sldMk cId="2158789392" sldId="307"/>
        </pc:sldMkLst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2158789392" sldId="307"/>
            <ac:spMk id="3" creationId="{DD07F770-A689-804D-51FF-AE011D487863}"/>
          </ac:spMkLst>
        </pc:spChg>
      </pc:sldChg>
      <pc:sldChg chg="modSp">
        <pc:chgData name="Kalina Jan (260259)" userId="a7e6ec75-d3ba-42c7-b540-e3e8914f88d5" providerId="ADAL" clId="{103921E2-B834-45D0-A05A-139D62706008}" dt="2025-01-22T14:39:16.330" v="2386"/>
        <pc:sldMkLst>
          <pc:docMk/>
          <pc:sldMk cId="2612693260" sldId="308"/>
        </pc:sldMkLst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2612693260" sldId="308"/>
            <ac:spMk id="3" creationId="{A86EB499-B886-D568-58B5-11913603B6A6}"/>
          </ac:spMkLst>
        </pc:spChg>
      </pc:sldChg>
      <pc:sldChg chg="modSp">
        <pc:chgData name="Kalina Jan (260259)" userId="a7e6ec75-d3ba-42c7-b540-e3e8914f88d5" providerId="ADAL" clId="{103921E2-B834-45D0-A05A-139D62706008}" dt="2025-01-22T14:39:16.330" v="2386"/>
        <pc:sldMkLst>
          <pc:docMk/>
          <pc:sldMk cId="5043405" sldId="309"/>
        </pc:sldMkLst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5043405" sldId="309"/>
            <ac:spMk id="3" creationId="{29929553-9B4D-09E4-214F-836ECAB84AC1}"/>
          </ac:spMkLst>
        </pc:spChg>
      </pc:sldChg>
      <pc:sldChg chg="delSp modSp mod">
        <pc:chgData name="Kalina Jan (260259)" userId="a7e6ec75-d3ba-42c7-b540-e3e8914f88d5" providerId="ADAL" clId="{103921E2-B834-45D0-A05A-139D62706008}" dt="2025-01-22T14:42:03.517" v="2411" actId="478"/>
        <pc:sldMkLst>
          <pc:docMk/>
          <pc:sldMk cId="2467653588" sldId="310"/>
        </pc:sldMkLst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2467653588" sldId="310"/>
            <ac:spMk id="3" creationId="{7E08B8B1-0E6C-A7C7-EC7F-D22B9D46A14F}"/>
          </ac:spMkLst>
        </pc:spChg>
        <pc:spChg chg="del">
          <ac:chgData name="Kalina Jan (260259)" userId="a7e6ec75-d3ba-42c7-b540-e3e8914f88d5" providerId="ADAL" clId="{103921E2-B834-45D0-A05A-139D62706008}" dt="2025-01-22T14:42:03.517" v="2411" actId="478"/>
          <ac:spMkLst>
            <pc:docMk/>
            <pc:sldMk cId="2467653588" sldId="310"/>
            <ac:spMk id="4" creationId="{1B04F7E7-CE84-068A-9C76-0CFD3C578E2E}"/>
          </ac:spMkLst>
        </pc:spChg>
      </pc:sldChg>
      <pc:sldChg chg="modSp">
        <pc:chgData name="Kalina Jan (260259)" userId="a7e6ec75-d3ba-42c7-b540-e3e8914f88d5" providerId="ADAL" clId="{103921E2-B834-45D0-A05A-139D62706008}" dt="2025-01-22T14:39:16.330" v="2386"/>
        <pc:sldMkLst>
          <pc:docMk/>
          <pc:sldMk cId="1568609950" sldId="311"/>
        </pc:sldMkLst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1568609950" sldId="311"/>
            <ac:spMk id="3" creationId="{A18DAAB2-9DFF-A5B4-6D74-F550EC39B334}"/>
          </ac:spMkLst>
        </pc:spChg>
      </pc:sldChg>
      <pc:sldChg chg="modSp">
        <pc:chgData name="Kalina Jan (260259)" userId="a7e6ec75-d3ba-42c7-b540-e3e8914f88d5" providerId="ADAL" clId="{103921E2-B834-45D0-A05A-139D62706008}" dt="2025-01-22T14:39:16.330" v="2386"/>
        <pc:sldMkLst>
          <pc:docMk/>
          <pc:sldMk cId="826300201" sldId="313"/>
        </pc:sldMkLst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826300201" sldId="313"/>
            <ac:spMk id="4" creationId="{6BE736A6-174D-591C-C054-CC8392B9CE66}"/>
          </ac:spMkLst>
        </pc:spChg>
      </pc:sldChg>
      <pc:sldChg chg="modSp">
        <pc:chgData name="Kalina Jan (260259)" userId="a7e6ec75-d3ba-42c7-b540-e3e8914f88d5" providerId="ADAL" clId="{103921E2-B834-45D0-A05A-139D62706008}" dt="2025-01-22T14:39:16.330" v="2386"/>
        <pc:sldMkLst>
          <pc:docMk/>
          <pc:sldMk cId="937902906" sldId="314"/>
        </pc:sldMkLst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937902906" sldId="314"/>
            <ac:spMk id="7" creationId="{C6B09A7B-CD31-39DD-131D-4D951030CDD0}"/>
          </ac:spMkLst>
        </pc:spChg>
      </pc:sldChg>
      <pc:sldChg chg="modSp mod">
        <pc:chgData name="Kalina Jan (260259)" userId="a7e6ec75-d3ba-42c7-b540-e3e8914f88d5" providerId="ADAL" clId="{103921E2-B834-45D0-A05A-139D62706008}" dt="2025-01-22T14:39:16.330" v="2386"/>
        <pc:sldMkLst>
          <pc:docMk/>
          <pc:sldMk cId="1940461796" sldId="315"/>
        </pc:sldMkLst>
        <pc:spChg chg="mod">
          <ac:chgData name="Kalina Jan (260259)" userId="a7e6ec75-d3ba-42c7-b540-e3e8914f88d5" providerId="ADAL" clId="{103921E2-B834-45D0-A05A-139D62706008}" dt="2025-01-22T13:26:16.727" v="390" actId="313"/>
          <ac:spMkLst>
            <pc:docMk/>
            <pc:sldMk cId="1940461796" sldId="315"/>
            <ac:spMk id="2" creationId="{00000000-0000-0000-0000-000000000000}"/>
          </ac:spMkLst>
        </pc:spChg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1940461796" sldId="315"/>
            <ac:spMk id="7" creationId="{8FABA044-0267-EADA-3328-9BC68A6EEE9B}"/>
          </ac:spMkLst>
        </pc:spChg>
      </pc:sldChg>
      <pc:sldChg chg="modSp mod">
        <pc:chgData name="Kalina Jan (260259)" userId="a7e6ec75-d3ba-42c7-b540-e3e8914f88d5" providerId="ADAL" clId="{103921E2-B834-45D0-A05A-139D62706008}" dt="2025-01-22T14:39:16.330" v="2386"/>
        <pc:sldMkLst>
          <pc:docMk/>
          <pc:sldMk cId="2466853930" sldId="316"/>
        </pc:sldMkLst>
        <pc:spChg chg="mod">
          <ac:chgData name="Kalina Jan (260259)" userId="a7e6ec75-d3ba-42c7-b540-e3e8914f88d5" providerId="ADAL" clId="{103921E2-B834-45D0-A05A-139D62706008}" dt="2025-01-22T13:28:27.733" v="518" actId="20577"/>
          <ac:spMkLst>
            <pc:docMk/>
            <pc:sldMk cId="2466853930" sldId="316"/>
            <ac:spMk id="2" creationId="{00000000-0000-0000-0000-000000000000}"/>
          </ac:spMkLst>
        </pc:spChg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2466853930" sldId="316"/>
            <ac:spMk id="5" creationId="{4D22B492-96AF-4460-FA82-156CE959A2CD}"/>
          </ac:spMkLst>
        </pc:spChg>
      </pc:sldChg>
      <pc:sldChg chg="modSp">
        <pc:chgData name="Kalina Jan (260259)" userId="a7e6ec75-d3ba-42c7-b540-e3e8914f88d5" providerId="ADAL" clId="{103921E2-B834-45D0-A05A-139D62706008}" dt="2025-01-22T14:39:16.330" v="2386"/>
        <pc:sldMkLst>
          <pc:docMk/>
          <pc:sldMk cId="1754722195" sldId="317"/>
        </pc:sldMkLst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1754722195" sldId="317"/>
            <ac:spMk id="10" creationId="{DC5D59C0-3AAF-8988-331F-3FE6114FA28D}"/>
          </ac:spMkLst>
        </pc:spChg>
      </pc:sldChg>
      <pc:sldChg chg="modSp">
        <pc:chgData name="Kalina Jan (260259)" userId="a7e6ec75-d3ba-42c7-b540-e3e8914f88d5" providerId="ADAL" clId="{103921E2-B834-45D0-A05A-139D62706008}" dt="2025-01-22T14:39:16.330" v="2386"/>
        <pc:sldMkLst>
          <pc:docMk/>
          <pc:sldMk cId="524972527" sldId="318"/>
        </pc:sldMkLst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524972527" sldId="318"/>
            <ac:spMk id="7" creationId="{EE59833E-6351-8760-3700-963F7045C493}"/>
          </ac:spMkLst>
        </pc:spChg>
      </pc:sldChg>
      <pc:sldChg chg="modSp">
        <pc:chgData name="Kalina Jan (260259)" userId="a7e6ec75-d3ba-42c7-b540-e3e8914f88d5" providerId="ADAL" clId="{103921E2-B834-45D0-A05A-139D62706008}" dt="2025-01-22T14:39:16.330" v="2386"/>
        <pc:sldMkLst>
          <pc:docMk/>
          <pc:sldMk cId="1418751900" sldId="321"/>
        </pc:sldMkLst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1418751900" sldId="321"/>
            <ac:spMk id="10" creationId="{714F7185-E214-2491-157A-73A68AB02C57}"/>
          </ac:spMkLst>
        </pc:spChg>
      </pc:sldChg>
      <pc:sldChg chg="modSp">
        <pc:chgData name="Kalina Jan (260259)" userId="a7e6ec75-d3ba-42c7-b540-e3e8914f88d5" providerId="ADAL" clId="{103921E2-B834-45D0-A05A-139D62706008}" dt="2025-01-22T14:39:16.330" v="2386"/>
        <pc:sldMkLst>
          <pc:docMk/>
          <pc:sldMk cId="3615198746" sldId="322"/>
        </pc:sldMkLst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3615198746" sldId="322"/>
            <ac:spMk id="5" creationId="{FDA865BB-096E-9EDB-ECAB-DB5342BADAE6}"/>
          </ac:spMkLst>
        </pc:spChg>
      </pc:sldChg>
      <pc:sldChg chg="modSp">
        <pc:chgData name="Kalina Jan (260259)" userId="a7e6ec75-d3ba-42c7-b540-e3e8914f88d5" providerId="ADAL" clId="{103921E2-B834-45D0-A05A-139D62706008}" dt="2025-01-22T14:39:16.330" v="2386"/>
        <pc:sldMkLst>
          <pc:docMk/>
          <pc:sldMk cId="3944266632" sldId="323"/>
        </pc:sldMkLst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3944266632" sldId="323"/>
            <ac:spMk id="5" creationId="{E25B4937-DDBC-5731-209F-AA31D44431B9}"/>
          </ac:spMkLst>
        </pc:spChg>
      </pc:sldChg>
      <pc:sldChg chg="modSp">
        <pc:chgData name="Kalina Jan (260259)" userId="a7e6ec75-d3ba-42c7-b540-e3e8914f88d5" providerId="ADAL" clId="{103921E2-B834-45D0-A05A-139D62706008}" dt="2025-01-22T14:39:16.330" v="2386"/>
        <pc:sldMkLst>
          <pc:docMk/>
          <pc:sldMk cId="3702021464" sldId="324"/>
        </pc:sldMkLst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3702021464" sldId="324"/>
            <ac:spMk id="6" creationId="{D766BC01-6E2D-FE65-C75A-7628305911D4}"/>
          </ac:spMkLst>
        </pc:spChg>
      </pc:sldChg>
      <pc:sldChg chg="modSp">
        <pc:chgData name="Kalina Jan (260259)" userId="a7e6ec75-d3ba-42c7-b540-e3e8914f88d5" providerId="ADAL" clId="{103921E2-B834-45D0-A05A-139D62706008}" dt="2025-01-22T14:39:16.330" v="2386"/>
        <pc:sldMkLst>
          <pc:docMk/>
          <pc:sldMk cId="1299005858" sldId="325"/>
        </pc:sldMkLst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1299005858" sldId="325"/>
            <ac:spMk id="6" creationId="{ACE69E4D-17CF-2FCC-A3C9-7BEC8BA6613A}"/>
          </ac:spMkLst>
        </pc:spChg>
      </pc:sldChg>
      <pc:sldChg chg="modSp">
        <pc:chgData name="Kalina Jan (260259)" userId="a7e6ec75-d3ba-42c7-b540-e3e8914f88d5" providerId="ADAL" clId="{103921E2-B834-45D0-A05A-139D62706008}" dt="2025-01-22T14:39:16.330" v="2386"/>
        <pc:sldMkLst>
          <pc:docMk/>
          <pc:sldMk cId="1383672175" sldId="326"/>
        </pc:sldMkLst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1383672175" sldId="326"/>
            <ac:spMk id="15" creationId="{98402E2D-8F1A-6471-D0F3-CE5FAAD7FE38}"/>
          </ac:spMkLst>
        </pc:spChg>
      </pc:sldChg>
      <pc:sldChg chg="modSp">
        <pc:chgData name="Kalina Jan (260259)" userId="a7e6ec75-d3ba-42c7-b540-e3e8914f88d5" providerId="ADAL" clId="{103921E2-B834-45D0-A05A-139D62706008}" dt="2025-01-22T14:39:16.330" v="2386"/>
        <pc:sldMkLst>
          <pc:docMk/>
          <pc:sldMk cId="2844642173" sldId="327"/>
        </pc:sldMkLst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2844642173" sldId="327"/>
            <ac:spMk id="5" creationId="{FAA587CF-7A55-820B-94C4-91DEB36A673F}"/>
          </ac:spMkLst>
        </pc:spChg>
      </pc:sldChg>
      <pc:sldChg chg="modSp">
        <pc:chgData name="Kalina Jan (260259)" userId="a7e6ec75-d3ba-42c7-b540-e3e8914f88d5" providerId="ADAL" clId="{103921E2-B834-45D0-A05A-139D62706008}" dt="2025-01-22T14:39:16.330" v="2386"/>
        <pc:sldMkLst>
          <pc:docMk/>
          <pc:sldMk cId="3033720707" sldId="328"/>
        </pc:sldMkLst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3033720707" sldId="328"/>
            <ac:spMk id="6" creationId="{B98A6FB8-D157-81B6-90B1-A8FDD4FF026E}"/>
          </ac:spMkLst>
        </pc:spChg>
      </pc:sldChg>
      <pc:sldChg chg="modSp">
        <pc:chgData name="Kalina Jan (260259)" userId="a7e6ec75-d3ba-42c7-b540-e3e8914f88d5" providerId="ADAL" clId="{103921E2-B834-45D0-A05A-139D62706008}" dt="2025-01-22T14:39:16.330" v="2386"/>
        <pc:sldMkLst>
          <pc:docMk/>
          <pc:sldMk cId="3336333871" sldId="329"/>
        </pc:sldMkLst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3336333871" sldId="329"/>
            <ac:spMk id="6" creationId="{A445E313-26AF-A167-A4C8-B7E02A912B6D}"/>
          </ac:spMkLst>
        </pc:spChg>
      </pc:sldChg>
      <pc:sldChg chg="modSp">
        <pc:chgData name="Kalina Jan (260259)" userId="a7e6ec75-d3ba-42c7-b540-e3e8914f88d5" providerId="ADAL" clId="{103921E2-B834-45D0-A05A-139D62706008}" dt="2025-01-22T14:39:16.330" v="2386"/>
        <pc:sldMkLst>
          <pc:docMk/>
          <pc:sldMk cId="2353509175" sldId="330"/>
        </pc:sldMkLst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2353509175" sldId="330"/>
            <ac:spMk id="6" creationId="{9F565E06-7904-5273-8721-A5FE5056C4F7}"/>
          </ac:spMkLst>
        </pc:spChg>
      </pc:sldChg>
      <pc:sldChg chg="delSp modSp add mod">
        <pc:chgData name="Kalina Jan (260259)" userId="a7e6ec75-d3ba-42c7-b540-e3e8914f88d5" providerId="ADAL" clId="{103921E2-B834-45D0-A05A-139D62706008}" dt="2025-01-22T14:41:42.033" v="2410" actId="207"/>
        <pc:sldMkLst>
          <pc:docMk/>
          <pc:sldMk cId="1151621522" sldId="331"/>
        </pc:sldMkLst>
        <pc:spChg chg="mod">
          <ac:chgData name="Kalina Jan (260259)" userId="a7e6ec75-d3ba-42c7-b540-e3e8914f88d5" providerId="ADAL" clId="{103921E2-B834-45D0-A05A-139D62706008}" dt="2025-01-22T14:00:55.863" v="1435" actId="1036"/>
          <ac:spMkLst>
            <pc:docMk/>
            <pc:sldMk cId="1151621522" sldId="331"/>
            <ac:spMk id="2" creationId="{83774174-96E2-0B67-1A91-D7E0E092C293}"/>
          </ac:spMkLst>
        </pc:spChg>
        <pc:spChg chg="mod">
          <ac:chgData name="Kalina Jan (260259)" userId="a7e6ec75-d3ba-42c7-b540-e3e8914f88d5" providerId="ADAL" clId="{103921E2-B834-45D0-A05A-139D62706008}" dt="2025-01-22T14:41:42.033" v="2410" actId="207"/>
          <ac:spMkLst>
            <pc:docMk/>
            <pc:sldMk cId="1151621522" sldId="331"/>
            <ac:spMk id="3" creationId="{81E42BDB-E95C-1162-1EB1-A29B5A3E4B38}"/>
          </ac:spMkLst>
        </pc:spChg>
        <pc:spChg chg="del">
          <ac:chgData name="Kalina Jan (260259)" userId="a7e6ec75-d3ba-42c7-b540-e3e8914f88d5" providerId="ADAL" clId="{103921E2-B834-45D0-A05A-139D62706008}" dt="2025-01-22T14:03:48.886" v="1557" actId="478"/>
          <ac:spMkLst>
            <pc:docMk/>
            <pc:sldMk cId="1151621522" sldId="331"/>
            <ac:spMk id="7" creationId="{ECD03E1D-61D1-FEAD-0A37-BA793AD2D96E}"/>
          </ac:spMkLst>
        </pc:spChg>
        <pc:picChg chg="del">
          <ac:chgData name="Kalina Jan (260259)" userId="a7e6ec75-d3ba-42c7-b540-e3e8914f88d5" providerId="ADAL" clId="{103921E2-B834-45D0-A05A-139D62706008}" dt="2025-01-22T13:36:23.790" v="766" actId="478"/>
          <ac:picMkLst>
            <pc:docMk/>
            <pc:sldMk cId="1151621522" sldId="331"/>
            <ac:picMk id="4" creationId="{3966D985-128E-2313-D26B-120A28146CCC}"/>
          </ac:picMkLst>
        </pc:picChg>
        <pc:picChg chg="del">
          <ac:chgData name="Kalina Jan (260259)" userId="a7e6ec75-d3ba-42c7-b540-e3e8914f88d5" providerId="ADAL" clId="{103921E2-B834-45D0-A05A-139D62706008}" dt="2025-01-22T13:36:36.792" v="770" actId="478"/>
          <ac:picMkLst>
            <pc:docMk/>
            <pc:sldMk cId="1151621522" sldId="331"/>
            <ac:picMk id="5" creationId="{338B04B1-A91B-09F9-0474-150D26A898D1}"/>
          </ac:picMkLst>
        </pc:picChg>
        <pc:picChg chg="del">
          <ac:chgData name="Kalina Jan (260259)" userId="a7e6ec75-d3ba-42c7-b540-e3e8914f88d5" providerId="ADAL" clId="{103921E2-B834-45D0-A05A-139D62706008}" dt="2025-01-22T13:36:37.352" v="771" actId="478"/>
          <ac:picMkLst>
            <pc:docMk/>
            <pc:sldMk cId="1151621522" sldId="331"/>
            <ac:picMk id="6" creationId="{97A47371-EF11-A9F9-5237-F4246CDC8CFC}"/>
          </ac:picMkLst>
        </pc:picChg>
      </pc:sldChg>
      <pc:sldChg chg="addSp delSp modSp new mod">
        <pc:chgData name="Kalina Jan (260259)" userId="a7e6ec75-d3ba-42c7-b540-e3e8914f88d5" providerId="ADAL" clId="{103921E2-B834-45D0-A05A-139D62706008}" dt="2025-01-22T14:39:16.330" v="2386"/>
        <pc:sldMkLst>
          <pc:docMk/>
          <pc:sldMk cId="1888979960" sldId="332"/>
        </pc:sldMkLst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k cId="1888979960" sldId="332"/>
            <ac:spMk id="2" creationId="{B7CC9CB5-398C-C61E-7316-A04D9F5237F9}"/>
          </ac:spMkLst>
        </pc:spChg>
        <pc:spChg chg="del mod">
          <ac:chgData name="Kalina Jan (260259)" userId="a7e6ec75-d3ba-42c7-b540-e3e8914f88d5" providerId="ADAL" clId="{103921E2-B834-45D0-A05A-139D62706008}" dt="2025-01-22T14:04:07.383" v="1565" actId="478"/>
          <ac:spMkLst>
            <pc:docMk/>
            <pc:sldMk cId="1888979960" sldId="332"/>
            <ac:spMk id="14" creationId="{3A93D7E0-A88F-BD48-794D-79AA3390F8A4}"/>
          </ac:spMkLst>
        </pc:spChg>
        <pc:spChg chg="del mod">
          <ac:chgData name="Kalina Jan (260259)" userId="a7e6ec75-d3ba-42c7-b540-e3e8914f88d5" providerId="ADAL" clId="{103921E2-B834-45D0-A05A-139D62706008}" dt="2025-01-22T14:04:34.722" v="1575" actId="478"/>
          <ac:spMkLst>
            <pc:docMk/>
            <pc:sldMk cId="1888979960" sldId="332"/>
            <ac:spMk id="15" creationId="{7B92DDBD-AD86-AB61-0B1C-9FEC410F1730}"/>
          </ac:spMkLst>
        </pc:spChg>
        <pc:spChg chg="del mod">
          <ac:chgData name="Kalina Jan (260259)" userId="a7e6ec75-d3ba-42c7-b540-e3e8914f88d5" providerId="ADAL" clId="{103921E2-B834-45D0-A05A-139D62706008}" dt="2025-01-22T14:04:32.242" v="1573" actId="478"/>
          <ac:spMkLst>
            <pc:docMk/>
            <pc:sldMk cId="1888979960" sldId="332"/>
            <ac:spMk id="16" creationId="{312A712F-1D27-C15B-D8EF-7B1BB8C39751}"/>
          </ac:spMkLst>
        </pc:spChg>
        <pc:spChg chg="del mod">
          <ac:chgData name="Kalina Jan (260259)" userId="a7e6ec75-d3ba-42c7-b540-e3e8914f88d5" providerId="ADAL" clId="{103921E2-B834-45D0-A05A-139D62706008}" dt="2025-01-22T14:04:04.478" v="1564" actId="478"/>
          <ac:spMkLst>
            <pc:docMk/>
            <pc:sldMk cId="1888979960" sldId="332"/>
            <ac:spMk id="17" creationId="{239129BA-181F-7673-F426-92FD341523F8}"/>
          </ac:spMkLst>
        </pc:spChg>
        <pc:spChg chg="mod">
          <ac:chgData name="Kalina Jan (260259)" userId="a7e6ec75-d3ba-42c7-b540-e3e8914f88d5" providerId="ADAL" clId="{103921E2-B834-45D0-A05A-139D62706008}" dt="2025-01-22T14:16:03.769" v="1776" actId="20577"/>
          <ac:spMkLst>
            <pc:docMk/>
            <pc:sldMk cId="1888979960" sldId="332"/>
            <ac:spMk id="18" creationId="{756AEDFB-A91D-4532-80BA-39411AFA8682}"/>
          </ac:spMkLst>
        </pc:spChg>
        <pc:spChg chg="mod">
          <ac:chgData name="Kalina Jan (260259)" userId="a7e6ec75-d3ba-42c7-b540-e3e8914f88d5" providerId="ADAL" clId="{103921E2-B834-45D0-A05A-139D62706008}" dt="2025-01-22T14:16:06.893" v="1777" actId="20577"/>
          <ac:spMkLst>
            <pc:docMk/>
            <pc:sldMk cId="1888979960" sldId="332"/>
            <ac:spMk id="19" creationId="{57D0E73C-128D-DF1B-B3D5-C478DA00CE20}"/>
          </ac:spMkLst>
        </pc:spChg>
        <pc:spChg chg="mod">
          <ac:chgData name="Kalina Jan (260259)" userId="a7e6ec75-d3ba-42c7-b540-e3e8914f88d5" providerId="ADAL" clId="{103921E2-B834-45D0-A05A-139D62706008}" dt="2025-01-22T14:16:12.541" v="1781" actId="20577"/>
          <ac:spMkLst>
            <pc:docMk/>
            <pc:sldMk cId="1888979960" sldId="332"/>
            <ac:spMk id="20" creationId="{9CAA8486-6851-216F-AD31-62D77375C0D4}"/>
          </ac:spMkLst>
        </pc:spChg>
        <pc:spChg chg="mod">
          <ac:chgData name="Kalina Jan (260259)" userId="a7e6ec75-d3ba-42c7-b540-e3e8914f88d5" providerId="ADAL" clId="{103921E2-B834-45D0-A05A-139D62706008}" dt="2025-01-22T14:16:14.347" v="1782" actId="20577"/>
          <ac:spMkLst>
            <pc:docMk/>
            <pc:sldMk cId="1888979960" sldId="332"/>
            <ac:spMk id="21" creationId="{1C15EC04-77B8-B512-6D02-D92A2971431E}"/>
          </ac:spMkLst>
        </pc:spChg>
        <pc:spChg chg="mod">
          <ac:chgData name="Kalina Jan (260259)" userId="a7e6ec75-d3ba-42c7-b540-e3e8914f88d5" providerId="ADAL" clId="{103921E2-B834-45D0-A05A-139D62706008}" dt="2025-01-22T14:06:19.773" v="1609" actId="1076"/>
          <ac:spMkLst>
            <pc:docMk/>
            <pc:sldMk cId="1888979960" sldId="332"/>
            <ac:spMk id="22" creationId="{E610D3C4-6809-15AD-20C6-DC910E185E91}"/>
          </ac:spMkLst>
        </pc:spChg>
        <pc:spChg chg="mod">
          <ac:chgData name="Kalina Jan (260259)" userId="a7e6ec75-d3ba-42c7-b540-e3e8914f88d5" providerId="ADAL" clId="{103921E2-B834-45D0-A05A-139D62706008}" dt="2025-01-22T14:06:40.164" v="1622" actId="1076"/>
          <ac:spMkLst>
            <pc:docMk/>
            <pc:sldMk cId="1888979960" sldId="332"/>
            <ac:spMk id="23" creationId="{57CB9640-D79D-32DB-BBA0-0258ED470B5A}"/>
          </ac:spMkLst>
        </pc:spChg>
        <pc:spChg chg="add mod ord">
          <ac:chgData name="Kalina Jan (260259)" userId="a7e6ec75-d3ba-42c7-b540-e3e8914f88d5" providerId="ADAL" clId="{103921E2-B834-45D0-A05A-139D62706008}" dt="2025-01-22T14:12:37.639" v="1734" actId="208"/>
          <ac:spMkLst>
            <pc:docMk/>
            <pc:sldMk cId="1888979960" sldId="332"/>
            <ac:spMk id="24" creationId="{EE721726-A507-D960-CC2A-286EA24EB3D2}"/>
          </ac:spMkLst>
        </pc:spChg>
        <pc:spChg chg="add mod ord">
          <ac:chgData name="Kalina Jan (260259)" userId="a7e6ec75-d3ba-42c7-b540-e3e8914f88d5" providerId="ADAL" clId="{103921E2-B834-45D0-A05A-139D62706008}" dt="2025-01-22T14:12:42.261" v="1735" actId="207"/>
          <ac:spMkLst>
            <pc:docMk/>
            <pc:sldMk cId="1888979960" sldId="332"/>
            <ac:spMk id="26" creationId="{0070D93A-B96E-ECEC-3C1D-2204D8F3FEAA}"/>
          </ac:spMkLst>
        </pc:spChg>
        <pc:spChg chg="add del mod">
          <ac:chgData name="Kalina Jan (260259)" userId="a7e6ec75-d3ba-42c7-b540-e3e8914f88d5" providerId="ADAL" clId="{103921E2-B834-45D0-A05A-139D62706008}" dt="2025-01-22T14:22:21.081" v="1886" actId="478"/>
          <ac:spMkLst>
            <pc:docMk/>
            <pc:sldMk cId="1888979960" sldId="332"/>
            <ac:spMk id="27" creationId="{75AE3AB7-1543-EDF7-BBB9-AAC17009828F}"/>
          </ac:spMkLst>
        </pc:spChg>
        <pc:spChg chg="add mod">
          <ac:chgData name="Kalina Jan (260259)" userId="a7e6ec75-d3ba-42c7-b540-e3e8914f88d5" providerId="ADAL" clId="{103921E2-B834-45D0-A05A-139D62706008}" dt="2025-01-22T14:10:09.148" v="1685" actId="1076"/>
          <ac:spMkLst>
            <pc:docMk/>
            <pc:sldMk cId="1888979960" sldId="332"/>
            <ac:spMk id="28" creationId="{7DF5BF82-2A06-8F94-996A-6E6F005AE80E}"/>
          </ac:spMkLst>
        </pc:spChg>
        <pc:spChg chg="add mod">
          <ac:chgData name="Kalina Jan (260259)" userId="a7e6ec75-d3ba-42c7-b540-e3e8914f88d5" providerId="ADAL" clId="{103921E2-B834-45D0-A05A-139D62706008}" dt="2025-01-22T14:10:25.398" v="1691" actId="14100"/>
          <ac:spMkLst>
            <pc:docMk/>
            <pc:sldMk cId="1888979960" sldId="332"/>
            <ac:spMk id="29" creationId="{14937395-8BC4-DBE6-F530-6E5F72E582CF}"/>
          </ac:spMkLst>
        </pc:spChg>
        <pc:spChg chg="add mod">
          <ac:chgData name="Kalina Jan (260259)" userId="a7e6ec75-d3ba-42c7-b540-e3e8914f88d5" providerId="ADAL" clId="{103921E2-B834-45D0-A05A-139D62706008}" dt="2025-01-22T14:10:54.107" v="1697" actId="14100"/>
          <ac:spMkLst>
            <pc:docMk/>
            <pc:sldMk cId="1888979960" sldId="332"/>
            <ac:spMk id="30" creationId="{4051CCAB-56DD-5F26-93B4-338915EBBCD6}"/>
          </ac:spMkLst>
        </pc:spChg>
        <pc:spChg chg="add mod">
          <ac:chgData name="Kalina Jan (260259)" userId="a7e6ec75-d3ba-42c7-b540-e3e8914f88d5" providerId="ADAL" clId="{103921E2-B834-45D0-A05A-139D62706008}" dt="2025-01-22T14:11:15.996" v="1704" actId="1076"/>
          <ac:spMkLst>
            <pc:docMk/>
            <pc:sldMk cId="1888979960" sldId="332"/>
            <ac:spMk id="31" creationId="{DD967848-4B55-B866-6B61-8915B0BCAFC9}"/>
          </ac:spMkLst>
        </pc:spChg>
        <pc:spChg chg="add mod">
          <ac:chgData name="Kalina Jan (260259)" userId="a7e6ec75-d3ba-42c7-b540-e3e8914f88d5" providerId="ADAL" clId="{103921E2-B834-45D0-A05A-139D62706008}" dt="2025-01-22T14:12:21.905" v="1731" actId="1076"/>
          <ac:spMkLst>
            <pc:docMk/>
            <pc:sldMk cId="1888979960" sldId="332"/>
            <ac:spMk id="32" creationId="{8DC46293-5D9B-1716-0148-B034EB2003F6}"/>
          </ac:spMkLst>
        </pc:spChg>
        <pc:spChg chg="add mod">
          <ac:chgData name="Kalina Jan (260259)" userId="a7e6ec75-d3ba-42c7-b540-e3e8914f88d5" providerId="ADAL" clId="{103921E2-B834-45D0-A05A-139D62706008}" dt="2025-01-22T14:12:31.267" v="1733" actId="1076"/>
          <ac:spMkLst>
            <pc:docMk/>
            <pc:sldMk cId="1888979960" sldId="332"/>
            <ac:spMk id="33" creationId="{23720134-D562-43B5-1692-989821FF1B86}"/>
          </ac:spMkLst>
        </pc:spChg>
        <pc:spChg chg="add mod">
          <ac:chgData name="Kalina Jan (260259)" userId="a7e6ec75-d3ba-42c7-b540-e3e8914f88d5" providerId="ADAL" clId="{103921E2-B834-45D0-A05A-139D62706008}" dt="2025-01-22T14:12:25.627" v="1732" actId="1076"/>
          <ac:spMkLst>
            <pc:docMk/>
            <pc:sldMk cId="1888979960" sldId="332"/>
            <ac:spMk id="34" creationId="{2B9D2399-A6FF-281D-0004-2F19695E0D85}"/>
          </ac:spMkLst>
        </pc:spChg>
        <pc:spChg chg="add mod">
          <ac:chgData name="Kalina Jan (260259)" userId="a7e6ec75-d3ba-42c7-b540-e3e8914f88d5" providerId="ADAL" clId="{103921E2-B834-45D0-A05A-139D62706008}" dt="2025-01-22T14:12:17.971" v="1730" actId="1076"/>
          <ac:spMkLst>
            <pc:docMk/>
            <pc:sldMk cId="1888979960" sldId="332"/>
            <ac:spMk id="35" creationId="{2C0C251E-B858-CCA8-61E5-81EF04D70621}"/>
          </ac:spMkLst>
        </pc:spChg>
        <pc:spChg chg="add mod">
          <ac:chgData name="Kalina Jan (260259)" userId="a7e6ec75-d3ba-42c7-b540-e3e8914f88d5" providerId="ADAL" clId="{103921E2-B834-45D0-A05A-139D62706008}" dt="2025-01-22T14:22:47.608" v="1896" actId="20577"/>
          <ac:spMkLst>
            <pc:docMk/>
            <pc:sldMk cId="1888979960" sldId="332"/>
            <ac:spMk id="47" creationId="{DC2980C1-0905-EE73-1120-CDE66A427825}"/>
          </ac:spMkLst>
        </pc:spChg>
        <pc:spChg chg="add mod">
          <ac:chgData name="Kalina Jan (260259)" userId="a7e6ec75-d3ba-42c7-b540-e3e8914f88d5" providerId="ADAL" clId="{103921E2-B834-45D0-A05A-139D62706008}" dt="2025-01-22T14:23:13.177" v="1904" actId="20577"/>
          <ac:spMkLst>
            <pc:docMk/>
            <pc:sldMk cId="1888979960" sldId="332"/>
            <ac:spMk id="48" creationId="{49236BB9-5C84-7CDD-E1E6-F061D98A42BC}"/>
          </ac:spMkLst>
        </pc:spChg>
        <pc:spChg chg="add mod">
          <ac:chgData name="Kalina Jan (260259)" userId="a7e6ec75-d3ba-42c7-b540-e3e8914f88d5" providerId="ADAL" clId="{103921E2-B834-45D0-A05A-139D62706008}" dt="2025-01-22T14:22:57.658" v="1900" actId="20577"/>
          <ac:spMkLst>
            <pc:docMk/>
            <pc:sldMk cId="1888979960" sldId="332"/>
            <ac:spMk id="49" creationId="{30100D15-8202-AF9A-6EB9-ABA3EF587D0A}"/>
          </ac:spMkLst>
        </pc:spChg>
        <pc:spChg chg="add mod">
          <ac:chgData name="Kalina Jan (260259)" userId="a7e6ec75-d3ba-42c7-b540-e3e8914f88d5" providerId="ADAL" clId="{103921E2-B834-45D0-A05A-139D62706008}" dt="2025-01-22T14:23:23.030" v="1909" actId="1076"/>
          <ac:spMkLst>
            <pc:docMk/>
            <pc:sldMk cId="1888979960" sldId="332"/>
            <ac:spMk id="50" creationId="{FAD315AF-D18B-AB51-D0E0-6FF704EC6D38}"/>
          </ac:spMkLst>
        </pc:spChg>
        <pc:spChg chg="add mod">
          <ac:chgData name="Kalina Jan (260259)" userId="a7e6ec75-d3ba-42c7-b540-e3e8914f88d5" providerId="ADAL" clId="{103921E2-B834-45D0-A05A-139D62706008}" dt="2025-01-22T14:27:11.824" v="2100" actId="1076"/>
          <ac:spMkLst>
            <pc:docMk/>
            <pc:sldMk cId="1888979960" sldId="332"/>
            <ac:spMk id="51" creationId="{C615AFAC-5273-61D6-6DBE-8F12768ED0E3}"/>
          </ac:spMkLst>
        </pc:spChg>
        <pc:grpChg chg="mod">
          <ac:chgData name="Kalina Jan (260259)" userId="a7e6ec75-d3ba-42c7-b540-e3e8914f88d5" providerId="ADAL" clId="{103921E2-B834-45D0-A05A-139D62706008}" dt="2025-01-22T14:06:06.549" v="1605" actId="164"/>
          <ac:grpSpMkLst>
            <pc:docMk/>
            <pc:sldMk cId="1888979960" sldId="332"/>
            <ac:grpSpMk id="3" creationId="{2D103F2E-1725-D4E5-4F07-F1A0795EAB07}"/>
          </ac:grpSpMkLst>
        </pc:grpChg>
        <pc:grpChg chg="add mod">
          <ac:chgData name="Kalina Jan (260259)" userId="a7e6ec75-d3ba-42c7-b540-e3e8914f88d5" providerId="ADAL" clId="{103921E2-B834-45D0-A05A-139D62706008}" dt="2025-01-22T14:06:12.460" v="1607" actId="14100"/>
          <ac:grpSpMkLst>
            <pc:docMk/>
            <pc:sldMk cId="1888979960" sldId="332"/>
            <ac:grpSpMk id="25" creationId="{F338343B-CDDA-0449-2C32-EBAFB8E2630A}"/>
          </ac:grpSpMkLst>
        </pc:grpChg>
        <pc:picChg chg="del">
          <ac:chgData name="Kalina Jan (260259)" userId="a7e6ec75-d3ba-42c7-b540-e3e8914f88d5" providerId="ADAL" clId="{103921E2-B834-45D0-A05A-139D62706008}" dt="2025-01-22T14:04:00.774" v="1561" actId="478"/>
          <ac:picMkLst>
            <pc:docMk/>
            <pc:sldMk cId="1888979960" sldId="332"/>
            <ac:picMk id="6" creationId="{7FD2D167-7733-4308-420C-0D74E6744295}"/>
          </ac:picMkLst>
        </pc:picChg>
        <pc:picChg chg="del">
          <ac:chgData name="Kalina Jan (260259)" userId="a7e6ec75-d3ba-42c7-b540-e3e8914f88d5" providerId="ADAL" clId="{103921E2-B834-45D0-A05A-139D62706008}" dt="2025-01-22T14:03:59.534" v="1560" actId="478"/>
          <ac:picMkLst>
            <pc:docMk/>
            <pc:sldMk cId="1888979960" sldId="332"/>
            <ac:picMk id="7" creationId="{DA287E48-6DAE-D00A-E2A8-B0D51B361580}"/>
          </ac:picMkLst>
        </pc:picChg>
        <pc:picChg chg="del">
          <ac:chgData name="Kalina Jan (260259)" userId="a7e6ec75-d3ba-42c7-b540-e3e8914f88d5" providerId="ADAL" clId="{103921E2-B834-45D0-A05A-139D62706008}" dt="2025-01-22T14:04:33.313" v="1574" actId="478"/>
          <ac:picMkLst>
            <pc:docMk/>
            <pc:sldMk cId="1888979960" sldId="332"/>
            <ac:picMk id="8" creationId="{B09D2F92-D1E2-FDA4-2A28-9E381D5BE0E4}"/>
          </ac:picMkLst>
        </pc:picChg>
        <pc:picChg chg="del">
          <ac:chgData name="Kalina Jan (260259)" userId="a7e6ec75-d3ba-42c7-b540-e3e8914f88d5" providerId="ADAL" clId="{103921E2-B834-45D0-A05A-139D62706008}" dt="2025-01-22T14:04:02.150" v="1562" actId="478"/>
          <ac:picMkLst>
            <pc:docMk/>
            <pc:sldMk cId="1888979960" sldId="332"/>
            <ac:picMk id="9" creationId="{C0234073-2059-963B-E751-B77C33D7EBA4}"/>
          </ac:picMkLst>
        </pc:picChg>
        <pc:cxnChg chg="add del mod">
          <ac:chgData name="Kalina Jan (260259)" userId="a7e6ec75-d3ba-42c7-b540-e3e8914f88d5" providerId="ADAL" clId="{103921E2-B834-45D0-A05A-139D62706008}" dt="2025-01-22T14:13:21.512" v="1740" actId="478"/>
          <ac:cxnSpMkLst>
            <pc:docMk/>
            <pc:sldMk cId="1888979960" sldId="332"/>
            <ac:cxnSpMk id="37" creationId="{E64054D1-7919-8BE2-3668-1021298360BE}"/>
          </ac:cxnSpMkLst>
        </pc:cxnChg>
        <pc:cxnChg chg="add del mod">
          <ac:chgData name="Kalina Jan (260259)" userId="a7e6ec75-d3ba-42c7-b540-e3e8914f88d5" providerId="ADAL" clId="{103921E2-B834-45D0-A05A-139D62706008}" dt="2025-01-22T14:14:08.798" v="1747" actId="478"/>
          <ac:cxnSpMkLst>
            <pc:docMk/>
            <pc:sldMk cId="1888979960" sldId="332"/>
            <ac:cxnSpMk id="40" creationId="{9EE59CF4-9E6F-FE75-0DBB-AD96E3EF5A51}"/>
          </ac:cxnSpMkLst>
        </pc:cxnChg>
        <pc:cxnChg chg="add mod">
          <ac:chgData name="Kalina Jan (260259)" userId="a7e6ec75-d3ba-42c7-b540-e3e8914f88d5" providerId="ADAL" clId="{103921E2-B834-45D0-A05A-139D62706008}" dt="2025-01-22T14:15:23.746" v="1768" actId="1582"/>
          <ac:cxnSpMkLst>
            <pc:docMk/>
            <pc:sldMk cId="1888979960" sldId="332"/>
            <ac:cxnSpMk id="42" creationId="{155E3B39-8641-A6DD-8F59-742DF82B00EC}"/>
          </ac:cxnSpMkLst>
        </pc:cxnChg>
        <pc:cxnChg chg="add mod">
          <ac:chgData name="Kalina Jan (260259)" userId="a7e6ec75-d3ba-42c7-b540-e3e8914f88d5" providerId="ADAL" clId="{103921E2-B834-45D0-A05A-139D62706008}" dt="2025-01-22T14:15:20.229" v="1767" actId="1582"/>
          <ac:cxnSpMkLst>
            <pc:docMk/>
            <pc:sldMk cId="1888979960" sldId="332"/>
            <ac:cxnSpMk id="44" creationId="{F0B0C915-F04E-0638-CBCF-C89D31550B79}"/>
          </ac:cxnSpMkLst>
        </pc:cxnChg>
        <pc:cxnChg chg="add mod">
          <ac:chgData name="Kalina Jan (260259)" userId="a7e6ec75-d3ba-42c7-b540-e3e8914f88d5" providerId="ADAL" clId="{103921E2-B834-45D0-A05A-139D62706008}" dt="2025-01-22T14:15:17.152" v="1766" actId="1582"/>
          <ac:cxnSpMkLst>
            <pc:docMk/>
            <pc:sldMk cId="1888979960" sldId="332"/>
            <ac:cxnSpMk id="45" creationId="{40749A97-89B4-C625-C3E6-AE06210D8471}"/>
          </ac:cxnSpMkLst>
        </pc:cxnChg>
        <pc:cxnChg chg="add mod">
          <ac:chgData name="Kalina Jan (260259)" userId="a7e6ec75-d3ba-42c7-b540-e3e8914f88d5" providerId="ADAL" clId="{103921E2-B834-45D0-A05A-139D62706008}" dt="2025-01-22T14:15:12.601" v="1764" actId="1582"/>
          <ac:cxnSpMkLst>
            <pc:docMk/>
            <pc:sldMk cId="1888979960" sldId="332"/>
            <ac:cxnSpMk id="46" creationId="{7D82B796-3D4F-67B5-CF97-6EA0EC04BF4D}"/>
          </ac:cxnSpMkLst>
        </pc:cxnChg>
      </pc:sldChg>
      <pc:sldMasterChg chg="modSp modSldLayout">
        <pc:chgData name="Kalina Jan (260259)" userId="a7e6ec75-d3ba-42c7-b540-e3e8914f88d5" providerId="ADAL" clId="{103921E2-B834-45D0-A05A-139D62706008}" dt="2025-01-22T14:39:16.330" v="2386"/>
        <pc:sldMasterMkLst>
          <pc:docMk/>
          <pc:sldMasterMk cId="2956257827" sldId="2147483648"/>
        </pc:sldMasterMkLst>
        <pc:spChg chg="mod">
          <ac:chgData name="Kalina Jan (260259)" userId="a7e6ec75-d3ba-42c7-b540-e3e8914f88d5" providerId="ADAL" clId="{103921E2-B834-45D0-A05A-139D62706008}" dt="2025-01-22T14:39:16.330" v="2386"/>
          <ac:spMkLst>
            <pc:docMk/>
            <pc:sldMasterMk cId="2956257827" sldId="2147483648"/>
            <ac:spMk id="7" creationId="{BF0FB8A3-53D2-C95B-59E6-D5C438BC3887}"/>
          </ac:spMkLst>
        </pc:spChg>
        <pc:sldLayoutChg chg="modSp">
          <pc:chgData name="Kalina Jan (260259)" userId="a7e6ec75-d3ba-42c7-b540-e3e8914f88d5" providerId="ADAL" clId="{103921E2-B834-45D0-A05A-139D62706008}" dt="2025-01-22T14:39:16.330" v="2386"/>
          <pc:sldLayoutMkLst>
            <pc:docMk/>
            <pc:sldMasterMk cId="2956257827" sldId="2147483648"/>
            <pc:sldLayoutMk cId="148382137" sldId="2147483649"/>
          </pc:sldLayoutMkLst>
          <pc:spChg chg="mod">
            <ac:chgData name="Kalina Jan (260259)" userId="a7e6ec75-d3ba-42c7-b540-e3e8914f88d5" providerId="ADAL" clId="{103921E2-B834-45D0-A05A-139D62706008}" dt="2025-01-22T14:39:16.330" v="2386"/>
            <ac:spMkLst>
              <pc:docMk/>
              <pc:sldMasterMk cId="2956257827" sldId="2147483648"/>
              <pc:sldLayoutMk cId="148382137" sldId="2147483649"/>
              <ac:spMk id="6" creationId="{CF6A675C-8E37-3C44-9DFF-FB1B19D011DE}"/>
            </ac:spMkLst>
          </pc:spChg>
        </pc:sldLayoutChg>
        <pc:sldLayoutChg chg="modSp">
          <pc:chgData name="Kalina Jan (260259)" userId="a7e6ec75-d3ba-42c7-b540-e3e8914f88d5" providerId="ADAL" clId="{103921E2-B834-45D0-A05A-139D62706008}" dt="2025-01-22T14:39:16.330" v="2386"/>
          <pc:sldLayoutMkLst>
            <pc:docMk/>
            <pc:sldMasterMk cId="2956257827" sldId="2147483648"/>
            <pc:sldLayoutMk cId="4271472262" sldId="2147483650"/>
          </pc:sldLayoutMkLst>
          <pc:spChg chg="mod">
            <ac:chgData name="Kalina Jan (260259)" userId="a7e6ec75-d3ba-42c7-b540-e3e8914f88d5" providerId="ADAL" clId="{103921E2-B834-45D0-A05A-139D62706008}" dt="2025-01-22T14:39:16.330" v="2386"/>
            <ac:spMkLst>
              <pc:docMk/>
              <pc:sldMasterMk cId="2956257827" sldId="2147483648"/>
              <pc:sldLayoutMk cId="4271472262" sldId="2147483650"/>
              <ac:spMk id="6" creationId="{010225BC-E2B7-2FA6-E057-CDA7E23E976F}"/>
            </ac:spMkLst>
          </pc:spChg>
        </pc:sldLayoutChg>
        <pc:sldLayoutChg chg="modSp">
          <pc:chgData name="Kalina Jan (260259)" userId="a7e6ec75-d3ba-42c7-b540-e3e8914f88d5" providerId="ADAL" clId="{103921E2-B834-45D0-A05A-139D62706008}" dt="2025-01-22T14:39:16.330" v="2386"/>
          <pc:sldLayoutMkLst>
            <pc:docMk/>
            <pc:sldMasterMk cId="2956257827" sldId="2147483648"/>
            <pc:sldLayoutMk cId="3337133574" sldId="2147483651"/>
          </pc:sldLayoutMkLst>
          <pc:spChg chg="mod">
            <ac:chgData name="Kalina Jan (260259)" userId="a7e6ec75-d3ba-42c7-b540-e3e8914f88d5" providerId="ADAL" clId="{103921E2-B834-45D0-A05A-139D62706008}" dt="2025-01-22T14:39:16.330" v="2386"/>
            <ac:spMkLst>
              <pc:docMk/>
              <pc:sldMasterMk cId="2956257827" sldId="2147483648"/>
              <pc:sldLayoutMk cId="3337133574" sldId="2147483651"/>
              <ac:spMk id="6" creationId="{C17E3F56-7E19-3461-6208-AC24572FEC43}"/>
            </ac:spMkLst>
          </pc:spChg>
        </pc:sldLayoutChg>
        <pc:sldLayoutChg chg="modSp">
          <pc:chgData name="Kalina Jan (260259)" userId="a7e6ec75-d3ba-42c7-b540-e3e8914f88d5" providerId="ADAL" clId="{103921E2-B834-45D0-A05A-139D62706008}" dt="2025-01-22T14:39:16.330" v="2386"/>
          <pc:sldLayoutMkLst>
            <pc:docMk/>
            <pc:sldMasterMk cId="2956257827" sldId="2147483648"/>
            <pc:sldLayoutMk cId="2365282486" sldId="2147483652"/>
          </pc:sldLayoutMkLst>
          <pc:spChg chg="mod">
            <ac:chgData name="Kalina Jan (260259)" userId="a7e6ec75-d3ba-42c7-b540-e3e8914f88d5" providerId="ADAL" clId="{103921E2-B834-45D0-A05A-139D62706008}" dt="2025-01-22T14:39:16.330" v="2386"/>
            <ac:spMkLst>
              <pc:docMk/>
              <pc:sldMasterMk cId="2956257827" sldId="2147483648"/>
              <pc:sldLayoutMk cId="2365282486" sldId="2147483652"/>
              <ac:spMk id="7" creationId="{D0DA5AC4-67DC-852B-810A-B9225F392F5A}"/>
            </ac:spMkLst>
          </pc:spChg>
        </pc:sldLayoutChg>
        <pc:sldLayoutChg chg="modSp">
          <pc:chgData name="Kalina Jan (260259)" userId="a7e6ec75-d3ba-42c7-b540-e3e8914f88d5" providerId="ADAL" clId="{103921E2-B834-45D0-A05A-139D62706008}" dt="2025-01-22T14:39:16.330" v="2386"/>
          <pc:sldLayoutMkLst>
            <pc:docMk/>
            <pc:sldMasterMk cId="2956257827" sldId="2147483648"/>
            <pc:sldLayoutMk cId="389802825" sldId="2147483653"/>
          </pc:sldLayoutMkLst>
          <pc:spChg chg="mod">
            <ac:chgData name="Kalina Jan (260259)" userId="a7e6ec75-d3ba-42c7-b540-e3e8914f88d5" providerId="ADAL" clId="{103921E2-B834-45D0-A05A-139D62706008}" dt="2025-01-22T14:39:16.330" v="2386"/>
            <ac:spMkLst>
              <pc:docMk/>
              <pc:sldMasterMk cId="2956257827" sldId="2147483648"/>
              <pc:sldLayoutMk cId="389802825" sldId="2147483653"/>
              <ac:spMk id="9" creationId="{15E88CAE-680F-3D6B-54F6-41A48466F928}"/>
            </ac:spMkLst>
          </pc:spChg>
        </pc:sldLayoutChg>
        <pc:sldLayoutChg chg="modSp">
          <pc:chgData name="Kalina Jan (260259)" userId="a7e6ec75-d3ba-42c7-b540-e3e8914f88d5" providerId="ADAL" clId="{103921E2-B834-45D0-A05A-139D62706008}" dt="2025-01-22T14:39:16.330" v="2386"/>
          <pc:sldLayoutMkLst>
            <pc:docMk/>
            <pc:sldMasterMk cId="2956257827" sldId="2147483648"/>
            <pc:sldLayoutMk cId="4238551560" sldId="2147483654"/>
          </pc:sldLayoutMkLst>
          <pc:spChg chg="mod">
            <ac:chgData name="Kalina Jan (260259)" userId="a7e6ec75-d3ba-42c7-b540-e3e8914f88d5" providerId="ADAL" clId="{103921E2-B834-45D0-A05A-139D62706008}" dt="2025-01-22T14:39:16.330" v="2386"/>
            <ac:spMkLst>
              <pc:docMk/>
              <pc:sldMasterMk cId="2956257827" sldId="2147483648"/>
              <pc:sldLayoutMk cId="4238551560" sldId="2147483654"/>
              <ac:spMk id="5" creationId="{B6E75B37-9CDE-379C-51E9-C74AD3D9F123}"/>
            </ac:spMkLst>
          </pc:spChg>
        </pc:sldLayoutChg>
        <pc:sldLayoutChg chg="modSp">
          <pc:chgData name="Kalina Jan (260259)" userId="a7e6ec75-d3ba-42c7-b540-e3e8914f88d5" providerId="ADAL" clId="{103921E2-B834-45D0-A05A-139D62706008}" dt="2025-01-22T14:39:16.330" v="2386"/>
          <pc:sldLayoutMkLst>
            <pc:docMk/>
            <pc:sldMasterMk cId="2956257827" sldId="2147483648"/>
            <pc:sldLayoutMk cId="343989283" sldId="2147483655"/>
          </pc:sldLayoutMkLst>
          <pc:spChg chg="mod">
            <ac:chgData name="Kalina Jan (260259)" userId="a7e6ec75-d3ba-42c7-b540-e3e8914f88d5" providerId="ADAL" clId="{103921E2-B834-45D0-A05A-139D62706008}" dt="2025-01-22T14:39:16.330" v="2386"/>
            <ac:spMkLst>
              <pc:docMk/>
              <pc:sldMasterMk cId="2956257827" sldId="2147483648"/>
              <pc:sldLayoutMk cId="343989283" sldId="2147483655"/>
              <ac:spMk id="4" creationId="{FE826C9B-0162-CFC0-4881-3ECBDE2FDBBC}"/>
            </ac:spMkLst>
          </pc:spChg>
        </pc:sldLayoutChg>
        <pc:sldLayoutChg chg="modSp">
          <pc:chgData name="Kalina Jan (260259)" userId="a7e6ec75-d3ba-42c7-b540-e3e8914f88d5" providerId="ADAL" clId="{103921E2-B834-45D0-A05A-139D62706008}" dt="2025-01-22T14:39:16.330" v="2386"/>
          <pc:sldLayoutMkLst>
            <pc:docMk/>
            <pc:sldMasterMk cId="2956257827" sldId="2147483648"/>
            <pc:sldLayoutMk cId="3808072113" sldId="2147483656"/>
          </pc:sldLayoutMkLst>
          <pc:spChg chg="mod">
            <ac:chgData name="Kalina Jan (260259)" userId="a7e6ec75-d3ba-42c7-b540-e3e8914f88d5" providerId="ADAL" clId="{103921E2-B834-45D0-A05A-139D62706008}" dt="2025-01-22T14:39:16.330" v="2386"/>
            <ac:spMkLst>
              <pc:docMk/>
              <pc:sldMasterMk cId="2956257827" sldId="2147483648"/>
              <pc:sldLayoutMk cId="3808072113" sldId="2147483656"/>
              <ac:spMk id="7" creationId="{BFDA14B7-3E72-A9D7-74BA-1D57A83A1EC9}"/>
            </ac:spMkLst>
          </pc:spChg>
        </pc:sldLayoutChg>
        <pc:sldLayoutChg chg="modSp">
          <pc:chgData name="Kalina Jan (260259)" userId="a7e6ec75-d3ba-42c7-b540-e3e8914f88d5" providerId="ADAL" clId="{103921E2-B834-45D0-A05A-139D62706008}" dt="2025-01-22T14:39:16.330" v="2386"/>
          <pc:sldLayoutMkLst>
            <pc:docMk/>
            <pc:sldMasterMk cId="2956257827" sldId="2147483648"/>
            <pc:sldLayoutMk cId="2049229445" sldId="2147483657"/>
          </pc:sldLayoutMkLst>
          <pc:spChg chg="mod">
            <ac:chgData name="Kalina Jan (260259)" userId="a7e6ec75-d3ba-42c7-b540-e3e8914f88d5" providerId="ADAL" clId="{103921E2-B834-45D0-A05A-139D62706008}" dt="2025-01-22T14:39:16.330" v="2386"/>
            <ac:spMkLst>
              <pc:docMk/>
              <pc:sldMasterMk cId="2956257827" sldId="2147483648"/>
              <pc:sldLayoutMk cId="2049229445" sldId="2147483657"/>
              <ac:spMk id="7" creationId="{F9287BA7-4DA4-1D04-CC04-641C13546D5A}"/>
            </ac:spMkLst>
          </pc:spChg>
        </pc:sldLayoutChg>
        <pc:sldLayoutChg chg="modSp">
          <pc:chgData name="Kalina Jan (260259)" userId="a7e6ec75-d3ba-42c7-b540-e3e8914f88d5" providerId="ADAL" clId="{103921E2-B834-45D0-A05A-139D62706008}" dt="2025-01-22T14:39:16.330" v="2386"/>
          <pc:sldLayoutMkLst>
            <pc:docMk/>
            <pc:sldMasterMk cId="2956257827" sldId="2147483648"/>
            <pc:sldLayoutMk cId="2320881368" sldId="2147483658"/>
          </pc:sldLayoutMkLst>
          <pc:spChg chg="mod">
            <ac:chgData name="Kalina Jan (260259)" userId="a7e6ec75-d3ba-42c7-b540-e3e8914f88d5" providerId="ADAL" clId="{103921E2-B834-45D0-A05A-139D62706008}" dt="2025-01-22T14:39:16.330" v="2386"/>
            <ac:spMkLst>
              <pc:docMk/>
              <pc:sldMasterMk cId="2956257827" sldId="2147483648"/>
              <pc:sldLayoutMk cId="2320881368" sldId="2147483658"/>
              <ac:spMk id="6" creationId="{9AB7BFDA-C056-E348-6DDD-B9E878D2C951}"/>
            </ac:spMkLst>
          </pc:spChg>
        </pc:sldLayoutChg>
        <pc:sldLayoutChg chg="modSp">
          <pc:chgData name="Kalina Jan (260259)" userId="a7e6ec75-d3ba-42c7-b540-e3e8914f88d5" providerId="ADAL" clId="{103921E2-B834-45D0-A05A-139D62706008}" dt="2025-01-22T14:39:16.330" v="2386"/>
          <pc:sldLayoutMkLst>
            <pc:docMk/>
            <pc:sldMasterMk cId="2956257827" sldId="2147483648"/>
            <pc:sldLayoutMk cId="3111864231" sldId="2147483659"/>
          </pc:sldLayoutMkLst>
          <pc:spChg chg="mod">
            <ac:chgData name="Kalina Jan (260259)" userId="a7e6ec75-d3ba-42c7-b540-e3e8914f88d5" providerId="ADAL" clId="{103921E2-B834-45D0-A05A-139D62706008}" dt="2025-01-22T14:39:16.330" v="2386"/>
            <ac:spMkLst>
              <pc:docMk/>
              <pc:sldMasterMk cId="2956257827" sldId="2147483648"/>
              <pc:sldLayoutMk cId="3111864231" sldId="2147483659"/>
              <ac:spMk id="6" creationId="{48CB5D6B-7F90-724E-860C-5FCC01F124DD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8D45B-FE33-4D9F-9C21-3AE2B9373988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D4076-B66F-4D65-976D-BB2AFA3F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0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D4076-B66F-4D65-976D-BB2AFA3F4E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6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D4076-B66F-4D65-976D-BB2AFA3F4E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44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D4076-B66F-4D65-976D-BB2AFA3F4E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34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EE40-2F3A-4530-AB53-31B08CEC72C4}" type="datetime1">
              <a:rPr lang="en-US" smtClean="0"/>
              <a:t>1/22/2025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6A675C-8E37-3C44-9DFF-FB1B19D01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1320" y="6356350"/>
            <a:ext cx="792480" cy="365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3143-9F44-4E12-8B4A-FCA4B29D4B0D}" type="datetime1">
              <a:rPr lang="en-US" smtClean="0"/>
              <a:t>1/22/2025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B7BFDA-C056-E348-6DDD-B9E878D2C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1320" y="6356350"/>
            <a:ext cx="792480" cy="365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881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013E-521D-40E3-8E22-344A481CE0FF}" type="datetime1">
              <a:rPr lang="en-US" smtClean="0"/>
              <a:t>1/22/2025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CB5D6B-7F90-724E-860C-5FCC01F12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1320" y="6356350"/>
            <a:ext cx="792480" cy="365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6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DCE-A3AD-402F-904F-AFBFBA37A524}" type="datetime1">
              <a:rPr lang="en-US" smtClean="0"/>
              <a:t>1/22/2025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0225BC-E2B7-2FA6-E057-CDA7E23E9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1320" y="6356350"/>
            <a:ext cx="792480" cy="365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47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0B88-EF56-40EA-9BE5-270FBB017A9D}" type="datetime1">
              <a:rPr lang="en-US" smtClean="0"/>
              <a:t>1/22/2025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7E3F56-7E19-3461-6208-AC24572FE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1320" y="6356350"/>
            <a:ext cx="792480" cy="365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3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4F55-F9B3-4C6F-8716-B1A61C1A17E0}" type="datetime1">
              <a:rPr lang="en-US" smtClean="0"/>
              <a:t>1/22/2025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D0DA5AC4-67DC-852B-810A-B9225F392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1320" y="6356350"/>
            <a:ext cx="792480" cy="365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2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04C6-8D65-452F-828E-BED439F74C2C}" type="datetime1">
              <a:rPr lang="en-US" smtClean="0"/>
              <a:t>1/22/2025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15E88CAE-680F-3D6B-54F6-41A48466F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1320" y="6356350"/>
            <a:ext cx="792480" cy="365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0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316D-FB1C-40FE-9D95-1FF35C5D657C}" type="datetime1">
              <a:rPr lang="en-US" smtClean="0"/>
              <a:t>1/22/2025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B6E75B37-9CDE-379C-51E9-C74AD3D9F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1320" y="6356350"/>
            <a:ext cx="792480" cy="365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5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8047-3072-4D01-A283-0B2BE8CFF2A4}" type="datetime1">
              <a:rPr lang="en-US" smtClean="0"/>
              <a:t>1/22/2025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FE826C9B-0162-CFC0-4881-3ECBDE2FD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1320" y="6356350"/>
            <a:ext cx="792480" cy="365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7AA1-5730-46D9-8A40-FFC89BA27BFD}" type="datetime1">
              <a:rPr lang="en-US" smtClean="0"/>
              <a:t>1/22/2025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BFDA14B7-3E72-A9D7-74BA-1D57A83A1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1320" y="6356350"/>
            <a:ext cx="792480" cy="365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07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9C7E-CDD3-49F0-95DC-7799730DBC6B}" type="datetime1">
              <a:rPr lang="en-US" smtClean="0"/>
              <a:t>1/22/2025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F9287BA7-4DA4-1D04-CC04-641C13546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1320" y="6356350"/>
            <a:ext cx="792480" cy="365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22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6EB6C-437B-4252-840D-EAA5DAC53EFF}" type="datetime1">
              <a:rPr lang="en-US" smtClean="0"/>
              <a:t>1/22/2025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BF0FB8A3-53D2-C95B-59E6-D5C438BC3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1320" y="6356350"/>
            <a:ext cx="792480" cy="365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25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microsoft.com/office/2007/relationships/hdphoto" Target="../media/hdphoto1.wdp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0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0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0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0.png"/><Relationship Id="rId2" Type="http://schemas.openxmlformats.org/officeDocument/2006/relationships/image" Target="../media/image120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0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png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16.png"/><Relationship Id="rId7" Type="http://schemas.openxmlformats.org/officeDocument/2006/relationships/image" Target="../media/image136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05484" y="1009749"/>
            <a:ext cx="9781032" cy="2387600"/>
          </a:xfrm>
        </p:spPr>
        <p:txBody>
          <a:bodyPr>
            <a:normAutofit/>
          </a:bodyPr>
          <a:lstStyle/>
          <a:p>
            <a:r>
              <a:rPr lang="en-US" sz="8000" b="1" dirty="0" err="1"/>
              <a:t>Matematické</a:t>
            </a:r>
            <a:r>
              <a:rPr lang="en-US" sz="8000" b="1" dirty="0"/>
              <a:t> </a:t>
            </a:r>
            <a:r>
              <a:rPr lang="en-US" sz="8000" b="1" dirty="0" err="1"/>
              <a:t>základy</a:t>
            </a:r>
            <a:r>
              <a:rPr lang="en-US" sz="8000" b="1" dirty="0"/>
              <a:t> pro ISS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23246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Honza </a:t>
            </a:r>
            <a:r>
              <a:rPr lang="cs-CZ" altLang="en-US" sz="2000" dirty="0"/>
              <a:t>Černocký, ÚPGM</a:t>
            </a:r>
            <a:r>
              <a:rPr lang="en-US" altLang="en-US" sz="2000" dirty="0"/>
              <a:t> FIT VUT</a:t>
            </a:r>
          </a:p>
          <a:p>
            <a:endParaRPr lang="en-US" sz="300" dirty="0"/>
          </a:p>
          <a:p>
            <a:r>
              <a:rPr lang="cs-CZ" sz="2000" b="0" i="0" dirty="0">
                <a:solidFill>
                  <a:srgbClr val="000000"/>
                </a:solidFill>
                <a:effectLst/>
                <a:latin typeface="Segoe UI Web (East European)"/>
              </a:rPr>
              <a:t>Otevřete si prosím </a:t>
            </a:r>
            <a:r>
              <a:rPr lang="en-US" sz="2000" dirty="0"/>
              <a:t>Python notebook</a:t>
            </a:r>
            <a:r>
              <a:rPr lang="cs-CZ" sz="2000" dirty="0"/>
              <a:t>y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matika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000" dirty="0"/>
              <a:t>a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cos_jexp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endParaRPr lang="en-US" sz="2000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84FCD9C-E01E-EE09-2040-877B47527C4A}"/>
              </a:ext>
            </a:extLst>
          </p:cNvPr>
          <p:cNvSpPr txBox="1">
            <a:spLocks/>
          </p:cNvSpPr>
          <p:nvPr/>
        </p:nvSpPr>
        <p:spPr>
          <a:xfrm>
            <a:off x="1524000" y="6324086"/>
            <a:ext cx="91440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rgbClr val="232852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cs-CZ" sz="2400" dirty="0">
                <a:solidFill>
                  <a:schemeClr val="bg1">
                    <a:lumMod val="50000"/>
                  </a:schemeClr>
                </a:solidFill>
              </a:rPr>
              <a:t>Signály a systémy (ISS): Matematické základy pro ISS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9E0ED99E-939F-1CB4-F716-49B140D46207}"/>
              </a:ext>
            </a:extLst>
          </p:cNvPr>
          <p:cNvSpPr txBox="1">
            <a:spLocks/>
          </p:cNvSpPr>
          <p:nvPr/>
        </p:nvSpPr>
        <p:spPr>
          <a:xfrm>
            <a:off x="1524000" y="3477850"/>
            <a:ext cx="91440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rgbClr val="232852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cs-CZ" sz="2400" b="1" dirty="0">
                <a:solidFill>
                  <a:schemeClr val="tx1"/>
                </a:solidFill>
              </a:rPr>
              <a:t>ISS 01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052DBD-B309-CB3B-3E55-D2DD4D731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337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4865"/>
            <a:ext cx="12192000" cy="92354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Příklad – Operace s posloupnostmi (diskrétními signály)</a:t>
            </a:r>
            <a:endParaRPr lang="en-US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1B431F0-6ED6-AE3C-1E98-9A30940E41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867"/>
          <a:stretch/>
        </p:blipFill>
        <p:spPr>
          <a:xfrm>
            <a:off x="696000" y="1189409"/>
            <a:ext cx="10800000" cy="4735214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AE59020-E7B8-6F17-6301-2CF97B700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10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595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Lineární</a:t>
            </a:r>
            <a:r>
              <a:rPr lang="en-US" b="1" dirty="0"/>
              <a:t> </a:t>
            </a:r>
            <a:r>
              <a:rPr lang="en-US" b="1" dirty="0" err="1"/>
              <a:t>funkce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err="1"/>
              <a:t>Parametr</a:t>
            </a:r>
            <a:r>
              <a:rPr lang="en-US" dirty="0"/>
              <a:t> </a:t>
            </a:r>
            <a:r>
              <a:rPr lang="en-US" b="1" i="1" dirty="0"/>
              <a:t>a</a:t>
            </a:r>
            <a:r>
              <a:rPr lang="en-US" dirty="0"/>
              <a:t> – </a:t>
            </a:r>
            <a:r>
              <a:rPr lang="en-US" dirty="0" err="1"/>
              <a:t>sklon</a:t>
            </a:r>
            <a:r>
              <a:rPr lang="cs-CZ" dirty="0"/>
              <a:t> </a:t>
            </a:r>
            <a:r>
              <a:rPr lang="en-US" dirty="0"/>
              <a:t>(</a:t>
            </a:r>
            <a:r>
              <a:rPr lang="en-US" dirty="0" err="1">
                <a:solidFill>
                  <a:srgbClr val="0070C0"/>
                </a:solidFill>
              </a:rPr>
              <a:t>sm</a:t>
            </a:r>
            <a:r>
              <a:rPr lang="cs-CZ" dirty="0" err="1">
                <a:solidFill>
                  <a:srgbClr val="0070C0"/>
                </a:solidFill>
              </a:rPr>
              <a:t>ěrnice</a:t>
            </a:r>
            <a:r>
              <a:rPr lang="en-US" dirty="0"/>
              <a:t>)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dirty="0"/>
              <a:t>Parametr </a:t>
            </a:r>
            <a:r>
              <a:rPr lang="cs-CZ" b="1" i="1" dirty="0"/>
              <a:t>b</a:t>
            </a:r>
            <a:r>
              <a:rPr lang="cs-CZ" dirty="0"/>
              <a:t> – posun, zkreslení </a:t>
            </a:r>
            <a:r>
              <a:rPr lang="en-US" dirty="0"/>
              <a:t>(</a:t>
            </a:r>
            <a:r>
              <a:rPr lang="en-US" dirty="0" err="1">
                <a:solidFill>
                  <a:srgbClr val="0070C0"/>
                </a:solidFill>
              </a:rPr>
              <a:t>posun</a:t>
            </a:r>
            <a:r>
              <a:rPr lang="cs-CZ" dirty="0">
                <a:solidFill>
                  <a:srgbClr val="0070C0"/>
                </a:solidFill>
              </a:rPr>
              <a:t> o konstantu</a:t>
            </a:r>
            <a:r>
              <a:rPr lang="en-US" dirty="0"/>
              <a:t>).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rgbClr val="FF0000"/>
                </a:solidFill>
              </a:rPr>
              <a:t>#linear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923" y="681037"/>
            <a:ext cx="2631070" cy="639325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6F9215-F57A-B63C-6511-C8E55FAB1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11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800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4865"/>
            <a:ext cx="12192000" cy="923544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Příklad – Lineární funkce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04BDCD8-A899-3517-25DD-F31F58B4255E}"/>
                  </a:ext>
                </a:extLst>
              </p:cNvPr>
              <p:cNvSpPr txBox="1"/>
              <p:nvPr/>
            </p:nvSpPr>
            <p:spPr>
              <a:xfrm>
                <a:off x="234696" y="958763"/>
                <a:ext cx="11722608" cy="20219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Tento příklad ukazuje definici čtyř lineárních signálů na časovém vektoru </a:t>
                </a:r>
                <a14:m>
                  <m:oMath xmlns:m="http://schemas.openxmlformats.org/officeDocument/2006/math"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, který se pohybuje od -5 do 5 s krokem 0.01s.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Lineární signál definovaný jako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d>
                          <m:dPr>
                            <m:ctrlPr>
                              <a:rPr lang="cs-CZ" sz="170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cs-CZ" sz="1700" i="1" dirty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</m:d>
                      </m:sub>
                    </m:sSub>
                    <m:r>
                      <a:rPr lang="cs-CZ" sz="1700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 3</m:t>
                    </m:r>
                    <m:r>
                      <a:rPr lang="cs-CZ" sz="1700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 Je to přímka s kladným sklonem 3.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Lineární signál definovaný jako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7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cs-CZ" sz="17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 2</m:t>
                    </m:r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 + 1</m:t>
                    </m:r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 Je to přímka se sklonem 2 a průsečíkem s osou </a:t>
                </a:r>
                <a14:m>
                  <m:oMath xmlns:m="http://schemas.openxmlformats.org/officeDocument/2006/math"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rovný 1.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Lineární signál definovaný jako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d>
                          <m:dPr>
                            <m:ctrlPr>
                              <a:rPr lang="cs-CZ" sz="170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cs-CZ" sz="1700" i="1" dirty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</m:d>
                      </m:sub>
                    </m:sSub>
                    <m:r>
                      <a:rPr lang="cs-CZ" sz="1700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 −</m:t>
                    </m:r>
                    <m:r>
                      <a:rPr lang="cs-CZ" sz="1700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 Je to přímka se záporným sklonem -1.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Lineární signál definovaný jako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d>
                          <m:dPr>
                            <m:ctrlPr>
                              <a:rPr lang="cs-CZ" sz="170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cs-CZ" sz="1700" i="1" dirty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</m:d>
                      </m:sub>
                    </m:sSub>
                    <m:r>
                      <a:rPr lang="cs-CZ" sz="1700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 −2</m:t>
                    </m:r>
                    <m:r>
                      <a:rPr lang="cs-CZ" sz="1700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cs-CZ" sz="1700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 − 2</m:t>
                    </m:r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 Je to přímka se sklonem -2 a průsečíkem s osou </a:t>
                </a:r>
                <a14:m>
                  <m:oMath xmlns:m="http://schemas.openxmlformats.org/officeDocument/2006/math"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rovný -2.</a:t>
                </a: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04BDCD8-A899-3517-25DD-F31F58B42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96" y="958763"/>
                <a:ext cx="11722608" cy="2021964"/>
              </a:xfrm>
              <a:prstGeom prst="rect">
                <a:avLst/>
              </a:prstGeom>
              <a:blipFill>
                <a:blip r:embed="rId2"/>
                <a:stretch>
                  <a:fillRect l="-312" b="-179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>
            <a:extLst>
              <a:ext uri="{FF2B5EF4-FFF2-40B4-BE49-F238E27FC236}">
                <a16:creationId xmlns:a16="http://schemas.microsoft.com/office/drawing/2014/main" id="{71D61FCF-19B7-2083-7157-83867FB0C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741" y="3119690"/>
            <a:ext cx="7188518" cy="3738310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190AB0-0EE7-CAB3-9702-B968AF6A9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12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89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896" y="2800350"/>
            <a:ext cx="1808108" cy="67042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Derivace</a:t>
            </a:r>
            <a:r>
              <a:rPr lang="en-US" b="1" dirty="0"/>
              <a:t> a </a:t>
            </a:r>
            <a:r>
              <a:rPr lang="en-US" b="1" dirty="0" err="1"/>
              <a:t>integrály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712116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dirty="0"/>
              <a:t>Příklad jednoduché kvadratické rovnice</a:t>
            </a:r>
            <a:r>
              <a:rPr lang="en-US" dirty="0"/>
              <a:t>: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dirty="0"/>
              <a:t>Derivace provedena analyticky: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b="1" dirty="0">
                <a:solidFill>
                  <a:srgbClr val="0070C0"/>
                </a:solidFill>
              </a:rPr>
              <a:t>P</a:t>
            </a:r>
            <a:r>
              <a:rPr lang="en-US" b="1" dirty="0" err="1">
                <a:solidFill>
                  <a:srgbClr val="0070C0"/>
                </a:solidFill>
              </a:rPr>
              <a:t>rimitivn</a:t>
            </a:r>
            <a:r>
              <a:rPr lang="cs-CZ" b="1" dirty="0">
                <a:solidFill>
                  <a:srgbClr val="0070C0"/>
                </a:solidFill>
              </a:rPr>
              <a:t>í funkce</a:t>
            </a:r>
            <a:r>
              <a:rPr lang="cs-CZ" dirty="0"/>
              <a:t> </a:t>
            </a:r>
            <a:r>
              <a:rPr lang="en-US" dirty="0"/>
              <a:t>(</a:t>
            </a:r>
            <a:r>
              <a:rPr lang="cs-CZ" dirty="0" err="1"/>
              <a:t>antiderivace</a:t>
            </a:r>
            <a:r>
              <a:rPr lang="cs-CZ" dirty="0"/>
              <a:t>, integrál</a:t>
            </a:r>
            <a:r>
              <a:rPr lang="en-US" dirty="0"/>
              <a:t>) </a:t>
            </a:r>
            <a:r>
              <a:rPr lang="cs-CZ" dirty="0"/>
              <a:t>provedena analyticky: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deriv_int_anal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178" y="1863446"/>
            <a:ext cx="2246702" cy="4231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118" y="4677183"/>
            <a:ext cx="2163556" cy="613447"/>
          </a:xfrm>
          <a:prstGeom prst="rect">
            <a:avLst/>
          </a:prstGeom>
        </p:spPr>
      </p:pic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E0975A0C-6AFF-9CD0-3B43-E095622C1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13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511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4865"/>
            <a:ext cx="12192000" cy="923544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Příklad – Derivace a integrace signálů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04BDCD8-A899-3517-25DD-F31F58B4255E}"/>
                  </a:ext>
                </a:extLst>
              </p:cNvPr>
              <p:cNvSpPr txBox="1"/>
              <p:nvPr/>
            </p:nvSpPr>
            <p:spPr>
              <a:xfrm>
                <a:off x="301752" y="958763"/>
                <a:ext cx="11667744" cy="35031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Tento příklad ukazuje, jak lze analyzovat a vypočítat derivaci a primitivní funkci pro danou kvadratickou funkci </a:t>
                </a:r>
                <a14:m>
                  <m:oMath xmlns:m="http://schemas.openxmlformats.org/officeDocument/2006/math"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 Časový vektor </a:t>
                </a:r>
                <a14:m>
                  <m:oMath xmlns:m="http://schemas.openxmlformats.org/officeDocument/2006/math"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je definován od -3 do 2 s krokem 0.05.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Kvadratická funkce definovaná jako </a:t>
                </a:r>
                <a14:m>
                  <m:oMath xmlns:m="http://schemas.openxmlformats.org/officeDocument/2006/math"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+ 2</m:t>
                    </m:r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 + 3</m:t>
                    </m:r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 Tato funkce je parabolická a jejím grafem je parabola.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Derivace funkce </a:t>
                </a:r>
                <a14:m>
                  <m:oMath xmlns:m="http://schemas.openxmlformats.org/officeDocument/2006/math"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, což je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 2</m:t>
                    </m:r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 + 2</m:t>
                    </m:r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 Tato funkce udává okamžitou rychlost změny </a:t>
                </a:r>
                <a14:m>
                  <m:oMath xmlns:m="http://schemas.openxmlformats.org/officeDocument/2006/math"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v čase a její graf je přímka se sklonem 2.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Primitivní funkce (nebo integrál) </a:t>
                </a:r>
                <a14:m>
                  <m:oMath xmlns:m="http://schemas.openxmlformats.org/officeDocument/2006/math"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, definovaná jako </a:t>
                </a:r>
                <a14:m>
                  <m:oMath xmlns:m="http://schemas.openxmlformats.org/officeDocument/2006/math"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d>
                      <m:d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70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cs-CZ" sz="170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cs-CZ" sz="170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+ </m:t>
                    </m:r>
                    <m:sSup>
                      <m:sSup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+ 3</m:t>
                    </m:r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 Tato funkce představuje plochu pod křivkou funkce </a:t>
                </a:r>
                <a14:m>
                  <m:oMath xmlns:m="http://schemas.openxmlformats.org/officeDocument/2006/math"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a její graf je kubická funkce.</a:t>
                </a: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Například pro čas </a:t>
                </a:r>
                <a14:m>
                  <m:oMath xmlns:m="http://schemas.openxmlformats.org/officeDocument/2006/math"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 = 1 </m:t>
                    </m:r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je hodnota </a:t>
                </a:r>
                <a14:m>
                  <m:oMath xmlns:m="http://schemas.openxmlformats.org/officeDocument/2006/math"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(1) = 6</m:t>
                    </m:r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, hodnota </a:t>
                </a:r>
                <a14:m>
                  <m:oMath xmlns:m="http://schemas.openxmlformats.org/officeDocument/2006/math"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′(1) = 4</m:t>
                    </m:r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, a hodnota </a:t>
                </a:r>
                <a14:m>
                  <m:oMath xmlns:m="http://schemas.openxmlformats.org/officeDocument/2006/math"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d>
                      <m:d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Tento příklad ukazuje, jak derivace a primitivní funkce mohou být použity k analýze kvadratických funkcí a jejich změn.</a:t>
                </a:r>
                <a:endParaRPr lang="cs-CZ" sz="1700" dirty="0">
                  <a:effectLst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04BDCD8-A899-3517-25DD-F31F58B42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958763"/>
                <a:ext cx="11667744" cy="3503138"/>
              </a:xfrm>
              <a:prstGeom prst="rect">
                <a:avLst/>
              </a:prstGeom>
              <a:blipFill>
                <a:blip r:embed="rId2"/>
                <a:stretch>
                  <a:fillRect l="-313" b="-12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EA2C210-B7BC-771B-A8AB-FECBA4B40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14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693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4865"/>
            <a:ext cx="12192000" cy="923544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Příklad – Derivace a integrace signálů</a:t>
            </a:r>
            <a:endParaRPr lang="en-US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3A714DB-4E19-7A2C-4E6A-C54C73A74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996" y="928871"/>
            <a:ext cx="7688009" cy="5929129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621B418-8C61-C3A0-F8FF-92631AC11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15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3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Derivace numericky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err="1"/>
              <a:t>Analytická</a:t>
            </a:r>
            <a:r>
              <a:rPr lang="en-US" dirty="0"/>
              <a:t> forma </a:t>
            </a:r>
            <a:r>
              <a:rPr lang="cs-CZ" dirty="0"/>
              <a:t>derivace</a:t>
            </a:r>
            <a:r>
              <a:rPr lang="en-US" dirty="0"/>
              <a:t> </a:t>
            </a:r>
            <a:r>
              <a:rPr lang="en-US" dirty="0" err="1"/>
              <a:t>nemusí</a:t>
            </a:r>
            <a:r>
              <a:rPr lang="en-US" dirty="0"/>
              <a:t> </a:t>
            </a:r>
            <a:r>
              <a:rPr lang="en-US" dirty="0" err="1"/>
              <a:t>existovat</a:t>
            </a:r>
            <a:r>
              <a:rPr lang="en-US" dirty="0"/>
              <a:t>, </a:t>
            </a:r>
            <a:r>
              <a:rPr lang="en-US" dirty="0" err="1"/>
              <a:t>nebo</a:t>
            </a:r>
            <a:r>
              <a:rPr lang="en-US" dirty="0"/>
              <a:t> je </a:t>
            </a:r>
            <a:r>
              <a:rPr lang="en-US" dirty="0" err="1"/>
              <a:t>nám</a:t>
            </a:r>
            <a:r>
              <a:rPr lang="en-US" dirty="0"/>
              <a:t> </a:t>
            </a:r>
            <a:r>
              <a:rPr lang="en-US" dirty="0" err="1"/>
              <a:t>dán</a:t>
            </a:r>
            <a:r>
              <a:rPr lang="en-US" dirty="0"/>
              <a:t> </a:t>
            </a:r>
            <a:r>
              <a:rPr lang="en-US" dirty="0" err="1"/>
              <a:t>vstupní</a:t>
            </a:r>
            <a:r>
              <a:rPr lang="en-US" dirty="0"/>
              <a:t> </a:t>
            </a:r>
            <a:r>
              <a:rPr lang="en-US" dirty="0" err="1"/>
              <a:t>signál</a:t>
            </a:r>
            <a:r>
              <a:rPr lang="en-US" dirty="0"/>
              <a:t>, </a:t>
            </a:r>
            <a:r>
              <a:rPr lang="en-US" dirty="0" err="1"/>
              <a:t>nebo</a:t>
            </a:r>
            <a:r>
              <a:rPr lang="en-US" dirty="0"/>
              <a:t> je </a:t>
            </a:r>
            <a:r>
              <a:rPr lang="en-US" dirty="0" err="1"/>
              <a:t>prostě</a:t>
            </a:r>
            <a:r>
              <a:rPr lang="en-US" dirty="0"/>
              <a:t> </a:t>
            </a:r>
            <a:r>
              <a:rPr lang="en-US" dirty="0" err="1"/>
              <a:t>příliš</a:t>
            </a:r>
            <a:r>
              <a:rPr lang="en-US" dirty="0"/>
              <a:t> </a:t>
            </a:r>
            <a:r>
              <a:rPr lang="en-US" dirty="0" err="1"/>
              <a:t>líná</a:t>
            </a:r>
            <a:r>
              <a:rPr lang="en-US" dirty="0"/>
              <a:t>...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err="1"/>
              <a:t>Využij</a:t>
            </a:r>
            <a:r>
              <a:rPr lang="cs-CZ" dirty="0" err="1"/>
              <a:t>eme</a:t>
            </a:r>
            <a:r>
              <a:rPr lang="en-US" dirty="0"/>
              <a:t> </a:t>
            </a:r>
            <a:r>
              <a:rPr lang="en-US" dirty="0" err="1"/>
              <a:t>definic</a:t>
            </a:r>
            <a:r>
              <a:rPr lang="cs-CZ" dirty="0"/>
              <a:t>e</a:t>
            </a:r>
            <a:r>
              <a:rPr lang="en-US" dirty="0"/>
              <a:t> </a:t>
            </a:r>
            <a:r>
              <a:rPr lang="en-US" dirty="0" err="1"/>
              <a:t>derivace</a:t>
            </a:r>
            <a:r>
              <a:rPr lang="cs-CZ" dirty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sz="1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dirty="0"/>
              <a:t>   </a:t>
            </a:r>
            <a:r>
              <a:rPr lang="en-US" dirty="0"/>
              <a:t>a </a:t>
            </a:r>
            <a:r>
              <a:rPr lang="en-US" dirty="0" err="1"/>
              <a:t>prostě</a:t>
            </a:r>
            <a:r>
              <a:rPr lang="en-US" dirty="0"/>
              <a:t> </a:t>
            </a:r>
            <a:r>
              <a:rPr lang="en-US" dirty="0" err="1"/>
              <a:t>odhadn</a:t>
            </a:r>
            <a:r>
              <a:rPr lang="cs-CZ" dirty="0" err="1"/>
              <a:t>eme</a:t>
            </a:r>
            <a:r>
              <a:rPr lang="en-US" dirty="0"/>
              <a:t> </a:t>
            </a:r>
            <a:r>
              <a:rPr lang="en-US" dirty="0" err="1"/>
              <a:t>derivaci</a:t>
            </a:r>
            <a:r>
              <a:rPr lang="en-US" dirty="0"/>
              <a:t> ze 2 </a:t>
            </a:r>
            <a:r>
              <a:rPr lang="en-US" dirty="0" err="1"/>
              <a:t>bodů</a:t>
            </a:r>
            <a:r>
              <a:rPr lang="en-US" dirty="0"/>
              <a:t> </a:t>
            </a:r>
            <a:r>
              <a:rPr lang="en-US" dirty="0" err="1"/>
              <a:t>blízko</a:t>
            </a:r>
            <a:r>
              <a:rPr lang="en-US" dirty="0"/>
              <a:t> </a:t>
            </a:r>
            <a:r>
              <a:rPr lang="en-US" dirty="0" err="1"/>
              <a:t>sebe</a:t>
            </a:r>
            <a:r>
              <a:rPr lang="cs-CZ" dirty="0"/>
              <a:t>…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deriv_num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3" y="2921657"/>
            <a:ext cx="3314637" cy="1014685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D0328E-B153-AE33-A5CE-72F6680AA3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16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93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9145"/>
            <a:ext cx="12192000" cy="923544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Příklad – Numerická derivace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04BDCD8-A899-3517-25DD-F31F58B4255E}"/>
                  </a:ext>
                </a:extLst>
              </p:cNvPr>
              <p:cNvSpPr txBox="1"/>
              <p:nvPr/>
            </p:nvSpPr>
            <p:spPr>
              <a:xfrm>
                <a:off x="301752" y="821603"/>
                <a:ext cx="11667744" cy="59431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Tento příklad ukazuje, jak numericky aproximovat derivaci funkce v určitých bodech a jak vizualizovat tečny k funkci v těchto bodech.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17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Numerická derivace v bodě </a:t>
                </a:r>
                <a14:m>
                  <m:oMath xmlns:m="http://schemas.openxmlformats.org/officeDocument/2006/math">
                    <m:r>
                      <a:rPr lang="cs-CZ" sz="17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  <m:r>
                      <a:rPr lang="cs-CZ" sz="17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_</m:t>
                    </m:r>
                    <m:r>
                      <a:rPr lang="cs-CZ" sz="17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cs-CZ" sz="17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cs-CZ" sz="17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cs-CZ" sz="17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marL="742950" lvl="1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17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Přesná hodnota </a:t>
                </a:r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derivace: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 2</m:t>
                    </m:r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 + 2</m:t>
                    </m:r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 V bodě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cs-CZ" sz="1700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 0 </m:t>
                    </m:r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je přesná hodnota derivace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d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 2</m:t>
                    </m:r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742950" lvl="1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17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Přibližná hodnota </a:t>
                </a:r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derivace: Aproximace derivace se používá pomocí rozdílového kvocientu:</a:t>
                </a: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7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cs-CZ" sz="17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ř</m:t>
                      </m:r>
                      <m:r>
                        <a:rPr lang="cs-CZ" sz="17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𝑖𝑏𝑙𝑖</m:t>
                      </m:r>
                      <m:r>
                        <a:rPr lang="cs-CZ" sz="17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ž</m:t>
                      </m:r>
                      <m:r>
                        <a:rPr lang="cs-CZ" sz="17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cs-CZ" sz="17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á </m:t>
                      </m:r>
                      <m:r>
                        <a:rPr lang="cs-CZ" sz="17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𝑑𝑒𝑟𝑖𝑣𝑎𝑐𝑒</m:t>
                      </m:r>
                      <m:r>
                        <a:rPr lang="cs-CZ" sz="17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cs-CZ" sz="17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cs-CZ" sz="17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cs-CZ" sz="170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1700" b="0" i="1" dirty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700" i="1" dirty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cs-CZ" sz="1700" b="0" i="1" dirty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cs-CZ" sz="17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cs-CZ" sz="17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cs-CZ" sz="170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1700" b="0" i="1" dirty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700" i="1" dirty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cs-CZ" sz="1700" b="0" i="1" dirty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sz="17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sz="170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sz="17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17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17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sz="170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sz="17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700" dirty="0"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           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1700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</m:oMath>
                </a14:m>
                <a:r>
                  <a:rPr lang="el-GR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 </a:t>
                </a:r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Po dosazení a výpočtu, kde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700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l-GR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=0.05</m:t>
                    </m:r>
                  </m:oMath>
                </a14:m>
                <a:r>
                  <a:rPr lang="el-GR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získáme přibližnou hodnotu derivace. Přibližná hodnota </a:t>
                </a:r>
                <a:b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</a:br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            derivace </a:t>
                </a:r>
                <a14:m>
                  <m:oMath xmlns:m="http://schemas.openxmlformats.org/officeDocument/2006/math"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′(0)= 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2.0500000000000007</m:t>
                    </m:r>
                  </m:oMath>
                </a14:m>
                <a:endParaRPr lang="cs-CZ" dirty="0"/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17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Numerická derivace v bodě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7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7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  <m:sub>
                        <m:r>
                          <a:rPr lang="cs-CZ" sz="17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cs-CZ" sz="17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r>
                      <a:rPr lang="cs-CZ" sz="17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cs-CZ" sz="17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marL="742950" lvl="1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17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Přesná hodnota </a:t>
                </a:r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derivace</a:t>
                </a:r>
                <a14:m>
                  <m:oMath xmlns:m="http://schemas.openxmlformats.org/officeDocument/2006/math"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: </m:t>
                    </m:r>
                    <m:sSup>
                      <m:sSup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 2</m:t>
                    </m:r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 + 2</m:t>
                    </m:r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 V bodě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 1</m:t>
                    </m:r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je přesná hodnota derivace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 4</m:t>
                    </m:r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742950" lvl="1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17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Přibližná hodnota </a:t>
                </a:r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derivace: Aproximace derivace se používá pomocí rozdílového kvocientu:</a:t>
                </a: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7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cs-CZ" sz="17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ř</m:t>
                      </m:r>
                      <m:r>
                        <a:rPr lang="cs-CZ" sz="17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𝑖𝑏𝑙𝑖</m:t>
                      </m:r>
                      <m:r>
                        <a:rPr lang="cs-CZ" sz="17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ž</m:t>
                      </m:r>
                      <m:r>
                        <a:rPr lang="cs-CZ" sz="17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cs-CZ" sz="17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á </m:t>
                      </m:r>
                      <m:r>
                        <a:rPr lang="cs-CZ" sz="17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𝑑𝑒𝑟𝑖𝑣𝑎𝑐𝑒</m:t>
                      </m:r>
                      <m:r>
                        <a:rPr lang="cs-CZ" sz="17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cs-CZ" sz="17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cs-CZ" sz="17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cs-CZ" sz="170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1700" b="0" i="1" dirty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700" i="1" dirty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cs-CZ" sz="1700" b="0" i="1" dirty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cs-CZ" sz="17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cs-CZ" sz="17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cs-CZ" sz="170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1700" b="0" i="1" dirty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700" i="1" dirty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cs-CZ" sz="1700" b="0" i="1" dirty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sz="17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sz="170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sz="17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17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17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sz="170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sz="17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700" dirty="0"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           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1700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</m:oMath>
                </a14:m>
                <a:r>
                  <a:rPr lang="el-GR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 </a:t>
                </a:r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Po dosazení a výpočtu, kde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700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l-GR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=0.05</m:t>
                    </m:r>
                  </m:oMath>
                </a14:m>
                <a:r>
                  <a:rPr lang="el-GR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získáme přibližnou hodnotu derivace. Přibližná hodnota </a:t>
                </a:r>
                <a:b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</a:br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            derivace </a:t>
                </a:r>
                <a14:m>
                  <m:oMath xmlns:m="http://schemas.openxmlformats.org/officeDocument/2006/math">
                    <m:r>
                      <a:rPr lang="cs-CZ" sz="1700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cs-CZ" sz="1700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′(0)=</m:t>
                    </m:r>
                    <m:r>
                      <a:rPr lang="cs-CZ" sz="1600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cs-CZ" sz="1600" i="1" dirty="0">
                        <a:latin typeface="Cambria Math" panose="02040503050406030204" pitchFamily="18" charset="0"/>
                      </a:rPr>
                      <m:t>.050000000000000</m:t>
                    </m:r>
                  </m:oMath>
                </a14:m>
                <a:r>
                  <a:rPr lang="cs-CZ" sz="1600" dirty="0"/>
                  <a:t>8</a:t>
                </a: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04BDCD8-A899-3517-25DD-F31F58B42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821603"/>
                <a:ext cx="11667744" cy="5943165"/>
              </a:xfrm>
              <a:prstGeom prst="rect">
                <a:avLst/>
              </a:prstGeom>
              <a:blipFill>
                <a:blip r:embed="rId2"/>
                <a:stretch>
                  <a:fillRect l="-313" b="-3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653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D21D21A-F9E5-38E1-F859-4AC42C1F9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072" y="1482068"/>
            <a:ext cx="5891784" cy="45616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4865"/>
            <a:ext cx="12192000" cy="923544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Příklad – Analytická derivace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04BDCD8-A899-3517-25DD-F31F58B4255E}"/>
                  </a:ext>
                </a:extLst>
              </p:cNvPr>
              <p:cNvSpPr txBox="1"/>
              <p:nvPr/>
            </p:nvSpPr>
            <p:spPr>
              <a:xfrm>
                <a:off x="210312" y="1187363"/>
                <a:ext cx="6007608" cy="51510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Tento příklad ukazuje, jak numericky aproximovat derivaci funkce v určitých bodech a jak vizualizovat tečny k funkci v těchto bodech.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17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Tečny k funkci </a:t>
                </a:r>
                <a14:m>
                  <m:oMath xmlns:m="http://schemas.openxmlformats.org/officeDocument/2006/math">
                    <m:r>
                      <a:rPr lang="cs-CZ" sz="17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cs-CZ" sz="17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cs-CZ" sz="17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cs-CZ" sz="17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marL="742950" lvl="1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17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Tečna v bodě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7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7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  <m:sub>
                        <m:r>
                          <a:rPr lang="cs-CZ" sz="17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cs-CZ" sz="17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r>
                      <a:rPr lang="cs-CZ" sz="17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cs-CZ" sz="17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marL="1200150" lvl="2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Rovnice tečny v bodě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 0 </m:t>
                    </m:r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je:</a:t>
                </a:r>
                <a:endParaRPr lang="cs-CZ" sz="1700" b="1" dirty="0"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7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cs-CZ" sz="17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cs-CZ" sz="17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sz="17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cs-CZ" sz="17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cs-CZ" sz="17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cs-CZ" sz="17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</m:d>
                      <m:r>
                        <a:rPr lang="cs-CZ" sz="17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⋅</m:t>
                      </m:r>
                      <m:r>
                        <a:rPr lang="cs-CZ" sz="1700" i="1" dirty="0" err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cs-CZ" sz="1700" i="1" dirty="0" err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cs-CZ" sz="1700" i="1" dirty="0" err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cs-CZ" sz="17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cs-CZ" sz="17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</m:d>
                      <m:r>
                        <a:rPr lang="cs-CZ" sz="17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cs-CZ" sz="17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sz="17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cs-CZ" sz="17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cs-CZ" sz="17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cs-CZ" sz="17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</m:d>
                      <m:r>
                        <a:rPr lang="cs-CZ" sz="17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⋅0 </m:t>
                      </m:r>
                    </m:oMath>
                  </m:oMathPara>
                </a14:m>
                <a:endParaRPr lang="cs-CZ" sz="1700" dirty="0"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                   kde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je sklon tečny </a:t>
                </a:r>
                <a14:m>
                  <m:oMath xmlns:m="http://schemas.openxmlformats.org/officeDocument/2006/math"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je hodnota </a:t>
                </a:r>
                <a:b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</a:br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                   funkce v bodě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 0</m:t>
                    </m:r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742950" lvl="1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17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Tečna v bodě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7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7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  <m:sub>
                        <m:r>
                          <a:rPr lang="cs-CZ" sz="17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cs-CZ" sz="17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cs-CZ" sz="17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cs-CZ" sz="17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marL="1200150" lvl="2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Rovnice tečny v bodě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cs-CZ" sz="17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je:</a:t>
                </a: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7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cs-CZ" sz="17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cs-CZ" sz="17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sz="17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cs-CZ" sz="17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cs-CZ" sz="17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cs-CZ" sz="1700" b="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  <m:r>
                        <a:rPr lang="cs-CZ" sz="17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⋅</m:t>
                      </m:r>
                      <m:r>
                        <a:rPr lang="cs-CZ" sz="1700" i="1" dirty="0" err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cs-CZ" sz="1700" i="1" dirty="0" err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cs-CZ" sz="1700" i="1" dirty="0" err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cs-CZ" sz="17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cs-CZ" sz="1700" b="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  <m:r>
                        <a:rPr lang="cs-CZ" sz="17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cs-CZ" sz="17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sz="17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cs-CZ" sz="17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cs-CZ" sz="17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cs-CZ" sz="1700" b="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  <m:r>
                        <a:rPr lang="cs-CZ" sz="17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⋅</m:t>
                      </m:r>
                      <m:r>
                        <a:rPr lang="cs-CZ" sz="1700" b="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cs-CZ" sz="17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cs-CZ" sz="1700" dirty="0"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                   kde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cs-CZ" sz="17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je sklon tečny </a:t>
                </a:r>
                <a14:m>
                  <m:oMath xmlns:m="http://schemas.openxmlformats.org/officeDocument/2006/math"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cs-CZ" sz="17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je hodnota </a:t>
                </a:r>
                <a:b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</a:br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                   funkce v bodě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cs-CZ" sz="17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04BDCD8-A899-3517-25DD-F31F58B42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12" y="1187363"/>
                <a:ext cx="6007608" cy="5151025"/>
              </a:xfrm>
              <a:prstGeom prst="rect">
                <a:avLst/>
              </a:prstGeom>
              <a:blipFill>
                <a:blip r:embed="rId3"/>
                <a:stretch>
                  <a:fillRect l="-608" b="-5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10F2B8D-0574-6FD1-0B4C-5E5010B10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18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09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Konečný</a:t>
            </a:r>
            <a:r>
              <a:rPr lang="en-US" b="1" dirty="0"/>
              <a:t> </a:t>
            </a:r>
            <a:r>
              <a:rPr lang="en-US" b="1" dirty="0" err="1"/>
              <a:t>integrál</a:t>
            </a:r>
            <a:r>
              <a:rPr lang="cs-CZ" b="1" dirty="0"/>
              <a:t> od</a:t>
            </a:r>
            <a:r>
              <a:rPr lang="en-US" b="1" dirty="0"/>
              <a:t> </a:t>
            </a:r>
            <a:r>
              <a:rPr lang="en-US" b="1" i="1" dirty="0"/>
              <a:t>t</a:t>
            </a:r>
            <a:r>
              <a:rPr lang="en-US" b="1" i="1" baseline="-25000" dirty="0"/>
              <a:t>1</a:t>
            </a:r>
            <a:r>
              <a:rPr lang="en-US" b="1" dirty="0"/>
              <a:t> </a:t>
            </a:r>
            <a:r>
              <a:rPr lang="cs-CZ" b="1" dirty="0"/>
              <a:t>do</a:t>
            </a:r>
            <a:r>
              <a:rPr lang="en-US" b="1" dirty="0"/>
              <a:t> </a:t>
            </a:r>
            <a:r>
              <a:rPr lang="en-US" b="1" i="1" dirty="0"/>
              <a:t>t</a:t>
            </a:r>
            <a:r>
              <a:rPr lang="en-US" b="1" i="1" baseline="-25000" dirty="0"/>
              <a:t>2</a:t>
            </a:r>
            <a:endParaRPr lang="en-US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908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err="1"/>
              <a:t>Analyticky</a:t>
            </a:r>
            <a:r>
              <a:rPr lang="en-US" dirty="0"/>
              <a:t> </a:t>
            </a:r>
            <a:r>
              <a:rPr lang="en-US" dirty="0" err="1"/>
              <a:t>pomocí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primitivní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funkce</a:t>
            </a:r>
            <a:r>
              <a:rPr lang="en-US" dirty="0"/>
              <a:t>: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cs-CZ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dirty="0"/>
              <a:t>Spíše se ale setkáme s numerickou aproximací integrálu:</a:t>
            </a:r>
            <a:endParaRPr lang="cs-CZ" dirty="0"/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err="1"/>
              <a:t>Konečný</a:t>
            </a:r>
            <a:r>
              <a:rPr lang="en-US" dirty="0"/>
              <a:t> </a:t>
            </a:r>
            <a:r>
              <a:rPr lang="en-US" dirty="0" err="1"/>
              <a:t>integrál</a:t>
            </a:r>
            <a:r>
              <a:rPr lang="en-US" dirty="0"/>
              <a:t> je</a:t>
            </a:r>
            <a:r>
              <a:rPr lang="cs-CZ" dirty="0"/>
              <a:t> </a:t>
            </a:r>
            <a:r>
              <a:rPr lang="cs-CZ" b="1" dirty="0">
                <a:solidFill>
                  <a:srgbClr val="0070C0"/>
                </a:solidFill>
              </a:rPr>
              <a:t>plocha pod křivkou</a:t>
            </a:r>
            <a:endParaRPr lang="cs-CZ" b="1" dirty="0"/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dirty="0"/>
              <a:t>Definujeme </a:t>
            </a:r>
            <a:r>
              <a:rPr lang="cs-CZ" b="1" dirty="0"/>
              <a:t>časový krok ∆</a:t>
            </a:r>
            <a:r>
              <a:rPr lang="cs-CZ" dirty="0"/>
              <a:t> k vyplnění intervalu t</a:t>
            </a:r>
            <a:r>
              <a:rPr lang="cs-CZ" sz="1500" dirty="0"/>
              <a:t>1</a:t>
            </a:r>
            <a:r>
              <a:rPr lang="cs-CZ" dirty="0"/>
              <a:t> až t</a:t>
            </a:r>
            <a:r>
              <a:rPr lang="cs-CZ" sz="1500" dirty="0"/>
              <a:t>2</a:t>
            </a:r>
            <a:r>
              <a:rPr lang="cs-CZ" dirty="0"/>
              <a:t> </a:t>
            </a:r>
            <a:r>
              <a:rPr lang="cs-CZ" b="1" dirty="0"/>
              <a:t>N-krát</a:t>
            </a:r>
            <a:r>
              <a:rPr lang="cs-CZ" dirty="0"/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dirty="0"/>
              <a:t>Aproximujeme integrál jako součet povrchů „nudlí“, což je jednodušší, protože šířka všech nudlí je stejná, tj. </a:t>
            </a:r>
            <a:r>
              <a:rPr lang="cs-CZ" b="1" dirty="0"/>
              <a:t>∆</a:t>
            </a:r>
            <a:r>
              <a:rPr lang="cs-CZ" dirty="0"/>
              <a:t>: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int_anal_num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239" y="2277837"/>
            <a:ext cx="2958644" cy="95522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628" y="2571888"/>
            <a:ext cx="2450637" cy="43464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107" y="5292607"/>
            <a:ext cx="3342698" cy="8240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712" y="5283245"/>
            <a:ext cx="3257247" cy="824045"/>
          </a:xfrm>
          <a:prstGeom prst="rect">
            <a:avLst/>
          </a:prstGeom>
        </p:spPr>
      </p:pic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4EA633F8-4584-E6C6-65B3-30EEE229D149}"/>
              </a:ext>
            </a:extLst>
          </p:cNvPr>
          <p:cNvCxnSpPr/>
          <p:nvPr/>
        </p:nvCxnSpPr>
        <p:spPr>
          <a:xfrm>
            <a:off x="3923608" y="3056405"/>
            <a:ext cx="1005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896A83E-A00A-68B1-79A4-5851BBF22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19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426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Funkce</a:t>
            </a:r>
            <a:r>
              <a:rPr lang="en-US" b="1" dirty="0"/>
              <a:t> a </a:t>
            </a:r>
            <a:r>
              <a:rPr lang="cs-CZ" b="1" dirty="0"/>
              <a:t>posloupnosti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Sign</a:t>
            </a:r>
            <a:r>
              <a:rPr lang="cs-CZ" dirty="0" err="1">
                <a:solidFill>
                  <a:srgbClr val="0070C0"/>
                </a:solidFill>
              </a:rPr>
              <a:t>ály</a:t>
            </a:r>
            <a:r>
              <a:rPr lang="cs-CZ" dirty="0">
                <a:solidFill>
                  <a:srgbClr val="0070C0"/>
                </a:solidFill>
              </a:rPr>
              <a:t> se </a:t>
            </a:r>
            <a:r>
              <a:rPr lang="cs-CZ" b="1" dirty="0">
                <a:solidFill>
                  <a:srgbClr val="0070C0"/>
                </a:solidFill>
              </a:rPr>
              <a:t>spojitým časem</a:t>
            </a:r>
            <a:r>
              <a:rPr lang="cs-CZ" dirty="0">
                <a:solidFill>
                  <a:srgbClr val="0070C0"/>
                </a:solidFill>
              </a:rPr>
              <a:t>, </a:t>
            </a:r>
            <a:r>
              <a:rPr lang="cs-CZ" i="1" dirty="0">
                <a:solidFill>
                  <a:srgbClr val="0070C0"/>
                </a:solidFill>
              </a:rPr>
              <a:t>spojité signály </a:t>
            </a:r>
            <a:r>
              <a:rPr lang="cs-CZ" sz="2400" b="0" i="1" dirty="0">
                <a:solidFill>
                  <a:srgbClr val="000000"/>
                </a:solidFill>
                <a:effectLst/>
              </a:rPr>
              <a:t>(analogové, reálné)</a:t>
            </a:r>
            <a:r>
              <a:rPr lang="cs-CZ" b="0" i="0" dirty="0">
                <a:solidFill>
                  <a:srgbClr val="000000"/>
                </a:solidFill>
                <a:effectLst/>
              </a:rPr>
              <a:t> jsou definovány pro všechny časy </a:t>
            </a:r>
            <a:r>
              <a:rPr lang="en-US" b="1" i="1" dirty="0"/>
              <a:t>t</a:t>
            </a:r>
            <a:r>
              <a:rPr lang="cs-CZ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dirty="0"/>
              <a:t>Z matematického hlediska se jedná o </a:t>
            </a:r>
            <a:r>
              <a:rPr lang="pl-PL" b="1" dirty="0"/>
              <a:t>funkce</a:t>
            </a:r>
            <a:r>
              <a:rPr lang="pl-PL" dirty="0"/>
              <a:t> </a:t>
            </a:r>
            <a:r>
              <a:rPr lang="pl-PL" i="1" dirty="0"/>
              <a:t>x(t) </a:t>
            </a:r>
            <a:r>
              <a:rPr lang="en-US" dirty="0">
                <a:sym typeface="Wingdings" panose="05000000000000000000" pitchFamily="2" charset="2"/>
              </a:rPr>
              <a:t> </a:t>
            </a:r>
            <a:r>
              <a:rPr lang="cs-CZ" b="1" dirty="0">
                <a:sym typeface="Wingdings" panose="05000000000000000000" pitchFamily="2" charset="2"/>
              </a:rPr>
              <a:t>kulaté</a:t>
            </a:r>
            <a:r>
              <a:rPr lang="cs-CZ" dirty="0">
                <a:sym typeface="Wingdings" panose="05000000000000000000" pitchFamily="2" charset="2"/>
              </a:rPr>
              <a:t> závorky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Sign</a:t>
            </a:r>
            <a:r>
              <a:rPr lang="cs-CZ" dirty="0" err="1">
                <a:solidFill>
                  <a:srgbClr val="0070C0"/>
                </a:solidFill>
              </a:rPr>
              <a:t>ály</a:t>
            </a:r>
            <a:r>
              <a:rPr lang="cs-CZ" dirty="0">
                <a:solidFill>
                  <a:srgbClr val="0070C0"/>
                </a:solidFill>
              </a:rPr>
              <a:t> 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cs-CZ" b="1" dirty="0">
                <a:solidFill>
                  <a:srgbClr val="0070C0"/>
                </a:solidFill>
              </a:rPr>
              <a:t>diskrétním časem</a:t>
            </a:r>
            <a:r>
              <a:rPr lang="cs-CZ" dirty="0">
                <a:solidFill>
                  <a:srgbClr val="0070C0"/>
                </a:solidFill>
              </a:rPr>
              <a:t>, </a:t>
            </a:r>
            <a:r>
              <a:rPr lang="cs-CZ" i="1" dirty="0">
                <a:solidFill>
                  <a:srgbClr val="0070C0"/>
                </a:solidFill>
              </a:rPr>
              <a:t>diskrétní signály</a:t>
            </a:r>
            <a:r>
              <a:rPr lang="cs-CZ" dirty="0">
                <a:solidFill>
                  <a:srgbClr val="0070C0"/>
                </a:solidFill>
              </a:rPr>
              <a:t>, </a:t>
            </a:r>
            <a:r>
              <a:rPr lang="cs-CZ" i="1" dirty="0">
                <a:solidFill>
                  <a:srgbClr val="0070C0"/>
                </a:solidFill>
              </a:rPr>
              <a:t>vzorkované signály </a:t>
            </a:r>
            <a:r>
              <a:rPr lang="en-US" sz="2400" i="1" dirty="0"/>
              <a:t>(</a:t>
            </a:r>
            <a:r>
              <a:rPr lang="en-US" sz="2400" i="1" dirty="0" err="1"/>
              <a:t>počítač</a:t>
            </a:r>
            <a:r>
              <a:rPr lang="en-US" sz="2400" i="1" dirty="0"/>
              <a:t>, </a:t>
            </a:r>
            <a:r>
              <a:rPr lang="en-US" sz="2400" i="1" dirty="0" err="1"/>
              <a:t>digitální</a:t>
            </a:r>
            <a:r>
              <a:rPr lang="en-US" sz="2400" i="1" dirty="0"/>
              <a:t> </a:t>
            </a:r>
            <a:r>
              <a:rPr lang="en-US" sz="2400" i="1" dirty="0" err="1"/>
              <a:t>svět</a:t>
            </a:r>
            <a:r>
              <a:rPr lang="en-US" sz="2400" i="1" dirty="0"/>
              <a:t>)</a:t>
            </a:r>
            <a:r>
              <a:rPr lang="en-US" i="1" dirty="0"/>
              <a:t>,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vzorkované</a:t>
            </a:r>
            <a:r>
              <a:rPr lang="en-US" dirty="0"/>
              <a:t> </a:t>
            </a:r>
            <a:r>
              <a:rPr lang="en-US" dirty="0" err="1"/>
              <a:t>signály</a:t>
            </a:r>
            <a:r>
              <a:rPr lang="en-US" dirty="0"/>
              <a:t> </a:t>
            </a:r>
            <a:r>
              <a:rPr lang="en-US" dirty="0" err="1"/>
              <a:t>definovány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pro </a:t>
            </a:r>
            <a:r>
              <a:rPr lang="en-US" dirty="0" err="1"/>
              <a:t>celočíselné</a:t>
            </a:r>
            <a:r>
              <a:rPr lang="en-US" dirty="0"/>
              <a:t> </a:t>
            </a:r>
            <a:r>
              <a:rPr lang="en-US" dirty="0" err="1"/>
              <a:t>časy</a:t>
            </a:r>
            <a:r>
              <a:rPr lang="en-US" dirty="0"/>
              <a:t> </a:t>
            </a:r>
            <a:r>
              <a:rPr lang="en-US" sz="2400" i="1" dirty="0"/>
              <a:t>(</a:t>
            </a:r>
            <a:r>
              <a:rPr lang="en-US" sz="2400" i="1" dirty="0" err="1"/>
              <a:t>vzorková</a:t>
            </a:r>
            <a:r>
              <a:rPr lang="en-US" sz="2400" i="1" dirty="0"/>
              <a:t> </a:t>
            </a:r>
            <a:r>
              <a:rPr lang="en-US" sz="2400" i="1" dirty="0" err="1"/>
              <a:t>čísla</a:t>
            </a:r>
            <a:r>
              <a:rPr lang="en-US" sz="2400" i="1" dirty="0"/>
              <a:t>) </a:t>
            </a:r>
            <a:r>
              <a:rPr lang="en-US" b="1" i="1" dirty="0"/>
              <a:t>n</a:t>
            </a:r>
            <a:r>
              <a:rPr lang="en-US" dirty="0"/>
              <a:t>.</a:t>
            </a:r>
            <a:endParaRPr lang="cs-CZ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Z matematického hlediska se jedná o </a:t>
            </a:r>
            <a:r>
              <a:rPr lang="cs-CZ" b="1" dirty="0"/>
              <a:t>posloupnosti</a:t>
            </a:r>
            <a:r>
              <a:rPr lang="cs-CZ" dirty="0"/>
              <a:t> </a:t>
            </a:r>
            <a:r>
              <a:rPr lang="cs-CZ" i="1" dirty="0"/>
              <a:t>x[n] </a:t>
            </a:r>
            <a:r>
              <a:rPr lang="en-US" dirty="0">
                <a:sym typeface="Wingdings" panose="05000000000000000000" pitchFamily="2" charset="2"/>
              </a:rPr>
              <a:t> </a:t>
            </a:r>
            <a:r>
              <a:rPr lang="cs-CZ" b="1" dirty="0">
                <a:sym typeface="Wingdings" panose="05000000000000000000" pitchFamily="2" charset="2"/>
              </a:rPr>
              <a:t>hranaté</a:t>
            </a:r>
            <a:r>
              <a:rPr lang="cs-CZ" dirty="0">
                <a:sym typeface="Wingdings" panose="05000000000000000000" pitchFamily="2" charset="2"/>
              </a:rPr>
              <a:t> závorky</a:t>
            </a:r>
            <a:r>
              <a:rPr lang="en-US" dirty="0">
                <a:sym typeface="Wingdings" panose="05000000000000000000" pitchFamily="2" charset="2"/>
              </a:rPr>
              <a:t>. 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EBE539B-57A4-4A21-F3CE-7779439A0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13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9145"/>
            <a:ext cx="12192000" cy="923544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Příklad – Numerická integrace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04BDCD8-A899-3517-25DD-F31F58B4255E}"/>
                  </a:ext>
                </a:extLst>
              </p:cNvPr>
              <p:cNvSpPr txBox="1"/>
              <p:nvPr/>
            </p:nvSpPr>
            <p:spPr>
              <a:xfrm>
                <a:off x="301752" y="821603"/>
                <a:ext cx="11667744" cy="274248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Tento příklad ilustruje výpočet integrálu funkce v určitém intervalu dvěma různými metodami: analyticky a numericky.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Analytický výpočet: </a:t>
                </a:r>
              </a:p>
              <a:p>
                <a:pPr marL="742950" lvl="1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Používá se primitivní funkce </a:t>
                </a:r>
                <a14:m>
                  <m:oMath xmlns:m="http://schemas.openxmlformats.org/officeDocument/2006/math">
                    <m:r>
                      <a:rPr lang="cs-CZ" sz="16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cs-CZ" sz="16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cs-CZ" sz="16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cs-CZ" sz="16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, která je integrovanou funkcí. Přesný integrál mezi dvěma body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6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cs-CZ" sz="16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6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cs-CZ" sz="16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se spočítá jako rozdíl hodnot primitivní funkce v těchto bodech.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Numerický výpočet: </a:t>
                </a:r>
              </a:p>
              <a:p>
                <a:pPr marL="742950" lvl="1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Používá se metoda aproximace, kde se nejprve najdou indexy v časovém vektoru </a:t>
                </a:r>
                <a14:m>
                  <m:oMath xmlns:m="http://schemas.openxmlformats.org/officeDocument/2006/math">
                    <m:r>
                      <a:rPr lang="cs-CZ" sz="16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, které odpovídají hodnotám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6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cs-CZ" sz="16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6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cs-CZ" sz="16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 Numerická hodnota integrálu je pak získána jako součet hodnot funkce v tomto intervalu, násobený krokem mezi hodnotami.</a:t>
                </a:r>
                <a:endParaRPr lang="cs-CZ" sz="1400" dirty="0"/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04BDCD8-A899-3517-25DD-F31F58B42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821603"/>
                <a:ext cx="11667744" cy="2742482"/>
              </a:xfrm>
              <a:prstGeom prst="rect">
                <a:avLst/>
              </a:prstGeom>
              <a:blipFill>
                <a:blip r:embed="rId2"/>
                <a:stretch>
                  <a:fillRect l="-261" r="-626" b="-15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ázek 2">
            <a:extLst>
              <a:ext uri="{FF2B5EF4-FFF2-40B4-BE49-F238E27FC236}">
                <a16:creationId xmlns:a16="http://schemas.microsoft.com/office/drawing/2014/main" id="{E09566E4-CE2E-3EFE-28F8-C46EFCA6A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100" y="3667847"/>
            <a:ext cx="7283454" cy="319015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5A89006-3115-A9DE-3940-898BF37E3412}"/>
              </a:ext>
            </a:extLst>
          </p:cNvPr>
          <p:cNvSpPr txBox="1"/>
          <p:nvPr/>
        </p:nvSpPr>
        <p:spPr>
          <a:xfrm>
            <a:off x="82296" y="5321092"/>
            <a:ext cx="5420106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7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Analytická integrace (přesně):</a:t>
            </a:r>
            <a:br>
              <a:rPr lang="cs-CZ" sz="17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cs-CZ" sz="17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4.333333333333333</a:t>
            </a:r>
          </a:p>
          <a:p>
            <a:pPr algn="l"/>
            <a:endParaRPr lang="cs-CZ" sz="17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cs-CZ" sz="17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Numerická integrace (přibližně):</a:t>
            </a:r>
            <a:br>
              <a:rPr lang="cs-CZ" sz="17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cs-CZ" sz="17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4.050000000000008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C626E3-AD3C-7B66-9867-5D0294D9C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20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300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C</a:t>
            </a:r>
            <a:r>
              <a:rPr lang="en-US" b="1" dirty="0" err="1">
                <a:solidFill>
                  <a:srgbClr val="0070C0"/>
                </a:solidFill>
              </a:rPr>
              <a:t>os</a:t>
            </a:r>
            <a:r>
              <a:rPr lang="cs-CZ" b="1" dirty="0" err="1">
                <a:solidFill>
                  <a:srgbClr val="0070C0"/>
                </a:solidFill>
              </a:rPr>
              <a:t>inusovka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cs-CZ" b="1" dirty="0"/>
              <a:t>spojitý</a:t>
            </a:r>
            <a:r>
              <a:rPr lang="en-US" b="1" dirty="0"/>
              <a:t> </a:t>
            </a:r>
            <a:r>
              <a:rPr lang="en-US" b="1" dirty="0" err="1"/>
              <a:t>čas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Základní</a:t>
                </a:r>
                <a:r>
                  <a:rPr lang="en-US" dirty="0"/>
                  <a:t> </a:t>
                </a:r>
                <a:r>
                  <a:rPr lang="en-US" dirty="0" err="1"/>
                  <a:t>cosinus</a:t>
                </a:r>
                <a:endParaRPr lang="cs-CZ" dirty="0"/>
              </a:p>
              <a:p>
                <a:endParaRPr lang="cs-CZ" dirty="0"/>
              </a:p>
              <a:p>
                <a:endParaRPr lang="en-US" dirty="0"/>
              </a:p>
              <a:p>
                <a:r>
                  <a:rPr lang="cs-CZ" dirty="0"/>
                  <a:t>má</a:t>
                </a:r>
                <a:endParaRPr lang="en-US" dirty="0"/>
              </a:p>
              <a:p>
                <a:pPr lvl="1"/>
                <a:r>
                  <a:rPr lang="cs-CZ" b="1" dirty="0">
                    <a:solidFill>
                      <a:srgbClr val="0070C0"/>
                    </a:solidFill>
                  </a:rPr>
                  <a:t>periodu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l-GR" b="1" i="1" dirty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𝒓𝒂𝒅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– </a:t>
                </a:r>
                <a:r>
                  <a:rPr lang="cs-CZ" dirty="0"/>
                  <a:t>m</a:t>
                </a:r>
                <a:r>
                  <a:rPr lang="en-US" dirty="0" err="1"/>
                  <a:t>ěříme</a:t>
                </a:r>
                <a:r>
                  <a:rPr lang="en-US" dirty="0"/>
                  <a:t> </a:t>
                </a:r>
                <a:r>
                  <a:rPr lang="en-US" dirty="0" err="1"/>
                  <a:t>úhly</a:t>
                </a:r>
                <a:r>
                  <a:rPr lang="en-US" dirty="0"/>
                  <a:t> v </a:t>
                </a:r>
                <a:r>
                  <a:rPr lang="en-US" dirty="0" err="1"/>
                  <a:t>radiánech</a:t>
                </a:r>
                <a:r>
                  <a:rPr lang="en-US" dirty="0"/>
                  <a:t>.</a:t>
                </a:r>
                <a:endParaRPr lang="cs-CZ" dirty="0"/>
              </a:p>
              <a:p>
                <a:pPr lvl="1"/>
                <a:r>
                  <a:rPr lang="cs-CZ" b="1" dirty="0">
                    <a:solidFill>
                      <a:srgbClr val="0070C0"/>
                    </a:solidFill>
                  </a:rPr>
                  <a:t>a</a:t>
                </a:r>
                <a:r>
                  <a:rPr lang="en-US" b="1" dirty="0" err="1">
                    <a:solidFill>
                      <a:srgbClr val="0070C0"/>
                    </a:solidFill>
                  </a:rPr>
                  <a:t>mplitud</a:t>
                </a:r>
                <a:r>
                  <a:rPr lang="cs-CZ" b="1" dirty="0">
                    <a:solidFill>
                      <a:srgbClr val="0070C0"/>
                    </a:solidFill>
                  </a:rPr>
                  <a:t>u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/>
              </a:p>
              <a:p>
                <a:pPr lvl="1"/>
                <a:r>
                  <a:rPr lang="cs-CZ" b="1" dirty="0">
                    <a:solidFill>
                      <a:srgbClr val="0070C0"/>
                    </a:solidFill>
                  </a:rPr>
                  <a:t>fázové posunutí </a:t>
                </a:r>
                <a:r>
                  <a:rPr lang="en-US" dirty="0"/>
                  <a:t>(</a:t>
                </a:r>
                <a:r>
                  <a:rPr lang="cs-CZ" b="1" dirty="0">
                    <a:solidFill>
                      <a:srgbClr val="0070C0"/>
                    </a:solidFill>
                  </a:rPr>
                  <a:t>fázi</a:t>
                </a:r>
                <a:r>
                  <a:rPr lang="cs-CZ" dirty="0"/>
                  <a:t>) </a:t>
                </a:r>
                <a14:m>
                  <m:oMath xmlns:m="http://schemas.openxmlformats.org/officeDocument/2006/math"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#</a:t>
                </a:r>
                <a:r>
                  <a:rPr lang="en-US" dirty="0" err="1">
                    <a:solidFill>
                      <a:srgbClr val="FF0000"/>
                    </a:solidFill>
                  </a:rPr>
                  <a:t>cosine_basic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7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628" y="2448960"/>
            <a:ext cx="3363614" cy="724008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CE1B55-A16A-4E44-D41D-32103BD5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21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541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92075"/>
            <a:ext cx="10515600" cy="1325563"/>
          </a:xfrm>
        </p:spPr>
        <p:txBody>
          <a:bodyPr/>
          <a:lstStyle/>
          <a:p>
            <a:r>
              <a:rPr lang="en-US" b="1" dirty="0" err="1"/>
              <a:t>Cosinus</a:t>
            </a:r>
            <a:r>
              <a:rPr lang="en-US" b="1" dirty="0"/>
              <a:t> se </a:t>
            </a:r>
            <a:r>
              <a:rPr lang="en-US" b="1" dirty="0" err="1"/>
              <a:t>zajímavějšími</a:t>
            </a:r>
            <a:r>
              <a:rPr lang="en-US" b="1" dirty="0"/>
              <a:t> </a:t>
            </a:r>
            <a:r>
              <a:rPr lang="en-US" b="1" dirty="0" err="1"/>
              <a:t>parametry</a:t>
            </a:r>
            <a:r>
              <a:rPr lang="cs-CZ" b="1" dirty="0"/>
              <a:t> I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60704"/>
                <a:ext cx="10665178" cy="579729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pl-PL" b="1" dirty="0"/>
                  <a:t>Nastavení počtu period za sekundu: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cs-CZ" b="1" dirty="0">
                    <a:solidFill>
                      <a:srgbClr val="0070C0"/>
                    </a:solidFill>
                  </a:rPr>
                  <a:t>F</a:t>
                </a:r>
                <a:r>
                  <a:rPr lang="en-US" b="1" dirty="0" err="1">
                    <a:solidFill>
                      <a:srgbClr val="0070C0"/>
                    </a:solidFill>
                  </a:rPr>
                  <a:t>rekvence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cs-CZ" dirty="0"/>
                  <a:t>(</a:t>
                </a:r>
                <a:r>
                  <a:rPr lang="en-US" dirty="0" err="1">
                    <a:solidFill>
                      <a:srgbClr val="0070C0"/>
                    </a:solidFill>
                  </a:rPr>
                  <a:t>kmito</a:t>
                </a:r>
                <a:r>
                  <a:rPr lang="cs-CZ" dirty="0">
                    <a:solidFill>
                      <a:srgbClr val="0070C0"/>
                    </a:solidFill>
                  </a:rPr>
                  <a:t>čet</a:t>
                </a:r>
                <a:r>
                  <a:rPr lang="en-US" dirty="0"/>
                  <a:t>)</a:t>
                </a:r>
                <a:r>
                  <a:rPr lang="cs-CZ" dirty="0"/>
                  <a:t> </a:t>
                </a:r>
                <a:r>
                  <a:rPr lang="en-US" b="1" i="1" dirty="0"/>
                  <a:t>f</a:t>
                </a:r>
                <a:r>
                  <a:rPr lang="en-US" b="1" i="1" baseline="-25000" dirty="0"/>
                  <a:t>1</a:t>
                </a:r>
                <a:r>
                  <a:rPr lang="en-US" b="1" dirty="0"/>
                  <a:t> </a:t>
                </a:r>
                <a:r>
                  <a:rPr lang="cs-CZ" b="1" dirty="0"/>
                  <a:t>[</a:t>
                </a:r>
                <a:r>
                  <a:rPr lang="en-US" b="1" dirty="0"/>
                  <a:t>Hertz</a:t>
                </a:r>
                <a:r>
                  <a:rPr lang="cs-CZ" b="1" dirty="0"/>
                  <a:t> = Hz, kmit/s]</a:t>
                </a:r>
                <a:r>
                  <a:rPr lang="en-US" dirty="0"/>
                  <a:t>. 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b="1" dirty="0" err="1">
                    <a:solidFill>
                      <a:srgbClr val="0070C0"/>
                    </a:solidFill>
                  </a:rPr>
                  <a:t>Perioda</a:t>
                </a:r>
                <a:r>
                  <a:rPr lang="en-US" dirty="0"/>
                  <a:t> </a:t>
                </a:r>
                <a:r>
                  <a:rPr lang="cs-CZ" b="1" i="1" dirty="0"/>
                  <a:t>T</a:t>
                </a:r>
                <a:r>
                  <a:rPr lang="en-US" b="1" i="1" baseline="-25000" dirty="0"/>
                  <a:t>1</a:t>
                </a:r>
                <a:r>
                  <a:rPr lang="en-US" b="1" dirty="0"/>
                  <a:t> </a:t>
                </a:r>
                <a:r>
                  <a:rPr lang="cs-CZ" b="1" dirty="0"/>
                  <a:t>[s] </a:t>
                </a:r>
                <a:r>
                  <a:rPr lang="cs-CZ" dirty="0"/>
                  <a:t>pak vzniká jako převrácená hodnota frekvence</a:t>
                </a: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b="1" dirty="0"/>
                  <a:t>Aby</a:t>
                </a:r>
                <a:r>
                  <a:rPr lang="cs-CZ" b="1" dirty="0" err="1"/>
                  <a:t>ste</a:t>
                </a:r>
                <a:r>
                  <a:rPr lang="cs-CZ" b="1" dirty="0"/>
                  <a:t> přiměli</a:t>
                </a:r>
                <a:r>
                  <a:rPr lang="en-US" b="1" dirty="0"/>
                  <a:t> </a:t>
                </a:r>
                <a:r>
                  <a:rPr lang="en-US" b="1" dirty="0" err="1"/>
                  <a:t>cosinus</a:t>
                </a:r>
                <a:r>
                  <a:rPr lang="en-US" b="1" dirty="0"/>
                  <a:t> </a:t>
                </a:r>
                <a:r>
                  <a:rPr lang="en-US" b="1" dirty="0" err="1"/>
                  <a:t>děla</a:t>
                </a:r>
                <a:r>
                  <a:rPr lang="cs-CZ" b="1" dirty="0"/>
                  <a:t>t </a:t>
                </a:r>
                <a:r>
                  <a:rPr lang="en-US" b="1" i="1" dirty="0"/>
                  <a:t>f</a:t>
                </a:r>
                <a:r>
                  <a:rPr lang="en-US" b="1" i="1" baseline="-25000" dirty="0"/>
                  <a:t>1</a:t>
                </a:r>
                <a:r>
                  <a:rPr lang="en-US" dirty="0"/>
                  <a:t> </a:t>
                </a:r>
                <a:r>
                  <a:rPr lang="cs-CZ" b="1" dirty="0"/>
                  <a:t>period za sekundu</a:t>
                </a:r>
                <a:r>
                  <a:rPr lang="en-US" dirty="0"/>
                  <a:t>:</a:t>
                </a:r>
                <a:endParaRPr lang="cs-CZ" dirty="0"/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b="1" dirty="0" err="1"/>
                  <a:t>vynásobte</a:t>
                </a:r>
                <a:r>
                  <a:rPr lang="en-US" dirty="0"/>
                  <a:t> </a:t>
                </a:r>
                <a:r>
                  <a:rPr lang="en-US" dirty="0" err="1"/>
                  <a:t>jeho</a:t>
                </a:r>
                <a:r>
                  <a:rPr lang="en-US" dirty="0"/>
                  <a:t> </a:t>
                </a:r>
                <a:r>
                  <a:rPr lang="en-US" b="1" dirty="0"/>
                  <a:t>argument</a:t>
                </a:r>
                <a:r>
                  <a:rPr lang="cs-CZ" b="1" dirty="0"/>
                  <a:t> </a:t>
                </a:r>
                <a:r>
                  <a:rPr lang="cs-CZ" dirty="0"/>
                  <a:t>hodnotou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cs-CZ" b="1" dirty="0"/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endParaRPr lang="cs-CZ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endParaRPr lang="en-US" dirty="0"/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cs-CZ" dirty="0"/>
                  <a:t>T</a:t>
                </a:r>
                <a:r>
                  <a:rPr lang="en-US" dirty="0" err="1"/>
                  <a:t>ato</a:t>
                </a:r>
                <a:r>
                  <a:rPr lang="en-US" dirty="0"/>
                  <a:t> </a:t>
                </a:r>
                <a:r>
                  <a:rPr lang="en-US" dirty="0" err="1"/>
                  <a:t>hodnota</a:t>
                </a:r>
                <a:r>
                  <a:rPr lang="en-US" dirty="0"/>
                  <a:t> se </a:t>
                </a:r>
                <a:r>
                  <a:rPr lang="en-US" dirty="0" err="1"/>
                  <a:t>nazývá</a:t>
                </a:r>
                <a:r>
                  <a:rPr lang="en-US" dirty="0"/>
                  <a:t> </a:t>
                </a:r>
                <a:r>
                  <a:rPr lang="en-US" b="1" dirty="0" err="1">
                    <a:solidFill>
                      <a:srgbClr val="0070C0"/>
                    </a:solidFill>
                  </a:rPr>
                  <a:t>kruhov</a:t>
                </a:r>
                <a:r>
                  <a:rPr lang="cs-CZ" b="1" dirty="0">
                    <a:solidFill>
                      <a:srgbClr val="0070C0"/>
                    </a:solidFill>
                  </a:rPr>
                  <a:t>á/úhlová frekvence/</a:t>
                </a:r>
                <a:r>
                  <a:rPr lang="cs-CZ" b="1" dirty="0" err="1">
                    <a:solidFill>
                      <a:srgbClr val="0070C0"/>
                    </a:solidFill>
                  </a:rPr>
                  <a:t>rychost</a:t>
                </a:r>
                <a:r>
                  <a:rPr lang="cs-CZ" b="1" dirty="0"/>
                  <a:t> </a:t>
                </a:r>
                <a:r>
                  <a:rPr lang="pt-BR" dirty="0"/>
                  <a:t>a měří se v </a:t>
                </a:r>
                <a14:m>
                  <m:oMath xmlns:m="http://schemas.openxmlformats.org/officeDocument/2006/math">
                    <m:r>
                      <a:rPr lang="pt-BR" b="1" i="1" dirty="0" smtClean="0">
                        <a:latin typeface="Cambria Math" panose="02040503050406030204" pitchFamily="18" charset="0"/>
                      </a:rPr>
                      <m:t>𝒓𝒂𝒅</m:t>
                    </m:r>
                    <m:r>
                      <a:rPr lang="pt-BR" b="1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pt-BR" b="1" i="1" dirty="0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cs-CZ" b="1" dirty="0"/>
                  <a:t>.</a:t>
                </a:r>
                <a:endParaRPr lang="en-US" b="1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60704"/>
                <a:ext cx="10665178" cy="5797295"/>
              </a:xfrm>
              <a:blipFill>
                <a:blip r:embed="rId2"/>
                <a:stretch>
                  <a:fillRect l="-1029" t="-946" r="-5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163" y="2624269"/>
            <a:ext cx="1201339" cy="78043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566" y="4557481"/>
            <a:ext cx="2104532" cy="711496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487C64-81F9-44E8-F497-210D07A3C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22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73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3C3A451-9991-449B-28A1-9081AAD07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05" y="432255"/>
            <a:ext cx="11097790" cy="5993490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B9C5E8D-E7C8-D89C-F99A-398CF3B34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23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902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146939"/>
            <a:ext cx="10515600" cy="1325563"/>
          </a:xfrm>
        </p:spPr>
        <p:txBody>
          <a:bodyPr/>
          <a:lstStyle/>
          <a:p>
            <a:r>
              <a:rPr lang="en-US" b="1" dirty="0" err="1"/>
              <a:t>Cosinus</a:t>
            </a:r>
            <a:r>
              <a:rPr lang="en-US" b="1" dirty="0"/>
              <a:t> se </a:t>
            </a:r>
            <a:r>
              <a:rPr lang="en-US" b="1" dirty="0" err="1"/>
              <a:t>zajímavějšími</a:t>
            </a:r>
            <a:r>
              <a:rPr lang="en-US" b="1" dirty="0"/>
              <a:t> </a:t>
            </a:r>
            <a:r>
              <a:rPr lang="en-US" b="1" dirty="0" err="1"/>
              <a:t>parametry</a:t>
            </a:r>
            <a:r>
              <a:rPr lang="en-US" b="1" dirty="0"/>
              <a:t> II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178624"/>
                <a:ext cx="10765665" cy="546906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fi-FI" b="1" dirty="0"/>
                  <a:t>Změna </a:t>
                </a:r>
                <a:r>
                  <a:rPr lang="cs-CZ" b="1" dirty="0"/>
                  <a:t>amplitudy</a:t>
                </a:r>
                <a:r>
                  <a:rPr lang="fi-FI" dirty="0"/>
                  <a:t> </a:t>
                </a:r>
                <a:r>
                  <a:rPr lang="cs-CZ" dirty="0"/>
                  <a:t>–</a:t>
                </a:r>
                <a:r>
                  <a:rPr lang="fi-FI" dirty="0"/>
                  <a:t> stačí </a:t>
                </a:r>
                <a:r>
                  <a:rPr lang="fi-FI" b="1" dirty="0"/>
                  <a:t>vynásobit</a:t>
                </a:r>
                <a:r>
                  <a:rPr lang="fi-FI" dirty="0"/>
                  <a:t> cosinus </a:t>
                </a:r>
                <a:r>
                  <a:rPr lang="fi-FI" b="1" dirty="0"/>
                  <a:t>konstantou</a:t>
                </a:r>
                <a:r>
                  <a:rPr lang="cs-CZ" b="1" dirty="0"/>
                  <a:t> </a:t>
                </a:r>
                <a:r>
                  <a:rPr lang="en-US" b="1" i="1" dirty="0"/>
                  <a:t>C</a:t>
                </a:r>
                <a:r>
                  <a:rPr lang="en-US" b="1" i="1" baseline="-25000" dirty="0"/>
                  <a:t>1</a:t>
                </a:r>
                <a:r>
                  <a:rPr lang="cs-CZ" dirty="0"/>
                  <a:t>.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cs-CZ" b="1" dirty="0"/>
                  <a:t>Změna fáze</a:t>
                </a:r>
                <a:r>
                  <a:rPr lang="cs-CZ" dirty="0"/>
                  <a:t> – stačí </a:t>
                </a:r>
                <a:r>
                  <a:rPr lang="cs-CZ" b="1" dirty="0"/>
                  <a:t>přidat úhel </a:t>
                </a:r>
                <a:r>
                  <a:rPr lang="el-GR" b="1" i="1" dirty="0"/>
                  <a:t>Φ</a:t>
                </a:r>
                <a:r>
                  <a:rPr lang="en-US" b="1" i="1" baseline="-25000" dirty="0"/>
                  <a:t>1 </a:t>
                </a:r>
                <a:r>
                  <a:rPr lang="cs-CZ" b="1" dirty="0"/>
                  <a:t>do</a:t>
                </a:r>
                <a:r>
                  <a:rPr lang="cs-CZ" dirty="0"/>
                  <a:t> jeho </a:t>
                </a:r>
                <a:r>
                  <a:rPr lang="cs-CZ" b="1" dirty="0"/>
                  <a:t>argumentu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cs-CZ" b="1" dirty="0"/>
                  <a:t>Kladný</a:t>
                </a:r>
                <a:r>
                  <a:rPr lang="cs-CZ" dirty="0"/>
                  <a:t> (tj. &gt;0) – posun </a:t>
                </a:r>
                <a:r>
                  <a:rPr lang="cs-CZ" b="1" dirty="0"/>
                  <a:t>doleva</a:t>
                </a:r>
                <a:r>
                  <a:rPr lang="cs-CZ" dirty="0"/>
                  <a:t> – posun signálu </a:t>
                </a:r>
                <a:r>
                  <a:rPr lang="cs-CZ" b="1" dirty="0"/>
                  <a:t>směrem dopředu </a:t>
                </a:r>
                <a:r>
                  <a:rPr lang="en-US" dirty="0"/>
                  <a:t>(</a:t>
                </a:r>
                <a:r>
                  <a:rPr lang="en-US" b="1" dirty="0">
                    <a:solidFill>
                      <a:srgbClr val="0070C0"/>
                    </a:solidFill>
                  </a:rPr>
                  <a:t>p</a:t>
                </a:r>
                <a:r>
                  <a:rPr lang="cs-CZ" b="1" dirty="0" err="1">
                    <a:solidFill>
                      <a:srgbClr val="0070C0"/>
                    </a:solidFill>
                  </a:rPr>
                  <a:t>ředběhnutí</a:t>
                </a:r>
                <a:r>
                  <a:rPr lang="en-US" dirty="0"/>
                  <a:t>)</a:t>
                </a:r>
                <a:endParaRPr lang="cs-CZ" dirty="0"/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cs-CZ" b="1" dirty="0"/>
                  <a:t>Záporný</a:t>
                </a:r>
                <a:r>
                  <a:rPr lang="cs-CZ" dirty="0"/>
                  <a:t> </a:t>
                </a:r>
                <a:r>
                  <a:rPr lang="cs-CZ" sz="2400" dirty="0"/>
                  <a:t>(tj. &lt;0) </a:t>
                </a:r>
                <a:r>
                  <a:rPr lang="cs-CZ" dirty="0"/>
                  <a:t>– posun </a:t>
                </a:r>
                <a:r>
                  <a:rPr lang="cs-CZ" b="1" dirty="0"/>
                  <a:t>doprava</a:t>
                </a:r>
                <a:r>
                  <a:rPr lang="cs-CZ" dirty="0"/>
                  <a:t> – posun signálu </a:t>
                </a:r>
                <a:r>
                  <a:rPr lang="cs-CZ" b="1" dirty="0"/>
                  <a:t>směrem dozadu </a:t>
                </a:r>
                <a:r>
                  <a:rPr lang="en-US" dirty="0"/>
                  <a:t>(</a:t>
                </a:r>
                <a:r>
                  <a:rPr lang="cs-CZ" b="1" dirty="0">
                    <a:solidFill>
                      <a:srgbClr val="0070C0"/>
                    </a:solidFill>
                  </a:rPr>
                  <a:t>zpoždění</a:t>
                </a:r>
                <a:r>
                  <a:rPr lang="en-US" dirty="0"/>
                  <a:t>)</a:t>
                </a:r>
                <a:endParaRPr lang="cs-CZ" dirty="0"/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cs-CZ" dirty="0"/>
                  <a:t>Po </a:t>
                </a:r>
                <a:r>
                  <a:rPr lang="cs-CZ" b="1" dirty="0"/>
                  <a:t>přičtení/odečtení 2</a:t>
                </a:r>
                <a:r>
                  <a:rPr lang="el-GR" b="1" dirty="0"/>
                  <a:t>π</a:t>
                </a:r>
                <a:r>
                  <a:rPr lang="el-GR" dirty="0"/>
                  <a:t> </a:t>
                </a:r>
                <a:r>
                  <a:rPr lang="cs-CZ" dirty="0"/>
                  <a:t>dostaneme </a:t>
                </a:r>
                <a:r>
                  <a:rPr lang="cs-CZ" b="1" dirty="0"/>
                  <a:t>totéž</a:t>
                </a:r>
                <a:r>
                  <a:rPr lang="cs-CZ" dirty="0"/>
                  <a:t>, protože periodicita kosinu je 2</a:t>
                </a:r>
                <a:r>
                  <a:rPr lang="el-GR" dirty="0"/>
                  <a:t>π.</a:t>
                </a:r>
                <a:endParaRPr lang="cs-CZ" dirty="0"/>
              </a:p>
              <a:p>
                <a:pPr lvl="2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cs-CZ" sz="2400" b="1" dirty="0"/>
                  <a:t>Např.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cs-CZ" sz="24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2400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cs-CZ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4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 lang="cs-CZ" sz="240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cs-CZ" sz="24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2400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cs-CZ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4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cs-CZ" sz="2400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cs-CZ" sz="240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cs-CZ" sz="24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2400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cs-CZ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40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cs-CZ" sz="2400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</m:oMath>
                </a14:m>
                <a:r>
                  <a:rPr lang="cs-CZ" sz="2400" dirty="0"/>
                  <a:t> </a:t>
                </a:r>
                <a:r>
                  <a:rPr lang="cs-CZ" sz="2400" i="1" dirty="0"/>
                  <a:t>nebo</a:t>
                </a:r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cs-CZ" sz="24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2400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cs-CZ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400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cs-CZ" sz="240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cs-CZ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cs-CZ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2400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cs-CZ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400" b="0" i="1" dirty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cs-CZ" sz="24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cs-CZ" sz="24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cs-CZ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cs-CZ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2400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cs-CZ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4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cs-CZ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400" b="0" i="1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cs-CZ" sz="24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cs-CZ" sz="24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cs-CZ" sz="2400" dirty="0"/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endParaRPr lang="cs-CZ" sz="12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cs-CZ" b="1" dirty="0"/>
                  <a:t>Cosinus „se vším všudy“</a:t>
                </a:r>
                <a:r>
                  <a:rPr lang="en-US" b="1" dirty="0"/>
                  <a:t>: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#</a:t>
                </a:r>
                <a:r>
                  <a:rPr lang="en-US" dirty="0" err="1">
                    <a:solidFill>
                      <a:srgbClr val="FF0000"/>
                    </a:solidFill>
                  </a:rPr>
                  <a:t>cosine_full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178624"/>
                <a:ext cx="10765665" cy="5469064"/>
              </a:xfrm>
              <a:blipFill>
                <a:blip r:embed="rId3"/>
                <a:stretch>
                  <a:fillRect l="-1132" t="-1002" b="-22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683" y="4891161"/>
            <a:ext cx="4704437" cy="640394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DD4043-4272-08C0-6794-0E4B26F8A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24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715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9145"/>
            <a:ext cx="12192000" cy="923544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Příklad – Cosinus „se vším všudy“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04BDCD8-A899-3517-25DD-F31F58B4255E}"/>
                  </a:ext>
                </a:extLst>
              </p:cNvPr>
              <p:cNvSpPr txBox="1"/>
              <p:nvPr/>
            </p:nvSpPr>
            <p:spPr>
              <a:xfrm>
                <a:off x="301752" y="821603"/>
                <a:ext cx="11667744" cy="185057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cs-CZ" sz="14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Tento příklad ukazuje různé kosinové signály, které jsou definovány jako funkce času: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14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První </a:t>
                </a:r>
                <a:r>
                  <a:rPr lang="cs-CZ" sz="14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signál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4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cs-CZ" sz="14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cs-CZ" sz="14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cs-CZ" sz="14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cs-CZ" sz="14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14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je kosinová křivka s frekvencí </a:t>
                </a:r>
                <a14:m>
                  <m:oMath xmlns:m="http://schemas.openxmlformats.org/officeDocument/2006/math">
                    <m:r>
                      <a:rPr lang="cs-CZ" sz="1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0.5 </m:t>
                    </m:r>
                    <m:r>
                      <a:rPr lang="cs-CZ" sz="1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𝐻𝑧</m:t>
                    </m:r>
                    <m:r>
                      <a:rPr lang="cs-CZ" sz="1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cs-CZ" sz="14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a jednotkovou amplitudou. Tento signál představuje </a:t>
                </a:r>
                <a:r>
                  <a:rPr lang="cs-CZ" sz="14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standardní kosinovou funkci</a:t>
                </a:r>
                <a:r>
                  <a:rPr lang="cs-CZ" sz="14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14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Druhý </a:t>
                </a:r>
                <a:r>
                  <a:rPr lang="cs-CZ" sz="14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signál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4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cs-CZ" sz="14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cs-CZ" sz="14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cs-CZ" sz="14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cs-CZ" sz="14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má stejnou frekvenci </a:t>
                </a:r>
                <a14:m>
                  <m:oMath xmlns:m="http://schemas.openxmlformats.org/officeDocument/2006/math">
                    <m:r>
                      <a:rPr lang="cs-CZ" sz="1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0.5 </m:t>
                    </m:r>
                    <m:r>
                      <a:rPr lang="cs-CZ" sz="1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𝐻𝑧</m:t>
                    </m:r>
                  </m:oMath>
                </a14:m>
                <a:r>
                  <a:rPr lang="cs-CZ" sz="14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, ale jeho </a:t>
                </a:r>
                <a:r>
                  <a:rPr lang="cs-CZ" sz="14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amplituda je zvětšena na </a:t>
                </a:r>
                <a14:m>
                  <m:oMath xmlns:m="http://schemas.openxmlformats.org/officeDocument/2006/math">
                    <m:r>
                      <a:rPr lang="cs-CZ" sz="14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</m:oMath>
                </a14:m>
                <a:r>
                  <a:rPr lang="cs-CZ" sz="14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, což znamená, že jeho </a:t>
                </a:r>
                <a:r>
                  <a:rPr lang="cs-CZ" sz="14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vrcholy a propady jsou vyšší než u prvního signálu.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14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Třetí </a:t>
                </a:r>
                <a:r>
                  <a:rPr lang="cs-CZ" sz="14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signál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4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cs-CZ" sz="14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b>
                    </m:sSub>
                    <m:d>
                      <m:dPr>
                        <m:ctrlPr>
                          <a:rPr lang="cs-CZ" sz="14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cs-CZ" sz="14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cs-CZ" sz="14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má také frekvenci </a:t>
                </a:r>
                <a14:m>
                  <m:oMath xmlns:m="http://schemas.openxmlformats.org/officeDocument/2006/math">
                    <m:r>
                      <a:rPr lang="cs-CZ" sz="1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0.5 </m:t>
                    </m:r>
                    <m:r>
                      <a:rPr lang="cs-CZ" sz="1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𝐻𝑧</m:t>
                    </m:r>
                    <m:r>
                      <a:rPr lang="cs-CZ" sz="1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cs-CZ" sz="14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a amplitudu </a:t>
                </a:r>
                <a14:m>
                  <m:oMath xmlns:m="http://schemas.openxmlformats.org/officeDocument/2006/math">
                    <m:r>
                      <a:rPr lang="cs-CZ" sz="1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cs-CZ" sz="14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, ale navíc </a:t>
                </a:r>
                <a:r>
                  <a:rPr lang="cs-CZ" sz="14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je posunut o fázový úhel </a:t>
                </a:r>
                <a14:m>
                  <m:oMath xmlns:m="http://schemas.openxmlformats.org/officeDocument/2006/math">
                    <m:r>
                      <a:rPr lang="cs-CZ" sz="14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cs-CZ" sz="14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cs-CZ" sz="14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l-GR" sz="14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𝝅</m:t>
                    </m:r>
                  </m:oMath>
                </a14:m>
                <a:r>
                  <a:rPr lang="el-GR" sz="14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 </a:t>
                </a:r>
                <a:r>
                  <a:rPr lang="cs-CZ" sz="14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Tento fázový posun způsobuje, posun signálu doleva – posun signálu směrem dopředu </a:t>
                </a:r>
                <a:r>
                  <a:rPr lang="en-US" sz="14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(p</a:t>
                </a:r>
                <a:r>
                  <a:rPr lang="cs-CZ" sz="1400" dirty="0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ředběhnutí</a:t>
                </a:r>
                <a:r>
                  <a:rPr lang="en-US" sz="14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)</a:t>
                </a:r>
                <a:r>
                  <a:rPr lang="cs-CZ" sz="14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04BDCD8-A899-3517-25DD-F31F58B42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821603"/>
                <a:ext cx="11667744" cy="1850571"/>
              </a:xfrm>
              <a:prstGeom prst="rect">
                <a:avLst/>
              </a:prstGeom>
              <a:blipFill>
                <a:blip r:embed="rId2"/>
                <a:stretch>
                  <a:fillRect l="-104" b="-229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>
            <a:extLst>
              <a:ext uri="{FF2B5EF4-FFF2-40B4-BE49-F238E27FC236}">
                <a16:creationId xmlns:a16="http://schemas.microsoft.com/office/drawing/2014/main" id="{FE7ABEFB-E25A-78B2-B32F-567C13B7F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848" y="2797946"/>
            <a:ext cx="7308304" cy="3923529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A29113-1FE9-36AD-4327-83E8BF08F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25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461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7393"/>
            <a:ext cx="10515600" cy="1325563"/>
          </a:xfrm>
        </p:spPr>
        <p:txBody>
          <a:bodyPr/>
          <a:lstStyle/>
          <a:p>
            <a:r>
              <a:rPr lang="cs-CZ" b="1" dirty="0"/>
              <a:t>C</a:t>
            </a:r>
            <a:r>
              <a:rPr lang="en-US" b="1" dirty="0" err="1"/>
              <a:t>osinová</a:t>
            </a:r>
            <a:r>
              <a:rPr lang="en-US" b="1" dirty="0"/>
              <a:t> </a:t>
            </a:r>
            <a:r>
              <a:rPr lang="cs-CZ" b="1" dirty="0"/>
              <a:t>posloupnost</a:t>
            </a:r>
            <a:r>
              <a:rPr lang="en-US" b="1" dirty="0"/>
              <a:t> – </a:t>
            </a:r>
            <a:r>
              <a:rPr lang="en-US" b="1" dirty="0" err="1"/>
              <a:t>diskrétní</a:t>
            </a:r>
            <a:r>
              <a:rPr lang="en-US" b="1" dirty="0"/>
              <a:t> </a:t>
            </a:r>
            <a:r>
              <a:rPr lang="en-US" b="1" dirty="0" err="1"/>
              <a:t>čas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10465"/>
                <a:ext cx="10515600" cy="5721398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cs-CZ" b="1" dirty="0"/>
                  <a:t>Posloupnost</a:t>
                </a:r>
                <a:r>
                  <a:rPr lang="en-US" dirty="0"/>
                  <a:t> 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pl-PL" dirty="0"/>
                  <a:t>Ta není moc zajímavá, protože vychází něco jako 6,28 vzorků/periodu???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cs-CZ" dirty="0"/>
                  <a:t>Vzorec na dosažení toho, že </a:t>
                </a:r>
                <a:r>
                  <a:rPr lang="cs-CZ" b="1" dirty="0"/>
                  <a:t>počet vzorků za jednu periodu bude </a:t>
                </a:r>
                <a:r>
                  <a:rPr lang="en-US" b="1" i="1" dirty="0"/>
                  <a:t>N</a:t>
                </a:r>
                <a:r>
                  <a:rPr lang="en-US" i="1" dirty="0"/>
                  <a:t>: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endParaRPr lang="en-US" i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endParaRPr lang="en-US" sz="1050" i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cs-CZ" dirty="0"/>
                  <a:t> je</a:t>
                </a:r>
                <a:r>
                  <a:rPr lang="en-US" dirty="0"/>
                  <a:t> </a:t>
                </a:r>
                <a:r>
                  <a:rPr lang="en-US" b="1" dirty="0" err="1">
                    <a:solidFill>
                      <a:srgbClr val="0070C0"/>
                    </a:solidFill>
                  </a:rPr>
                  <a:t>normovan</a:t>
                </a:r>
                <a:r>
                  <a:rPr lang="cs-CZ" b="1" dirty="0">
                    <a:solidFill>
                      <a:srgbClr val="0070C0"/>
                    </a:solidFill>
                  </a:rPr>
                  <a:t>á kruhová frekvence</a:t>
                </a:r>
                <a:r>
                  <a:rPr lang="cs-CZ" b="1" dirty="0"/>
                  <a:t> </a:t>
                </a:r>
                <a:r>
                  <a:rPr lang="cs-CZ" dirty="0"/>
                  <a:t>– také označeno jako </a:t>
                </a:r>
                <a:r>
                  <a:rPr lang="el-GR" b="1" i="1" dirty="0"/>
                  <a:t>ω</a:t>
                </a:r>
                <a:r>
                  <a:rPr lang="en-US" b="1" i="1" baseline="-25000" dirty="0"/>
                  <a:t>1</a:t>
                </a:r>
                <a:r>
                  <a:rPr lang="cs-CZ" dirty="0"/>
                  <a:t>.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  <m:r>
                          <a:rPr lang="en-US" b="1" i="1" baseline="-2500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cs-CZ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cs-CZ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𝒓𝒂𝒅</m:t>
                    </m:r>
                  </m:oMath>
                </a14:m>
                <a:endParaRPr lang="cs-CZ" b="1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je </a:t>
                </a:r>
                <a:r>
                  <a:rPr lang="cs-CZ" b="1" dirty="0"/>
                  <a:t>diskrétní čas </a:t>
                </a:r>
                <a:r>
                  <a:rPr lang="cs-CZ" sz="2400" dirty="0"/>
                  <a:t>(nemá žádnou jednotku, prostě jsou to celá čísla).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2400"/>
                  </a:spcAft>
                </a:pPr>
                <a:r>
                  <a:rPr lang="cs-CZ" dirty="0"/>
                  <a:t>Podobně jako u spojitého cosinu můžeme </a:t>
                </a:r>
                <a:r>
                  <a:rPr lang="cs-CZ" b="1" dirty="0"/>
                  <a:t>měnit amplitudu</a:t>
                </a:r>
                <a:r>
                  <a:rPr lang="cs-CZ" dirty="0"/>
                  <a:t> a </a:t>
                </a:r>
                <a:r>
                  <a:rPr lang="cs-CZ" b="1" dirty="0"/>
                  <a:t>fázi.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#cosine_disc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endParaRPr lang="en-US" i="1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10465"/>
                <a:ext cx="10515600" cy="5721398"/>
              </a:xfrm>
              <a:blipFill>
                <a:blip r:embed="rId2"/>
                <a:stretch>
                  <a:fillRect l="-1217" t="-18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911" y="1358314"/>
            <a:ext cx="1809938" cy="46188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5956" y="2847976"/>
            <a:ext cx="2340088" cy="889934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11CFCED-2B1F-3844-B90D-5CE5A05D09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26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512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9145"/>
            <a:ext cx="12192000" cy="923544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Příklad – Cosinus s diskrétním časem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04BDCD8-A899-3517-25DD-F31F58B4255E}"/>
                  </a:ext>
                </a:extLst>
              </p:cNvPr>
              <p:cNvSpPr txBox="1"/>
              <p:nvPr/>
            </p:nvSpPr>
            <p:spPr>
              <a:xfrm>
                <a:off x="301752" y="821603"/>
                <a:ext cx="11667744" cy="22094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cs-CZ" sz="135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Tento příklad ilustruje různé diskrétní kosinové signály, které jsou </a:t>
                </a:r>
                <a:r>
                  <a:rPr lang="cs-CZ" sz="135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vzorkovány s periodou </a:t>
                </a:r>
                <a14:m>
                  <m:oMath xmlns:m="http://schemas.openxmlformats.org/officeDocument/2006/math">
                    <m:r>
                      <a:rPr lang="cs-CZ" sz="135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𝑵</m:t>
                    </m:r>
                  </m:oMath>
                </a14:m>
                <a:r>
                  <a:rPr lang="cs-CZ" sz="135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cs-CZ" sz="135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První </a:t>
                </a:r>
                <a:r>
                  <a:rPr lang="cs-CZ" sz="135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signál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35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35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cs-CZ" sz="135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cs-CZ" sz="135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cs-CZ" sz="1350" b="1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cs-CZ" sz="135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je základní kosinová funkce s periodou </a:t>
                </a:r>
                <a14:m>
                  <m:oMath xmlns:m="http://schemas.openxmlformats.org/officeDocument/2006/math">
                    <m:r>
                      <a:rPr lang="cs-CZ" sz="135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𝑵</m:t>
                    </m:r>
                  </m:oMath>
                </a14:m>
                <a:r>
                  <a:rPr lang="cs-CZ" sz="135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, kde je perioda definována jako počet vzorků na jednu periodu signálu. Tento signál odpovídá </a:t>
                </a:r>
                <a:r>
                  <a:rPr lang="cs-CZ" sz="135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základní kosinové křivce</a:t>
                </a:r>
                <a:r>
                  <a:rPr lang="cs-CZ" sz="135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cs-CZ" sz="135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Druhý </a:t>
                </a:r>
                <a:r>
                  <a:rPr lang="cs-CZ" sz="135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signál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35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35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cs-CZ" sz="135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cs-CZ" sz="135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cs-CZ" sz="1350" b="1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cs-CZ" sz="135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135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má stejnou periodu, ale jeho </a:t>
                </a:r>
                <a:r>
                  <a:rPr lang="cs-CZ" sz="135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amplituda je zvýšena na </a:t>
                </a:r>
                <a14:m>
                  <m:oMath xmlns:m="http://schemas.openxmlformats.org/officeDocument/2006/math">
                    <m:r>
                      <a:rPr lang="cs-CZ" sz="135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</m:oMath>
                </a14:m>
                <a:r>
                  <a:rPr lang="cs-CZ" sz="135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135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a má </a:t>
                </a:r>
                <a:r>
                  <a:rPr lang="cs-CZ" sz="135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fázový posun 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5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l-GR" sz="15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num>
                      <m:den>
                        <m:r>
                          <a:rPr lang="el-GR" sz="15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l-GR" sz="135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 </a:t>
                </a:r>
                <a:r>
                  <a:rPr lang="cs-CZ" sz="135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Tento posun způsobuje, že signál je </a:t>
                </a:r>
                <a:r>
                  <a:rPr lang="cs-CZ" sz="135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časově posunutý vůči prvnímu signálu</a:t>
                </a:r>
                <a:r>
                  <a:rPr lang="cs-CZ" sz="135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135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Třetí </a:t>
                </a:r>
                <a:r>
                  <a:rPr lang="cs-CZ" sz="135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signál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35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35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cs-CZ" sz="135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b>
                    </m:sSub>
                    <m:d>
                      <m:dPr>
                        <m:ctrlPr>
                          <a:rPr lang="cs-CZ" sz="135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cs-CZ" sz="1350" b="1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cs-CZ" sz="135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135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má </a:t>
                </a:r>
                <a:r>
                  <a:rPr lang="cs-CZ" sz="135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vyšší frekvenci</a:t>
                </a:r>
                <a:r>
                  <a:rPr lang="cs-CZ" sz="135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, protože jeho </a:t>
                </a:r>
                <a:r>
                  <a:rPr lang="cs-CZ" sz="135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perioda je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5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cs-CZ" sz="15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𝑵</m:t>
                        </m:r>
                      </m:num>
                      <m:den>
                        <m:r>
                          <a:rPr lang="cs-CZ" sz="15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cs-CZ" sz="135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 To znamená, že signál má </a:t>
                </a:r>
                <a:r>
                  <a:rPr lang="cs-CZ" sz="135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více oscilací v rámci stejného časového intervalu</a:t>
                </a:r>
                <a:r>
                  <a:rPr lang="cs-CZ" sz="135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, což vede k </a:t>
                </a:r>
                <a:r>
                  <a:rPr lang="cs-CZ" sz="135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rychlejší kosinové křivce</a:t>
                </a:r>
                <a:r>
                  <a:rPr lang="cs-CZ" sz="135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04BDCD8-A899-3517-25DD-F31F58B42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821603"/>
                <a:ext cx="11667744" cy="2209451"/>
              </a:xfrm>
              <a:prstGeom prst="rect">
                <a:avLst/>
              </a:prstGeom>
              <a:blipFill>
                <a:blip r:embed="rId2"/>
                <a:stretch>
                  <a:fillRect l="-104" r="-26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>
            <a:extLst>
              <a:ext uri="{FF2B5EF4-FFF2-40B4-BE49-F238E27FC236}">
                <a16:creationId xmlns:a16="http://schemas.microsoft.com/office/drawing/2014/main" id="{1456CF6E-FE15-5FC3-EF0F-9F5D33FC2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836" y="3097581"/>
            <a:ext cx="6914329" cy="3751273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BBFCE7-569F-17DC-8427-F9D295227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27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853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Komplexní</a:t>
            </a:r>
            <a:r>
              <a:rPr lang="en-US" b="1" dirty="0"/>
              <a:t> </a:t>
            </a:r>
            <a:r>
              <a:rPr lang="en-US" b="1" dirty="0" err="1"/>
              <a:t>čísla</a:t>
            </a:r>
            <a:r>
              <a:rPr lang="en-US" b="1" dirty="0"/>
              <a:t> – </a:t>
            </a:r>
            <a:r>
              <a:rPr lang="en-US" b="1" dirty="0" err="1"/>
              <a:t>základy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 err="1"/>
              <a:t>Reálná</a:t>
            </a:r>
            <a:r>
              <a:rPr lang="en-US" b="1" dirty="0"/>
              <a:t> </a:t>
            </a:r>
            <a:r>
              <a:rPr lang="en-US" b="1" dirty="0" err="1"/>
              <a:t>čísla</a:t>
            </a:r>
            <a:r>
              <a:rPr lang="en-US" b="1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b="1" dirty="0"/>
              <a:t>1D</a:t>
            </a:r>
            <a:r>
              <a:rPr lang="en-US" dirty="0"/>
              <a:t> – </a:t>
            </a:r>
            <a:r>
              <a:rPr lang="en-US" b="1" dirty="0" err="1"/>
              <a:t>reálná</a:t>
            </a:r>
            <a:r>
              <a:rPr lang="en-US" b="1" dirty="0"/>
              <a:t> </a:t>
            </a:r>
            <a:r>
              <a:rPr lang="en-US" b="1" dirty="0" err="1"/>
              <a:t>osa</a:t>
            </a:r>
            <a:endParaRPr lang="cs-CZ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 err="1"/>
              <a:t>Komplexní</a:t>
            </a:r>
            <a:r>
              <a:rPr lang="en-US" b="1" dirty="0"/>
              <a:t> </a:t>
            </a:r>
            <a:r>
              <a:rPr lang="en-US" b="1" dirty="0" err="1"/>
              <a:t>čísla</a:t>
            </a:r>
            <a:r>
              <a:rPr lang="en-US" b="1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b="1" dirty="0"/>
              <a:t>2D</a:t>
            </a:r>
            <a:endParaRPr lang="cs-CZ" b="1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err="1"/>
              <a:t>leží</a:t>
            </a:r>
            <a:r>
              <a:rPr lang="en-US" dirty="0"/>
              <a:t> v </a:t>
            </a:r>
            <a:r>
              <a:rPr lang="en-US" b="1" dirty="0" err="1">
                <a:solidFill>
                  <a:srgbClr val="0070C0"/>
                </a:solidFill>
              </a:rPr>
              <a:t>komplexn</a:t>
            </a:r>
            <a:r>
              <a:rPr lang="cs-CZ" b="1" dirty="0">
                <a:solidFill>
                  <a:srgbClr val="0070C0"/>
                </a:solidFill>
              </a:rPr>
              <a:t>í rovině</a:t>
            </a:r>
            <a:r>
              <a:rPr lang="cs-CZ" b="1" dirty="0"/>
              <a:t> </a:t>
            </a:r>
            <a:r>
              <a:rPr lang="pt-BR" dirty="0"/>
              <a:t>se dvěma rozměry – </a:t>
            </a:r>
            <a:r>
              <a:rPr lang="pt-BR" b="1" dirty="0"/>
              <a:t>reálným</a:t>
            </a:r>
            <a:r>
              <a:rPr lang="pt-BR" dirty="0"/>
              <a:t> </a:t>
            </a:r>
            <a:r>
              <a:rPr lang="cs-CZ" dirty="0"/>
              <a:t>      </a:t>
            </a:r>
            <a:r>
              <a:rPr lang="pt-BR" dirty="0"/>
              <a:t>a </a:t>
            </a:r>
            <a:r>
              <a:rPr lang="pt-BR" b="1" dirty="0"/>
              <a:t>imaginárním</a:t>
            </a:r>
            <a:endParaRPr lang="cs-CZ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dirty="0"/>
              <a:t>Matematici používají </a:t>
            </a:r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cs-CZ" dirty="0"/>
              <a:t>, elektrotechnici (a IT) </a:t>
            </a:r>
            <a:r>
              <a:rPr lang="cs-CZ" b="1" dirty="0"/>
              <a:t>inženýři</a:t>
            </a:r>
            <a:r>
              <a:rPr lang="cs-CZ" dirty="0"/>
              <a:t> používají </a:t>
            </a:r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j</a:t>
            </a:r>
            <a:endParaRPr lang="en-US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453" y="1825625"/>
            <a:ext cx="332262" cy="54585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384" y="2920541"/>
            <a:ext cx="332262" cy="54585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5794" y="2947973"/>
            <a:ext cx="272853" cy="40577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985" y="4273009"/>
            <a:ext cx="8454031" cy="2537796"/>
          </a:xfrm>
          <a:prstGeom prst="rect">
            <a:avLst/>
          </a:prstGeom>
        </p:spPr>
      </p:pic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211D017-62FF-2B7E-D33B-4ED219F7D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28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319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Komplexní</a:t>
            </a:r>
            <a:r>
              <a:rPr lang="en-US" b="1" dirty="0"/>
              <a:t> </a:t>
            </a:r>
            <a:r>
              <a:rPr lang="en-US" b="1" dirty="0" err="1"/>
              <a:t>jednotka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 </a:t>
            </a:r>
            <a:r>
              <a:rPr lang="en-US" dirty="0" err="1"/>
              <a:t>definován</a:t>
            </a:r>
            <a:r>
              <a:rPr lang="en-US" dirty="0"/>
              <a:t> </a:t>
            </a:r>
            <a:r>
              <a:rPr lang="en-US" dirty="0" err="1"/>
              <a:t>jako</a:t>
            </a:r>
            <a:endParaRPr lang="cs-CZ" dirty="0"/>
          </a:p>
          <a:p>
            <a:r>
              <a:rPr lang="cs-CZ" dirty="0"/>
              <a:t>Má </a:t>
            </a:r>
            <a:r>
              <a:rPr lang="en-US" b="1" dirty="0"/>
              <a:t>“</a:t>
            </a:r>
            <a:r>
              <a:rPr lang="cs-CZ" b="1" dirty="0"/>
              <a:t>kruhovou vlastnost</a:t>
            </a:r>
            <a:r>
              <a:rPr lang="en-US" b="1" dirty="0"/>
              <a:t>”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411" y="1783738"/>
            <a:ext cx="1322567" cy="48442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BDD4BF5-6758-9E86-4267-DC9676C04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367" y="2944019"/>
            <a:ext cx="2990850" cy="2114550"/>
          </a:xfrm>
          <a:prstGeom prst="rect">
            <a:avLst/>
          </a:prstGeom>
        </p:spPr>
      </p:pic>
      <p:grpSp>
        <p:nvGrpSpPr>
          <p:cNvPr id="31" name="Skupina 30">
            <a:extLst>
              <a:ext uri="{FF2B5EF4-FFF2-40B4-BE49-F238E27FC236}">
                <a16:creationId xmlns:a16="http://schemas.microsoft.com/office/drawing/2014/main" id="{D8754C87-E5C1-2670-5652-0B50566D6BE4}"/>
              </a:ext>
            </a:extLst>
          </p:cNvPr>
          <p:cNvGrpSpPr/>
          <p:nvPr/>
        </p:nvGrpSpPr>
        <p:grpSpPr>
          <a:xfrm>
            <a:off x="5110978" y="802708"/>
            <a:ext cx="6991359" cy="5252583"/>
            <a:chOff x="5510834" y="468245"/>
            <a:chExt cx="6991359" cy="5252583"/>
          </a:xfrm>
        </p:grpSpPr>
        <p:cxnSp>
          <p:nvCxnSpPr>
            <p:cNvPr id="12" name="Přímá spojnice se šipkou 11">
              <a:extLst>
                <a:ext uri="{FF2B5EF4-FFF2-40B4-BE49-F238E27FC236}">
                  <a16:creationId xmlns:a16="http://schemas.microsoft.com/office/drawing/2014/main" id="{58FF84FD-7796-DC1E-2E94-563485BF0921}"/>
                </a:ext>
              </a:extLst>
            </p:cNvPr>
            <p:cNvCxnSpPr/>
            <p:nvPr/>
          </p:nvCxnSpPr>
          <p:spPr>
            <a:xfrm flipV="1">
              <a:off x="8912180" y="927278"/>
              <a:ext cx="0" cy="432000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se šipkou 12">
              <a:extLst>
                <a:ext uri="{FF2B5EF4-FFF2-40B4-BE49-F238E27FC236}">
                  <a16:creationId xmlns:a16="http://schemas.microsoft.com/office/drawing/2014/main" id="{D7DB1C46-235E-4293-2836-E28AD2C7A2C6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912180" y="928348"/>
              <a:ext cx="0" cy="432000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Obrázek 22" descr="Obsah obrázku skica, kresba&#10;&#10;Popis byl vytvořen automaticky">
              <a:extLst>
                <a:ext uri="{FF2B5EF4-FFF2-40B4-BE49-F238E27FC236}">
                  <a16:creationId xmlns:a16="http://schemas.microsoft.com/office/drawing/2014/main" id="{7518DB7B-A073-3AD7-BC89-272C47270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328" b="54375" l="76615" r="89010">
                          <a14:foregroundMark x1="85990" y1="50469" x2="86875" y2="52500"/>
                          <a14:foregroundMark x1="87500" y1="50625" x2="86771" y2="52656"/>
                          <a14:foregroundMark x1="88281" y1="49844" x2="86667" y2="54375"/>
                          <a14:foregroundMark x1="87917" y1="49688" x2="88021" y2="50234"/>
                          <a14:foregroundMark x1="88542" y1="49688" x2="89010" y2="467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48" t="34430" r="10730" b="45033"/>
            <a:stretch/>
          </p:blipFill>
          <p:spPr>
            <a:xfrm rot="16200000" flipV="1">
              <a:off x="9214989" y="951230"/>
              <a:ext cx="2032362" cy="1984458"/>
            </a:xfrm>
            <a:prstGeom prst="rect">
              <a:avLst/>
            </a:prstGeom>
          </p:spPr>
        </p:pic>
        <p:pic>
          <p:nvPicPr>
            <p:cNvPr id="24" name="Obrázek 23" descr="Obsah obrázku skica, kresba&#10;&#10;Popis byl vytvořen automaticky">
              <a:extLst>
                <a:ext uri="{FF2B5EF4-FFF2-40B4-BE49-F238E27FC236}">
                  <a16:creationId xmlns:a16="http://schemas.microsoft.com/office/drawing/2014/main" id="{237D5ACF-E51D-6FAC-10F2-B48A8A7D4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328" b="54375" l="76615" r="89010">
                          <a14:foregroundMark x1="85990" y1="50469" x2="86875" y2="52500"/>
                          <a14:foregroundMark x1="87500" y1="50625" x2="86771" y2="52656"/>
                          <a14:foregroundMark x1="88281" y1="49844" x2="86667" y2="54375"/>
                          <a14:foregroundMark x1="87917" y1="49688" x2="88021" y2="50234"/>
                          <a14:foregroundMark x1="88542" y1="49688" x2="89010" y2="467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48" t="34430" r="10730" b="45033"/>
            <a:stretch/>
          </p:blipFill>
          <p:spPr>
            <a:xfrm rot="10800000" flipV="1">
              <a:off x="6807466" y="927278"/>
              <a:ext cx="2032362" cy="1984458"/>
            </a:xfrm>
            <a:prstGeom prst="rect">
              <a:avLst/>
            </a:prstGeom>
          </p:spPr>
        </p:pic>
        <p:pic>
          <p:nvPicPr>
            <p:cNvPr id="25" name="Obrázek 24" descr="Obsah obrázku skica, kresba&#10;&#10;Popis byl vytvořen automaticky">
              <a:extLst>
                <a:ext uri="{FF2B5EF4-FFF2-40B4-BE49-F238E27FC236}">
                  <a16:creationId xmlns:a16="http://schemas.microsoft.com/office/drawing/2014/main" id="{BEB63602-B658-F229-5AD9-8A609925F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328" b="54375" l="76615" r="89010">
                          <a14:foregroundMark x1="85990" y1="50469" x2="86875" y2="52500"/>
                          <a14:foregroundMark x1="87500" y1="50625" x2="86771" y2="52656"/>
                          <a14:foregroundMark x1="88281" y1="49844" x2="86667" y2="54375"/>
                          <a14:foregroundMark x1="87917" y1="49688" x2="88021" y2="50234"/>
                          <a14:foregroundMark x1="88542" y1="49688" x2="89010" y2="467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48" t="34430" r="10730" b="45033"/>
            <a:stretch/>
          </p:blipFill>
          <p:spPr>
            <a:xfrm rot="5400000" flipV="1">
              <a:off x="6706617" y="3241009"/>
              <a:ext cx="2032362" cy="1984458"/>
            </a:xfrm>
            <a:prstGeom prst="rect">
              <a:avLst/>
            </a:prstGeom>
          </p:spPr>
        </p:pic>
        <p:pic>
          <p:nvPicPr>
            <p:cNvPr id="26" name="Obrázek 25" descr="Obsah obrázku skica, kresba&#10;&#10;Popis byl vytvořen automaticky">
              <a:extLst>
                <a:ext uri="{FF2B5EF4-FFF2-40B4-BE49-F238E27FC236}">
                  <a16:creationId xmlns:a16="http://schemas.microsoft.com/office/drawing/2014/main" id="{19C3FCA8-F11B-A670-FCB7-11B078CA8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328" b="54375" l="76615" r="89010">
                          <a14:foregroundMark x1="85990" y1="50469" x2="86875" y2="52500"/>
                          <a14:foregroundMark x1="87500" y1="50625" x2="86771" y2="52656"/>
                          <a14:foregroundMark x1="88281" y1="49844" x2="86667" y2="54375"/>
                          <a14:foregroundMark x1="87917" y1="49688" x2="88021" y2="50234"/>
                          <a14:foregroundMark x1="88542" y1="49688" x2="89010" y2="467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48" t="34430" r="10730" b="45033"/>
            <a:stretch/>
          </p:blipFill>
          <p:spPr>
            <a:xfrm flipV="1">
              <a:off x="9109334" y="3370601"/>
              <a:ext cx="2032362" cy="1984458"/>
            </a:xfrm>
            <a:prstGeom prst="rect">
              <a:avLst/>
            </a:prstGeom>
          </p:spPr>
        </p:pic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9A52C7CB-0980-460F-7174-CDD3D14B9BB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574460" y="3088019"/>
              <a:ext cx="2880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20720F77-CCE1-B6A2-8F1F-00CDA23DC7E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964430" y="3073057"/>
              <a:ext cx="2880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B08723B0-F12A-270D-EF46-A0598DED1FA3}"/>
                </a:ext>
              </a:extLst>
            </p:cNvPr>
            <p:cNvCxnSpPr>
              <a:cxnSpLocks/>
            </p:cNvCxnSpPr>
            <p:nvPr/>
          </p:nvCxnSpPr>
          <p:spPr>
            <a:xfrm>
              <a:off x="8783525" y="1329875"/>
              <a:ext cx="2880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CA39B52F-C81C-496B-31A3-A62B45D6C109}"/>
                </a:ext>
              </a:extLst>
            </p:cNvPr>
            <p:cNvCxnSpPr>
              <a:cxnSpLocks/>
            </p:cNvCxnSpPr>
            <p:nvPr/>
          </p:nvCxnSpPr>
          <p:spPr>
            <a:xfrm>
              <a:off x="8785235" y="4914686"/>
              <a:ext cx="2880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42863E5C-7AF0-8DBB-BC90-481FC5C816C5}"/>
                </a:ext>
              </a:extLst>
            </p:cNvPr>
            <p:cNvSpPr txBox="1"/>
            <p:nvPr/>
          </p:nvSpPr>
          <p:spPr>
            <a:xfrm>
              <a:off x="8732005" y="468245"/>
              <a:ext cx="2879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4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9CF798A0-760F-0335-90E8-0D0790BC3204}"/>
                </a:ext>
              </a:extLst>
            </p:cNvPr>
            <p:cNvSpPr txBox="1"/>
            <p:nvPr/>
          </p:nvSpPr>
          <p:spPr>
            <a:xfrm>
              <a:off x="8204250" y="5259163"/>
              <a:ext cx="144654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400" b="1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jjj</a:t>
              </a:r>
              <a:r>
                <a:rPr lang="cs-CZ" sz="2400" dirty="0"/>
                <a:t> </a:t>
              </a:r>
              <a:r>
                <a:rPr lang="cs-CZ" sz="24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=</a:t>
              </a:r>
              <a:r>
                <a:rPr lang="cs-CZ" sz="2400" dirty="0"/>
                <a:t> </a:t>
              </a:r>
              <a:r>
                <a:rPr lang="cs-CZ" sz="24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-j</a:t>
              </a:r>
            </a:p>
          </p:txBody>
        </p:sp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66A001AA-0951-BC18-F442-F2E2B4433D36}"/>
                </a:ext>
              </a:extLst>
            </p:cNvPr>
            <p:cNvSpPr txBox="1"/>
            <p:nvPr/>
          </p:nvSpPr>
          <p:spPr>
            <a:xfrm>
              <a:off x="5510834" y="2842223"/>
              <a:ext cx="12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400" b="1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jj</a:t>
              </a:r>
              <a:r>
                <a:rPr lang="cs-CZ" sz="2400" dirty="0">
                  <a:solidFill>
                    <a:srgbClr val="FF0000"/>
                  </a:solidFill>
                </a:rPr>
                <a:t> </a:t>
              </a:r>
              <a:r>
                <a:rPr lang="cs-CZ" sz="24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=</a:t>
              </a:r>
              <a:r>
                <a:rPr lang="cs-CZ" sz="2400" dirty="0">
                  <a:solidFill>
                    <a:srgbClr val="FF0000"/>
                  </a:solidFill>
                </a:rPr>
                <a:t> </a:t>
              </a:r>
              <a:r>
                <a:rPr lang="cs-CZ" sz="24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-1</a:t>
              </a:r>
            </a:p>
          </p:txBody>
        </p: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B76DCF7D-8CEF-3189-2475-22AD305EB9CF}"/>
                </a:ext>
              </a:extLst>
            </p:cNvPr>
            <p:cNvSpPr txBox="1"/>
            <p:nvPr/>
          </p:nvSpPr>
          <p:spPr>
            <a:xfrm>
              <a:off x="11048792" y="2819242"/>
              <a:ext cx="145340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400" b="1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jjjj</a:t>
              </a:r>
              <a:r>
                <a:rPr lang="cs-CZ" sz="2400" dirty="0">
                  <a:solidFill>
                    <a:srgbClr val="FF0000"/>
                  </a:solidFill>
                </a:rPr>
                <a:t> </a:t>
              </a:r>
              <a:r>
                <a:rPr lang="cs-CZ" sz="24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=</a:t>
              </a:r>
              <a:r>
                <a:rPr lang="cs-CZ" sz="2400" dirty="0">
                  <a:solidFill>
                    <a:srgbClr val="FF0000"/>
                  </a:solidFill>
                </a:rPr>
                <a:t> </a:t>
              </a:r>
              <a:r>
                <a:rPr lang="cs-CZ" sz="24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109A9905-367F-095B-A5F5-1EAAF8A12FCA}"/>
                </a:ext>
              </a:extLst>
            </p:cNvPr>
            <p:cNvSpPr txBox="1"/>
            <p:nvPr/>
          </p:nvSpPr>
          <p:spPr>
            <a:xfrm>
              <a:off x="7105901" y="3104226"/>
              <a:ext cx="4570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0020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-1</a:t>
              </a:r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8A5D3A31-EF94-ECDF-42A3-B6F2C56192AB}"/>
                </a:ext>
              </a:extLst>
            </p:cNvPr>
            <p:cNvSpPr txBox="1"/>
            <p:nvPr/>
          </p:nvSpPr>
          <p:spPr>
            <a:xfrm>
              <a:off x="10388129" y="3096241"/>
              <a:ext cx="3122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0020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7" name="TextovéPole 26">
              <a:extLst>
                <a:ext uri="{FF2B5EF4-FFF2-40B4-BE49-F238E27FC236}">
                  <a16:creationId xmlns:a16="http://schemas.microsoft.com/office/drawing/2014/main" id="{DB2CDC33-EB8A-7C57-5545-18A3B0963CE9}"/>
                </a:ext>
              </a:extLst>
            </p:cNvPr>
            <p:cNvSpPr txBox="1"/>
            <p:nvPr/>
          </p:nvSpPr>
          <p:spPr>
            <a:xfrm>
              <a:off x="8862784" y="4528568"/>
              <a:ext cx="4930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0020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-j</a:t>
              </a:r>
            </a:p>
          </p:txBody>
        </p:sp>
        <p:sp>
          <p:nvSpPr>
            <p:cNvPr id="28" name="TextovéPole 27">
              <a:extLst>
                <a:ext uri="{FF2B5EF4-FFF2-40B4-BE49-F238E27FC236}">
                  <a16:creationId xmlns:a16="http://schemas.microsoft.com/office/drawing/2014/main" id="{95A02D91-40AD-8D56-F6B3-9385DD7D590F}"/>
                </a:ext>
              </a:extLst>
            </p:cNvPr>
            <p:cNvSpPr txBox="1"/>
            <p:nvPr/>
          </p:nvSpPr>
          <p:spPr>
            <a:xfrm>
              <a:off x="8898582" y="1350871"/>
              <a:ext cx="3122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0020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ovéPole 28">
                  <a:extLst>
                    <a:ext uri="{FF2B5EF4-FFF2-40B4-BE49-F238E27FC236}">
                      <a16:creationId xmlns:a16="http://schemas.microsoft.com/office/drawing/2014/main" id="{E0A1AE8B-930E-B3DF-D755-45850BB01588}"/>
                    </a:ext>
                  </a:extLst>
                </p:cNvPr>
                <p:cNvSpPr txBox="1"/>
                <p:nvPr/>
              </p:nvSpPr>
              <p:spPr>
                <a:xfrm>
                  <a:off x="8925779" y="2088171"/>
                  <a:ext cx="1207774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400" b="1" i="1" dirty="0">
                      <a:solidFill>
                        <a:srgbClr val="00B050"/>
                      </a:solidFill>
                      <a:latin typeface="Aptos" panose="020B0004020202020204" pitchFamily="34" charset="0"/>
                      <a:ea typeface="Cambria" panose="02040503050406030204" pitchFamily="18" charset="0"/>
                      <a:cs typeface="Courier New" panose="02070309020205020404" pitchFamily="49" charset="0"/>
                    </a:rPr>
                    <a:t>Osa </a:t>
                  </a:r>
                  <a14:m>
                    <m:oMath xmlns:m="http://schemas.openxmlformats.org/officeDocument/2006/math">
                      <m:r>
                        <a:rPr lang="cs-CZ" sz="1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Courier New" panose="02070309020205020404" pitchFamily="49" charset="0"/>
                        </a:rPr>
                        <m:t>𝒚</m:t>
                      </m:r>
                    </m:oMath>
                  </a14:m>
                  <a:r>
                    <a:rPr lang="cs-CZ" sz="1400" b="1" i="1" dirty="0">
                      <a:solidFill>
                        <a:srgbClr val="00B050"/>
                      </a:solidFill>
                      <a:latin typeface="Aptos" panose="020B0004020202020204" pitchFamily="34" charset="0"/>
                      <a:ea typeface="Cambria" panose="02040503050406030204" pitchFamily="18" charset="0"/>
                      <a:cs typeface="Courier New" panose="02070309020205020404" pitchFamily="49" charset="0"/>
                    </a:rPr>
                    <a:t>➡ </a:t>
                  </a:r>
                  <a:r>
                    <a:rPr lang="cs-CZ" sz="1400" b="1" i="1" dirty="0">
                      <a:solidFill>
                        <a:srgbClr val="00B050"/>
                      </a:solidFill>
                      <a:latin typeface="Aptos" panose="020B0004020202020204" pitchFamily="34" charset="0"/>
                      <a:cs typeface="Courier New" panose="02070309020205020404" pitchFamily="49" charset="0"/>
                    </a:rPr>
                    <a:t>Im</a:t>
                  </a:r>
                </a:p>
              </p:txBody>
            </p:sp>
          </mc:Choice>
          <mc:Fallback xmlns="">
            <p:sp>
              <p:nvSpPr>
                <p:cNvPr id="29" name="TextovéPole 28">
                  <a:extLst>
                    <a:ext uri="{FF2B5EF4-FFF2-40B4-BE49-F238E27FC236}">
                      <a16:creationId xmlns:a16="http://schemas.microsoft.com/office/drawing/2014/main" id="{E0A1AE8B-930E-B3DF-D755-45850BB015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5779" y="2088171"/>
                  <a:ext cx="1207774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1515" t="-5882" b="-196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ovéPole 29">
                  <a:extLst>
                    <a:ext uri="{FF2B5EF4-FFF2-40B4-BE49-F238E27FC236}">
                      <a16:creationId xmlns:a16="http://schemas.microsoft.com/office/drawing/2014/main" id="{ED53DAC4-9D99-C18E-83E6-66DC07FA0CD6}"/>
                    </a:ext>
                  </a:extLst>
                </p:cNvPr>
                <p:cNvSpPr txBox="1"/>
                <p:nvPr/>
              </p:nvSpPr>
              <p:spPr>
                <a:xfrm>
                  <a:off x="8948281" y="3127018"/>
                  <a:ext cx="155807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400" b="1" i="1" dirty="0">
                      <a:solidFill>
                        <a:srgbClr val="00B050"/>
                      </a:solidFill>
                      <a:latin typeface="Aptos" panose="020B0004020202020204" pitchFamily="34" charset="0"/>
                      <a:ea typeface="Cambria" panose="02040503050406030204" pitchFamily="18" charset="0"/>
                      <a:cs typeface="Courier New" panose="02070309020205020404" pitchFamily="49" charset="0"/>
                    </a:rPr>
                    <a:t>Osa </a:t>
                  </a:r>
                  <a14:m>
                    <m:oMath xmlns:m="http://schemas.openxmlformats.org/officeDocument/2006/math">
                      <m:r>
                        <a:rPr lang="cs-CZ" sz="1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Courier New" panose="02070309020205020404" pitchFamily="49" charset="0"/>
                        </a:rPr>
                        <m:t>𝒙</m:t>
                      </m:r>
                    </m:oMath>
                  </a14:m>
                  <a:r>
                    <a:rPr lang="cs-CZ" sz="1400" b="1" i="1" dirty="0">
                      <a:solidFill>
                        <a:srgbClr val="00B050"/>
                      </a:solidFill>
                      <a:latin typeface="Aptos" panose="020B0004020202020204" pitchFamily="34" charset="0"/>
                      <a:ea typeface="Cambria" panose="02040503050406030204" pitchFamily="18" charset="0"/>
                      <a:cs typeface="Courier New" panose="02070309020205020404" pitchFamily="49" charset="0"/>
                    </a:rPr>
                    <a:t>➡ Re</a:t>
                  </a:r>
                </a:p>
              </p:txBody>
            </p:sp>
          </mc:Choice>
          <mc:Fallback xmlns="">
            <p:sp>
              <p:nvSpPr>
                <p:cNvPr id="30" name="TextovéPole 29">
                  <a:extLst>
                    <a:ext uri="{FF2B5EF4-FFF2-40B4-BE49-F238E27FC236}">
                      <a16:creationId xmlns:a16="http://schemas.microsoft.com/office/drawing/2014/main" id="{ED53DAC4-9D99-C18E-83E6-66DC07FA0C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8281" y="3127018"/>
                  <a:ext cx="1558076" cy="307777"/>
                </a:xfrm>
                <a:prstGeom prst="rect">
                  <a:avLst/>
                </a:prstGeom>
                <a:blipFill>
                  <a:blip r:embed="rId7"/>
                  <a:stretch>
                    <a:fillRect t="-8000" b="-2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107BBE7-CB74-6119-3715-CE13FB71E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29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95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alibri "/>
              </a:rPr>
              <a:t>Jak se to dělá v Pythonu? Stačí 4 kroky ...</a:t>
            </a:r>
            <a:endParaRPr lang="en-US" dirty="0">
              <a:latin typeface="Calibri 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b="1" dirty="0">
                <a:latin typeface="Calibri "/>
              </a:rPr>
              <a:t>vygenerujeme</a:t>
            </a:r>
            <a:r>
              <a:rPr lang="en-US" b="1" dirty="0">
                <a:latin typeface="Calibri "/>
              </a:rPr>
              <a:t> </a:t>
            </a:r>
            <a:r>
              <a:rPr lang="en-US" b="1" dirty="0" err="1">
                <a:latin typeface="Calibri "/>
              </a:rPr>
              <a:t>nezávislé</a:t>
            </a:r>
            <a:r>
              <a:rPr lang="en-US" b="1" dirty="0">
                <a:latin typeface="Calibri "/>
              </a:rPr>
              <a:t> </a:t>
            </a:r>
            <a:r>
              <a:rPr lang="en-US" b="1" dirty="0" err="1">
                <a:latin typeface="Calibri "/>
              </a:rPr>
              <a:t>proměnné</a:t>
            </a:r>
            <a:r>
              <a:rPr lang="en-US" b="1" dirty="0">
                <a:latin typeface="Calibri "/>
              </a:rPr>
              <a:t> </a:t>
            </a:r>
            <a:r>
              <a:rPr lang="cs-CZ" dirty="0">
                <a:latin typeface="Calibri "/>
              </a:rPr>
              <a:t>–</a:t>
            </a:r>
            <a:r>
              <a:rPr lang="en-US" dirty="0">
                <a:latin typeface="Calibri "/>
              </a:rPr>
              <a:t> 1 </a:t>
            </a:r>
            <a:r>
              <a:rPr lang="en-US" dirty="0" err="1">
                <a:latin typeface="Calibri "/>
              </a:rPr>
              <a:t>řádek</a:t>
            </a:r>
            <a:r>
              <a:rPr lang="en-US" dirty="0">
                <a:latin typeface="Calibri "/>
              </a:rPr>
              <a:t> Python </a:t>
            </a:r>
            <a:r>
              <a:rPr lang="en-US" dirty="0" err="1">
                <a:latin typeface="Calibri "/>
              </a:rPr>
              <a:t>kódu</a:t>
            </a:r>
            <a:r>
              <a:rPr lang="en-US" dirty="0">
                <a:latin typeface="Calibri "/>
              </a:rPr>
              <a:t> 
</a:t>
            </a:r>
            <a:r>
              <a:rPr lang="en-US" b="1" dirty="0" err="1">
                <a:latin typeface="Calibri "/>
              </a:rPr>
              <a:t>Generování</a:t>
            </a:r>
            <a:r>
              <a:rPr lang="en-US" b="1" dirty="0">
                <a:latin typeface="Calibri "/>
              </a:rPr>
              <a:t> </a:t>
            </a:r>
            <a:r>
              <a:rPr lang="en-US" b="1" dirty="0" err="1">
                <a:latin typeface="Calibri "/>
              </a:rPr>
              <a:t>nebo</a:t>
            </a:r>
            <a:r>
              <a:rPr lang="en-US" b="1" dirty="0">
                <a:latin typeface="Calibri "/>
              </a:rPr>
              <a:t> </a:t>
            </a:r>
            <a:r>
              <a:rPr lang="en-US" b="1" dirty="0" err="1">
                <a:latin typeface="Calibri "/>
              </a:rPr>
              <a:t>čtení</a:t>
            </a:r>
            <a:r>
              <a:rPr lang="en-US" b="1" dirty="0">
                <a:latin typeface="Calibri "/>
              </a:rPr>
              <a:t> </a:t>
            </a:r>
            <a:r>
              <a:rPr lang="en-US" b="1" dirty="0" err="1">
                <a:latin typeface="Calibri "/>
              </a:rPr>
              <a:t>signálu</a:t>
            </a:r>
            <a:r>
              <a:rPr lang="en-US" b="1" dirty="0">
                <a:latin typeface="Calibri "/>
              </a:rPr>
              <a:t> </a:t>
            </a:r>
            <a:r>
              <a:rPr lang="cs-CZ" dirty="0">
                <a:latin typeface="Calibri "/>
              </a:rPr>
              <a:t>–</a:t>
            </a:r>
            <a:r>
              <a:rPr lang="en-US" dirty="0">
                <a:latin typeface="Calibri "/>
              </a:rPr>
              <a:t> 1 </a:t>
            </a:r>
            <a:r>
              <a:rPr lang="en-US" dirty="0" err="1">
                <a:latin typeface="Calibri "/>
              </a:rPr>
              <a:t>řádek</a:t>
            </a:r>
            <a:r>
              <a:rPr lang="en-US" dirty="0">
                <a:latin typeface="Calibri "/>
              </a:rPr>
              <a:t> Python </a:t>
            </a:r>
            <a:r>
              <a:rPr lang="en-US" dirty="0" err="1">
                <a:latin typeface="Calibri "/>
              </a:rPr>
              <a:t>kódu</a:t>
            </a:r>
            <a:r>
              <a:rPr lang="en-US" dirty="0">
                <a:latin typeface="Calibri "/>
              </a:rPr>
              <a:t> 
</a:t>
            </a:r>
            <a:r>
              <a:rPr lang="cs-CZ" b="1" dirty="0">
                <a:latin typeface="Calibri "/>
              </a:rPr>
              <a:t>Uděláme</a:t>
            </a:r>
            <a:r>
              <a:rPr lang="en-US" b="1" dirty="0">
                <a:latin typeface="Calibri "/>
              </a:rPr>
              <a:t> </a:t>
            </a:r>
            <a:r>
              <a:rPr lang="en-US" b="1" dirty="0" err="1">
                <a:latin typeface="Calibri "/>
              </a:rPr>
              <a:t>něco</a:t>
            </a:r>
            <a:r>
              <a:rPr lang="en-US" b="1" dirty="0">
                <a:latin typeface="Calibri "/>
              </a:rPr>
              <a:t> se </a:t>
            </a:r>
            <a:r>
              <a:rPr lang="en-US" b="1" dirty="0" err="1">
                <a:latin typeface="Calibri "/>
              </a:rPr>
              <a:t>signálem</a:t>
            </a:r>
            <a:r>
              <a:rPr lang="en-US" b="1" dirty="0">
                <a:latin typeface="Calibri "/>
              </a:rPr>
              <a:t> </a:t>
            </a:r>
            <a:r>
              <a:rPr lang="cs-CZ" dirty="0">
                <a:latin typeface="Calibri "/>
              </a:rPr>
              <a:t>–</a:t>
            </a:r>
            <a:r>
              <a:rPr lang="en-US" dirty="0">
                <a:latin typeface="Calibri "/>
              </a:rPr>
              <a:t> 1 </a:t>
            </a:r>
            <a:r>
              <a:rPr lang="en-US" dirty="0" err="1">
                <a:latin typeface="Calibri "/>
              </a:rPr>
              <a:t>řádek</a:t>
            </a:r>
            <a:r>
              <a:rPr lang="en-US" dirty="0">
                <a:latin typeface="Calibri "/>
              </a:rPr>
              <a:t> Python </a:t>
            </a:r>
            <a:r>
              <a:rPr lang="en-US" dirty="0" err="1">
                <a:latin typeface="Calibri "/>
              </a:rPr>
              <a:t>kódu</a:t>
            </a:r>
            <a:r>
              <a:rPr lang="en-US" dirty="0">
                <a:latin typeface="Calibri "/>
              </a:rPr>
              <a:t> 
</a:t>
            </a:r>
            <a:r>
              <a:rPr lang="cs-CZ" b="1" dirty="0">
                <a:latin typeface="Calibri "/>
              </a:rPr>
              <a:t>Zobrazení výsledku </a:t>
            </a:r>
            <a:r>
              <a:rPr lang="cs-CZ" dirty="0">
                <a:latin typeface="Calibri "/>
              </a:rPr>
              <a:t>– </a:t>
            </a:r>
            <a:r>
              <a:rPr lang="en-US" dirty="0">
                <a:latin typeface="Calibri "/>
              </a:rPr>
              <a:t>1 </a:t>
            </a:r>
            <a:r>
              <a:rPr lang="en-US" dirty="0" err="1">
                <a:latin typeface="Calibri "/>
              </a:rPr>
              <a:t>řádek</a:t>
            </a:r>
            <a:r>
              <a:rPr lang="en-US" dirty="0">
                <a:latin typeface="Calibri "/>
              </a:rPr>
              <a:t> Python </a:t>
            </a:r>
            <a:r>
              <a:rPr lang="en-US" dirty="0" err="1">
                <a:latin typeface="Calibri "/>
              </a:rPr>
              <a:t>kódu</a:t>
            </a:r>
            <a:r>
              <a:rPr lang="en-US" dirty="0">
                <a:latin typeface="Calibri "/>
              </a:rPr>
              <a:t> </a:t>
            </a:r>
            <a:r>
              <a:rPr lang="en-US" sz="2400" i="1" dirty="0">
                <a:latin typeface="Calibri "/>
              </a:rPr>
              <a:t>(</a:t>
            </a:r>
            <a:r>
              <a:rPr lang="en-US" sz="2400" i="1" dirty="0" err="1">
                <a:latin typeface="Calibri "/>
              </a:rPr>
              <a:t>nebo</a:t>
            </a:r>
            <a:r>
              <a:rPr lang="en-US" sz="2400" i="1" dirty="0">
                <a:latin typeface="Calibri "/>
              </a:rPr>
              <a:t> </a:t>
            </a:r>
            <a:r>
              <a:rPr lang="en-US" sz="2400" i="1" dirty="0" err="1">
                <a:latin typeface="Calibri "/>
              </a:rPr>
              <a:t>více</a:t>
            </a:r>
            <a:r>
              <a:rPr lang="en-US" sz="2400" i="1" dirty="0">
                <a:latin typeface="Calibri "/>
              </a:rPr>
              <a:t>, </a:t>
            </a:r>
            <a:r>
              <a:rPr lang="en-US" sz="2400" i="1" dirty="0" err="1">
                <a:latin typeface="Calibri "/>
              </a:rPr>
              <a:t>pokud</a:t>
            </a:r>
            <a:r>
              <a:rPr lang="en-US" sz="2400" i="1" dirty="0">
                <a:latin typeface="Calibri "/>
              </a:rPr>
              <a:t> to </a:t>
            </a:r>
            <a:r>
              <a:rPr lang="en-US" sz="2400" i="1" dirty="0" err="1">
                <a:latin typeface="Calibri "/>
              </a:rPr>
              <a:t>chcete</a:t>
            </a:r>
            <a:r>
              <a:rPr lang="en-US" sz="2400" i="1" dirty="0">
                <a:latin typeface="Calibri "/>
              </a:rPr>
              <a:t> </a:t>
            </a:r>
            <a:r>
              <a:rPr lang="en-US" sz="2400" i="1" dirty="0" err="1">
                <a:latin typeface="Calibri "/>
              </a:rPr>
              <a:t>mít</a:t>
            </a:r>
            <a:r>
              <a:rPr lang="en-US" sz="2400" i="1" dirty="0">
                <a:latin typeface="Calibri "/>
              </a:rPr>
              <a:t> </a:t>
            </a:r>
            <a:r>
              <a:rPr lang="en-US" sz="2400" i="1" dirty="0" err="1">
                <a:latin typeface="Calibri "/>
              </a:rPr>
              <a:t>hezky</a:t>
            </a:r>
            <a:r>
              <a:rPr lang="en-US" sz="2400" i="1" dirty="0">
                <a:latin typeface="Calibri "/>
              </a:rPr>
              <a:t>)</a:t>
            </a:r>
            <a:endParaRPr lang="en-US" i="1" dirty="0">
              <a:latin typeface="Calibri 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91AC4BC-CB69-DA6C-1783-4CD68D8A8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982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997" y="3443135"/>
            <a:ext cx="4918451" cy="31440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1661"/>
            <a:ext cx="10515600" cy="1325563"/>
          </a:xfrm>
        </p:spPr>
        <p:txBody>
          <a:bodyPr/>
          <a:lstStyle/>
          <a:p>
            <a:pPr algn="ctr"/>
            <a:r>
              <a:rPr lang="en-US" b="1" dirty="0" err="1"/>
              <a:t>Komplexní</a:t>
            </a:r>
            <a:r>
              <a:rPr lang="en-US" b="1" dirty="0"/>
              <a:t> </a:t>
            </a:r>
            <a:r>
              <a:rPr lang="en-US" b="1" dirty="0" err="1"/>
              <a:t>číslo</a:t>
            </a:r>
            <a:r>
              <a:rPr lang="en-US" b="1" dirty="0"/>
              <a:t> </a:t>
            </a:r>
            <a:r>
              <a:rPr lang="en-US" b="1" dirty="0" err="1"/>
              <a:t>jako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r>
              <a:rPr lang="en-US" b="1" dirty="0"/>
              <a:t> a </a:t>
            </a:r>
            <a:r>
              <a:rPr lang="cs-CZ" b="1" dirty="0"/>
              <a:t>jejich</a:t>
            </a:r>
            <a:r>
              <a:rPr lang="en-US" b="1" dirty="0"/>
              <a:t> </a:t>
            </a:r>
            <a:r>
              <a:rPr lang="en-US" b="1" dirty="0" err="1"/>
              <a:t>dvě</a:t>
            </a:r>
            <a:r>
              <a:rPr lang="en-US" b="1" dirty="0"/>
              <a:t> </a:t>
            </a:r>
            <a:r>
              <a:rPr lang="en-US" b="1" dirty="0" err="1"/>
              <a:t>formy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5001"/>
                <a:ext cx="10515600" cy="4351338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dirty="0" err="1"/>
                  <a:t>Komplexní</a:t>
                </a:r>
                <a:r>
                  <a:rPr lang="en-US" dirty="0"/>
                  <a:t> </a:t>
                </a:r>
                <a:r>
                  <a:rPr lang="en-US" dirty="0" err="1"/>
                  <a:t>čísla</a:t>
                </a:r>
                <a:r>
                  <a:rPr lang="en-US" dirty="0"/>
                  <a:t> </a:t>
                </a:r>
                <a:r>
                  <a:rPr lang="en-US" dirty="0" err="1"/>
                  <a:t>si</a:t>
                </a:r>
                <a:r>
                  <a:rPr lang="en-US" dirty="0"/>
                  <a:t> </a:t>
                </a:r>
                <a:r>
                  <a:rPr lang="en-US" dirty="0" err="1"/>
                  <a:t>lze</a:t>
                </a:r>
                <a:r>
                  <a:rPr lang="en-US" dirty="0"/>
                  <a:t> </a:t>
                </a:r>
                <a:r>
                  <a:rPr lang="en-US" dirty="0" err="1"/>
                  <a:t>snadno</a:t>
                </a:r>
                <a:r>
                  <a:rPr lang="en-US" dirty="0"/>
                  <a:t> </a:t>
                </a:r>
                <a:r>
                  <a:rPr lang="en-US" dirty="0" err="1"/>
                  <a:t>představit</a:t>
                </a:r>
                <a:r>
                  <a:rPr lang="en-US" dirty="0"/>
                  <a:t> </a:t>
                </a:r>
                <a:r>
                  <a:rPr lang="en-US" dirty="0" err="1"/>
                  <a:t>jako</a:t>
                </a:r>
                <a:r>
                  <a:rPr lang="en-US" dirty="0"/>
                  <a:t> </a:t>
                </a:r>
                <a:r>
                  <a:rPr lang="en-US" b="1" dirty="0" err="1"/>
                  <a:t>vektory</a:t>
                </a:r>
                <a:r>
                  <a:rPr lang="en-US" dirty="0"/>
                  <a:t> </a:t>
                </a:r>
                <a:r>
                  <a:rPr lang="en-US" b="1" dirty="0" err="1"/>
                  <a:t>začínající</a:t>
                </a:r>
                <a:r>
                  <a:rPr lang="en-US" b="1" dirty="0"/>
                  <a:t> </a:t>
                </a:r>
                <a:r>
                  <a:rPr lang="en-US" b="1" dirty="0" err="1"/>
                  <a:t>na</a:t>
                </a:r>
                <a:br>
                  <a:rPr lang="cs-CZ" dirty="0"/>
                </a:b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 </a:t>
                </a:r>
                <a:r>
                  <a:rPr lang="en-US" dirty="0" err="1"/>
                  <a:t>jdoucí</a:t>
                </a:r>
                <a:r>
                  <a:rPr lang="en-US" dirty="0"/>
                  <a:t> k </a:t>
                </a:r>
                <a:r>
                  <a:rPr lang="en-US" dirty="0" err="1"/>
                  <a:t>danému</a:t>
                </a:r>
                <a:r>
                  <a:rPr lang="en-US" dirty="0"/>
                  <a:t> </a:t>
                </a:r>
                <a:r>
                  <a:rPr lang="en-US" dirty="0" err="1"/>
                  <a:t>komplexnímu</a:t>
                </a:r>
                <a:r>
                  <a:rPr lang="en-US" dirty="0"/>
                  <a:t> </a:t>
                </a:r>
                <a:r>
                  <a:rPr lang="en-US" dirty="0" err="1"/>
                  <a:t>číslu</a:t>
                </a:r>
                <a:r>
                  <a:rPr lang="en-US" dirty="0"/>
                  <a:t>.</a:t>
                </a:r>
                <a:endParaRPr lang="cs-CZ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cs-CZ" b="1" dirty="0">
                    <a:solidFill>
                      <a:srgbClr val="0070C0"/>
                    </a:solidFill>
                  </a:rPr>
                  <a:t>S</a:t>
                </a:r>
                <a:r>
                  <a:rPr lang="en-US" b="1" dirty="0">
                    <a:solidFill>
                      <a:srgbClr val="0070C0"/>
                    </a:solidFill>
                  </a:rPr>
                  <a:t>l</a:t>
                </a:r>
                <a:r>
                  <a:rPr lang="cs-CZ" b="1" dirty="0" err="1">
                    <a:solidFill>
                      <a:srgbClr val="0070C0"/>
                    </a:solidFill>
                  </a:rPr>
                  <a:t>ožkový</a:t>
                </a:r>
                <a:r>
                  <a:rPr lang="cs-CZ" b="1" dirty="0">
                    <a:solidFill>
                      <a:srgbClr val="0070C0"/>
                    </a:solidFill>
                  </a:rPr>
                  <a:t> tvar</a:t>
                </a:r>
                <a:r>
                  <a:rPr lang="en-US" b="1" dirty="0"/>
                  <a:t> </a:t>
                </a:r>
                <a:r>
                  <a:rPr lang="en-US" dirty="0" err="1"/>
                  <a:t>komplexního</a:t>
                </a:r>
                <a:r>
                  <a:rPr lang="en-US" dirty="0"/>
                  <a:t> </a:t>
                </a:r>
                <a:r>
                  <a:rPr lang="en-US" dirty="0" err="1"/>
                  <a:t>čísla</a:t>
                </a:r>
                <a:endParaRPr lang="en-US" dirty="0"/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b="1" dirty="0"/>
                  <a:t>a</a:t>
                </a:r>
                <a:r>
                  <a:rPr lang="en-US" dirty="0"/>
                  <a:t> je </a:t>
                </a:r>
                <a:r>
                  <a:rPr lang="en-US" dirty="0" err="1"/>
                  <a:t>reálná</a:t>
                </a:r>
                <a:r>
                  <a:rPr lang="en-US" dirty="0"/>
                  <a:t> </a:t>
                </a:r>
                <a:r>
                  <a:rPr lang="cs-CZ" dirty="0"/>
                  <a:t>část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cs-CZ" b="1" i="1" dirty="0"/>
                  <a:t>b</a:t>
                </a:r>
                <a:r>
                  <a:rPr lang="cs-CZ" b="1" dirty="0"/>
                  <a:t> </a:t>
                </a:r>
                <a:r>
                  <a:rPr lang="cs-CZ" dirty="0"/>
                  <a:t>je imaginární část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cs-CZ" b="1" dirty="0">
                    <a:solidFill>
                      <a:srgbClr val="0070C0"/>
                    </a:solidFill>
                  </a:rPr>
                  <a:t>Polární</a:t>
                </a:r>
                <a:r>
                  <a:rPr lang="cs-CZ" dirty="0">
                    <a:solidFill>
                      <a:srgbClr val="0070C0"/>
                    </a:solidFill>
                  </a:rPr>
                  <a:t> nebo </a:t>
                </a:r>
                <a:r>
                  <a:rPr lang="cs-CZ" b="1" dirty="0">
                    <a:solidFill>
                      <a:srgbClr val="0070C0"/>
                    </a:solidFill>
                  </a:rPr>
                  <a:t>goniometrický tvar</a:t>
                </a:r>
                <a:endParaRPr lang="cs-CZ" b="1" dirty="0"/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cs-CZ" b="1" dirty="0"/>
                  <a:t>r</a:t>
                </a:r>
                <a:r>
                  <a:rPr lang="cs-CZ" dirty="0"/>
                  <a:t> je </a:t>
                </a:r>
                <a:r>
                  <a:rPr lang="cs-CZ" b="1" dirty="0">
                    <a:solidFill>
                      <a:srgbClr val="0070C0"/>
                    </a:solidFill>
                  </a:rPr>
                  <a:t>modul, absolutní hodnota </a:t>
                </a:r>
                <a:r>
                  <a:rPr lang="cs-CZ" dirty="0">
                    <a:solidFill>
                      <a:srgbClr val="0070C0"/>
                    </a:solidFill>
                  </a:rPr>
                  <a:t>či</a:t>
                </a:r>
                <a:r>
                  <a:rPr lang="cs-CZ" b="1" dirty="0">
                    <a:solidFill>
                      <a:srgbClr val="0070C0"/>
                    </a:solidFill>
                  </a:rPr>
                  <a:t> magnituda</a:t>
                </a:r>
                <a:endParaRPr lang="cs-CZ" dirty="0"/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cs-CZ" b="1" dirty="0"/>
                  <a:t>φ</a:t>
                </a:r>
                <a:r>
                  <a:rPr lang="cs-CZ" dirty="0"/>
                  <a:t> je </a:t>
                </a:r>
                <a:r>
                  <a:rPr lang="cs-CZ" b="1" dirty="0">
                    <a:solidFill>
                      <a:srgbClr val="0070C0"/>
                    </a:solidFill>
                  </a:rPr>
                  <a:t>fáze / úhel /argument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5001"/>
                <a:ext cx="10515600" cy="4351338"/>
              </a:xfrm>
              <a:blipFill>
                <a:blip r:embed="rId3"/>
                <a:stretch>
                  <a:fillRect l="-1043" t="-12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980" y="2892324"/>
            <a:ext cx="1854565" cy="412126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C90DC0A-7879-11C1-A4D6-4043B85D0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30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578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Komplexní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čísla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4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Grafická</a:t>
            </a:r>
            <a:r>
              <a:rPr lang="en-US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reprezentace</a:t>
            </a:r>
            <a:endParaRPr lang="en-US" sz="4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1106D7B-0C87-56E7-B826-A2846855C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692" y="548640"/>
            <a:ext cx="7893140" cy="5761990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1F0EEAF-C1FE-8BE5-A090-722C1EA5D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31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59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Komplexní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čísla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cs-CZ" sz="4600" b="1" dirty="0"/>
              <a:t>G</a:t>
            </a:r>
            <a:r>
              <a:rPr lang="en-US" sz="4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oniometrický</a:t>
            </a:r>
            <a:r>
              <a:rPr lang="en-US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tvar</a:t>
            </a:r>
            <a:endParaRPr lang="en-US" sz="4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E96BCED-2DF7-22FD-9ADC-5F61EFE70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692" y="1009749"/>
            <a:ext cx="7931972" cy="4838501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03E0E1D-65F5-A7B6-7287-264651465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32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69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123" y="3028599"/>
            <a:ext cx="3826373" cy="70528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Převod forem pomocí základní geometrie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6"/>
              </a:xfrm>
            </p:spPr>
            <p:txBody>
              <a:bodyPr>
                <a:normAutofit/>
              </a:bodyPr>
              <a:lstStyle/>
              <a:p>
                <a:r>
                  <a:rPr lang="cs-CZ" b="1" dirty="0"/>
                  <a:t>Z polárního na složkový </a:t>
                </a:r>
                <a:r>
                  <a:rPr lang="cs-CZ" dirty="0"/>
                  <a:t>tvar</a:t>
                </a:r>
              </a:p>
              <a:p>
                <a:pPr marL="0" indent="0">
                  <a:buNone/>
                </a:pPr>
                <a:r>
                  <a:rPr lang="en-US" dirty="0"/>
                  <a:t>   … </a:t>
                </a:r>
                <a:r>
                  <a:rPr lang="cs-CZ" dirty="0"/>
                  <a:t>takže složkový tvar můžeme zapsat jako</a:t>
                </a:r>
              </a:p>
              <a:p>
                <a:endParaRPr lang="cs-CZ" sz="1050" b="1" dirty="0"/>
              </a:p>
              <a:p>
                <a:r>
                  <a:rPr lang="cs-CZ" b="1" dirty="0"/>
                  <a:t>Ze složkového na polární </a:t>
                </a:r>
                <a:r>
                  <a:rPr lang="cs-CZ" dirty="0"/>
                  <a:t>tvar                                                 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cs-CZ" sz="2400" b="0" i="0" smtClean="0">
                        <a:latin typeface="Cambria Math" panose="02040503050406030204" pitchFamily="18" charset="0"/>
                      </a:rPr>
                      <m:t>arctg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endParaRPr lang="cs-CZ" dirty="0"/>
              </a:p>
              <a:p>
                <a:pPr lvl="1"/>
                <a:endParaRPr lang="cs-CZ" sz="500" dirty="0"/>
              </a:p>
              <a:p>
                <a:pPr lvl="1"/>
                <a:r>
                  <a:rPr lang="cs-CZ" dirty="0"/>
                  <a:t>Dávejte si </a:t>
                </a:r>
                <a:r>
                  <a:rPr lang="cs-CZ" b="1" dirty="0"/>
                  <a:t>pozor na inverzní tangens </a:t>
                </a:r>
                <a:r>
                  <a:rPr lang="cs-CZ" dirty="0"/>
                  <a:t>(arkus tangens) a vždy </a:t>
                </a:r>
                <a:r>
                  <a:rPr lang="cs-CZ" b="1" dirty="0"/>
                  <a:t>zkontrolujte</a:t>
                </a:r>
                <a:r>
                  <a:rPr lang="cs-CZ" dirty="0"/>
                  <a:t>, zda jste </a:t>
                </a:r>
                <a:r>
                  <a:rPr lang="cs-CZ" b="1" dirty="0"/>
                  <a:t>výsledek získali správně.</a:t>
                </a:r>
              </a:p>
              <a:p>
                <a:r>
                  <a:rPr lang="cs-CZ" dirty="0"/>
                  <a:t>Python (a všechny ostatní jazyky podporující matematiku) mají příslušné funkce</a:t>
                </a:r>
              </a:p>
              <a:p>
                <a:pPr lvl="1"/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np.abs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np.angle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6"/>
              </a:xfrm>
              <a:blipFill>
                <a:blip r:embed="rId3"/>
                <a:stretch>
                  <a:fillRect l="-1043" t="-193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949" y="1798415"/>
            <a:ext cx="4223048" cy="53310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9578" y="2359433"/>
            <a:ext cx="3796371" cy="446632"/>
          </a:xfrm>
          <a:prstGeom prst="rect">
            <a:avLst/>
          </a:prstGeom>
        </p:spPr>
      </p:pic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622057AA-04C2-693D-A5D2-3AD389F89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33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34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18D5B-1BE1-302C-9871-03A46C418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774174-96E2-0B67-1A91-D7E0E092C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5454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Zákeřnost funkce arkus tangens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81E42BDB-E95C-1162-1EB1-A29B5A3E4B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67643"/>
                <a:ext cx="10515600" cy="615244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900"/>
                  </a:spcAft>
                </a:pPr>
                <a:r>
                  <a:rPr lang="cs-CZ" dirty="0"/>
                  <a:t>Arkus tangens je </a:t>
                </a:r>
                <a:r>
                  <a:rPr lang="cs-CZ" b="1" dirty="0"/>
                  <a:t>lichá </a:t>
                </a:r>
                <a:r>
                  <a:rPr lang="cs-CZ" dirty="0"/>
                  <a:t>funkce </a:t>
                </a:r>
                <a:r>
                  <a:rPr lang="cs-CZ" b="1" dirty="0"/>
                  <a:t>definována</a:t>
                </a:r>
                <a:r>
                  <a:rPr lang="cs-CZ" dirty="0"/>
                  <a:t> na intervalu </a:t>
                </a:r>
                <a:r>
                  <a:rPr lang="cs-CZ" b="1" dirty="0"/>
                  <a:t>POUZE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cs-CZ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cs-CZ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cs-CZ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cs-CZ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cs-CZ" dirty="0"/>
                  <a:t>, tedy </a:t>
                </a:r>
                <a:r>
                  <a:rPr lang="cs-CZ" b="1" dirty="0"/>
                  <a:t>v </a:t>
                </a:r>
                <a:r>
                  <a:rPr lang="cs-CZ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I.</a:t>
                </a:r>
                <a:r>
                  <a:rPr lang="cs-CZ" b="1" dirty="0"/>
                  <a:t> a </a:t>
                </a:r>
                <a:r>
                  <a:rPr lang="cs-CZ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IV.</a:t>
                </a:r>
                <a:r>
                  <a:rPr lang="cs-CZ" b="1" dirty="0"/>
                  <a:t> kvadrantu </a:t>
                </a:r>
                <a:r>
                  <a:rPr lang="cs-CZ" dirty="0"/>
                  <a:t>jednotkové kružnice</a:t>
                </a:r>
              </a:p>
              <a:p>
                <a:pPr lvl="1">
                  <a:lnSpc>
                    <a:spcPct val="110000"/>
                  </a:lnSpc>
                  <a:spcBef>
                    <a:spcPts val="0"/>
                  </a:spcBef>
                  <a:spcAft>
                    <a:spcPts val="900"/>
                  </a:spcAft>
                </a:pPr>
                <a:r>
                  <a:rPr lang="cs-CZ" dirty="0"/>
                  <a:t>Platí </a:t>
                </a:r>
                <a14:m>
                  <m:oMath xmlns:m="http://schemas.openxmlformats.org/officeDocument/2006/math">
                    <m:r>
                      <a:rPr lang="cs-CZ" b="1" i="0" smtClean="0">
                        <a:solidFill>
                          <a:srgbClr val="1313FE"/>
                        </a:solidFill>
                        <a:latin typeface="Cambria Math" panose="02040503050406030204" pitchFamily="18" charset="0"/>
                      </a:rPr>
                      <m:t>𝐚𝐫𝐜𝐭𝐠</m:t>
                    </m:r>
                    <m:d>
                      <m:dPr>
                        <m:ctrlPr>
                          <a:rPr lang="cs-CZ" b="1" i="1" smtClean="0">
                            <a:solidFill>
                              <a:srgbClr val="1313F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1" i="1" smtClean="0">
                            <a:solidFill>
                              <a:srgbClr val="1313FE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cs-CZ" b="1" i="1" smtClean="0">
                        <a:solidFill>
                          <a:srgbClr val="1313F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b="1" i="1">
                        <a:solidFill>
                          <a:srgbClr val="1313FE"/>
                        </a:solidFill>
                        <a:latin typeface="Cambria Math" panose="02040503050406030204" pitchFamily="18" charset="0"/>
                      </a:rPr>
                      <m:t>𝐚𝐫𝐜𝐭𝐠</m:t>
                    </m:r>
                    <m:d>
                      <m:dPr>
                        <m:ctrlPr>
                          <a:rPr lang="cs-CZ" b="1" i="1">
                            <a:solidFill>
                              <a:srgbClr val="1313F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solidFill>
                              <a:srgbClr val="1313FE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cs-CZ" dirty="0"/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900"/>
                  </a:spcAft>
                </a:pPr>
                <a:r>
                  <a:rPr lang="cs-CZ" dirty="0"/>
                  <a:t>V případě, že máme </a:t>
                </a:r>
                <a14:m>
                  <m:oMath xmlns:m="http://schemas.openxmlformats.org/officeDocument/2006/math"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cs-CZ" dirty="0"/>
                  <a:t>, je nutné provést </a:t>
                </a:r>
                <a:r>
                  <a:rPr lang="cs-CZ" b="1" dirty="0"/>
                  <a:t>korekci</a:t>
                </a:r>
                <a:r>
                  <a:rPr lang="cs-CZ" dirty="0"/>
                  <a:t> pomocí </a:t>
                </a:r>
                <a:r>
                  <a:rPr lang="cs-CZ" b="1" dirty="0"/>
                  <a:t>přičtení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endParaRPr lang="cs-CZ" b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900"/>
                  </a:spcAft>
                </a:pPr>
                <a:r>
                  <a:rPr lang="cs-CZ" dirty="0"/>
                  <a:t>Kdy je potřeba provádět </a:t>
                </a:r>
                <a:r>
                  <a:rPr lang="cs-CZ" b="1" dirty="0"/>
                  <a:t>korekci</a:t>
                </a:r>
                <a:r>
                  <a:rPr lang="cs-CZ" dirty="0"/>
                  <a:t>?</a:t>
                </a:r>
              </a:p>
              <a:p>
                <a:pPr lvl="1">
                  <a:lnSpc>
                    <a:spcPct val="110000"/>
                  </a:lnSpc>
                  <a:spcBef>
                    <a:spcPts val="0"/>
                  </a:spcBef>
                  <a:spcAft>
                    <a:spcPts val="900"/>
                  </a:spcAft>
                </a:pPr>
                <a:r>
                  <a:rPr lang="cs-CZ" b="1" dirty="0"/>
                  <a:t>1)</a:t>
                </a:r>
                <a:r>
                  <a:rPr lang="cs-CZ" dirty="0"/>
                  <a:t> Pokud </a:t>
                </a:r>
                <a14:m>
                  <m:oMath xmlns:m="http://schemas.openxmlformats.org/officeDocument/2006/math"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cs-CZ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cs-CZ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arctg</m:t>
                        </m:r>
                      </m:fName>
                      <m:e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cs-CZ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arctg</m:t>
                        </m:r>
                      </m:fName>
                      <m:e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š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patn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ýÚ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hel</m:t>
                    </m:r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cs-CZ" dirty="0"/>
              </a:p>
              <a:p>
                <a:pPr lvl="2">
                  <a:lnSpc>
                    <a:spcPct val="110000"/>
                  </a:lnSpc>
                  <a:spcBef>
                    <a:spcPts val="0"/>
                  </a:spcBef>
                  <a:spcAft>
                    <a:spcPts val="900"/>
                  </a:spcAft>
                </a:pPr>
                <a:r>
                  <a:rPr lang="cs-CZ" sz="2400" b="1" dirty="0"/>
                  <a:t>Jinými slovy: </a:t>
                </a:r>
                <a:r>
                  <a:rPr lang="cs-CZ" sz="2400" dirty="0"/>
                  <a:t>Pokud původní vektor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4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4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acc>
                    <m:r>
                      <a:rPr lang="cs-CZ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s-CZ" sz="2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b="1" i="1" dirty="0" err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cs-CZ" sz="2400" b="1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1" i="1" dirty="0" err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cs-CZ" sz="2400" b="1" dirty="0"/>
                  <a:t> </a:t>
                </a:r>
                <a:r>
                  <a:rPr lang="cs-CZ" sz="2400" dirty="0"/>
                  <a:t>ukazuje </a:t>
                </a:r>
                <a:r>
                  <a:rPr lang="cs-CZ" sz="2400" b="1" dirty="0"/>
                  <a:t>do II. kvadrantu</a:t>
                </a:r>
              </a:p>
              <a:p>
                <a:pPr lvl="1">
                  <a:lnSpc>
                    <a:spcPct val="110000"/>
                  </a:lnSpc>
                  <a:spcBef>
                    <a:spcPts val="0"/>
                  </a:spcBef>
                  <a:spcAft>
                    <a:spcPts val="900"/>
                  </a:spcAft>
                </a:pPr>
                <a:r>
                  <a:rPr lang="cs-CZ" b="1" dirty="0"/>
                  <a:t>2)</a:t>
                </a:r>
                <a:r>
                  <a:rPr lang="cs-CZ" dirty="0"/>
                  <a:t> Pokud </a:t>
                </a:r>
                <a14:m>
                  <m:oMath xmlns:m="http://schemas.openxmlformats.org/officeDocument/2006/math"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cs-CZ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cs-CZ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cs-CZ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arctg</m:t>
                        </m:r>
                      </m:fName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cs-CZ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 panose="02040503050406030204" pitchFamily="18" charset="0"/>
                              </a:rPr>
                              <m:t>arctg</m:t>
                            </m:r>
                          </m:fName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cs-CZ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i="0">
                            <a:latin typeface="Cambria Math" panose="02040503050406030204" pitchFamily="18" charset="0"/>
                          </a:rPr>
                          <m:t>š</m:t>
                        </m:r>
                        <m:r>
                          <m:rPr>
                            <m:sty m:val="p"/>
                          </m:rPr>
                          <a:rPr lang="cs-CZ" i="0">
                            <a:latin typeface="Cambria Math" panose="02040503050406030204" pitchFamily="18" charset="0"/>
                          </a:rPr>
                          <m:t>patn</m:t>
                        </m:r>
                        <m:r>
                          <a:rPr lang="cs-CZ" i="0">
                            <a:latin typeface="Cambria Math" panose="02040503050406030204" pitchFamily="18" charset="0"/>
                          </a:rPr>
                          <m:t>ýÚ</m:t>
                        </m:r>
                        <m:r>
                          <m:rPr>
                            <m:sty m:val="p"/>
                          </m:rPr>
                          <a:rPr lang="cs-CZ" i="0">
                            <a:latin typeface="Cambria Math" panose="02040503050406030204" pitchFamily="18" charset="0"/>
                          </a:rPr>
                          <m:t>hel</m:t>
                        </m:r>
                        <m:r>
                          <a:rPr lang="cs-CZ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func>
                  </m:oMath>
                </a14:m>
                <a:endParaRPr lang="cs-CZ" dirty="0"/>
              </a:p>
              <a:p>
                <a:pPr lvl="2">
                  <a:lnSpc>
                    <a:spcPct val="110000"/>
                  </a:lnSpc>
                  <a:spcBef>
                    <a:spcPts val="0"/>
                  </a:spcBef>
                  <a:spcAft>
                    <a:spcPts val="900"/>
                  </a:spcAft>
                </a:pPr>
                <a:r>
                  <a:rPr lang="cs-CZ" sz="2400" b="1" dirty="0"/>
                  <a:t>Jinými slovy: </a:t>
                </a:r>
                <a:r>
                  <a:rPr lang="cs-CZ" sz="2400" dirty="0"/>
                  <a:t>Pokud původní vektor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4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4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acc>
                    <m:r>
                      <a:rPr lang="cs-CZ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s-CZ" sz="2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b="1" i="1" dirty="0" err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cs-CZ" sz="2400" b="1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1" i="1" dirty="0" err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cs-CZ" sz="2400" b="1" dirty="0"/>
                  <a:t> </a:t>
                </a:r>
                <a:r>
                  <a:rPr lang="cs-CZ" sz="2400" dirty="0"/>
                  <a:t>ukazuje </a:t>
                </a:r>
                <a:r>
                  <a:rPr lang="cs-CZ" sz="2400" b="1" dirty="0"/>
                  <a:t>do III. Kvadrantu</a:t>
                </a:r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81E42BDB-E95C-1162-1EB1-A29B5A3E4B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67643"/>
                <a:ext cx="10515600" cy="6152444"/>
              </a:xfrm>
              <a:blipFill>
                <a:blip r:embed="rId2"/>
                <a:stretch>
                  <a:fillRect l="-1043" t="-6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4C4F62E3-FB87-EC80-D6E7-929729255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34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6215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Částečný kruh 25">
            <a:extLst>
              <a:ext uri="{FF2B5EF4-FFF2-40B4-BE49-F238E27FC236}">
                <a16:creationId xmlns:a16="http://schemas.microsoft.com/office/drawing/2014/main" id="{0070D93A-B96E-ECEC-3C1D-2204D8F3FEAA}"/>
              </a:ext>
            </a:extLst>
          </p:cNvPr>
          <p:cNvSpPr/>
          <p:nvPr/>
        </p:nvSpPr>
        <p:spPr>
          <a:xfrm rot="16200000">
            <a:off x="3561712" y="1365653"/>
            <a:ext cx="4682921" cy="4695941"/>
          </a:xfrm>
          <a:prstGeom prst="pie">
            <a:avLst>
              <a:gd name="adj1" fmla="val 0"/>
              <a:gd name="adj2" fmla="val 10809877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F338343B-CDDA-0449-2C32-EBAFB8E2630A}"/>
              </a:ext>
            </a:extLst>
          </p:cNvPr>
          <p:cNvGrpSpPr/>
          <p:nvPr/>
        </p:nvGrpSpPr>
        <p:grpSpPr>
          <a:xfrm>
            <a:off x="2873648" y="246271"/>
            <a:ext cx="7269260" cy="6354304"/>
            <a:chOff x="6249027" y="855186"/>
            <a:chExt cx="5445209" cy="4759839"/>
          </a:xfrm>
        </p:grpSpPr>
        <p:sp>
          <p:nvSpPr>
            <p:cNvPr id="24" name="Ovál 23">
              <a:extLst>
                <a:ext uri="{FF2B5EF4-FFF2-40B4-BE49-F238E27FC236}">
                  <a16:creationId xmlns:a16="http://schemas.microsoft.com/office/drawing/2014/main" id="{EE721726-A507-D960-CC2A-286EA24EB3D2}"/>
                </a:ext>
              </a:extLst>
            </p:cNvPr>
            <p:cNvSpPr/>
            <p:nvPr/>
          </p:nvSpPr>
          <p:spPr>
            <a:xfrm>
              <a:off x="6746887" y="1678715"/>
              <a:ext cx="3536211" cy="3536211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2D103F2E-1725-D4E5-4F07-F1A0795EAB07}"/>
                </a:ext>
              </a:extLst>
            </p:cNvPr>
            <p:cNvGrpSpPr/>
            <p:nvPr/>
          </p:nvGrpSpPr>
          <p:grpSpPr>
            <a:xfrm>
              <a:off x="6249027" y="855186"/>
              <a:ext cx="5445209" cy="4759839"/>
              <a:chOff x="6648883" y="520723"/>
              <a:chExt cx="5445209" cy="4759839"/>
            </a:xfrm>
          </p:grpSpPr>
          <p:cxnSp>
            <p:nvCxnSpPr>
              <p:cNvPr id="4" name="Přímá spojnice se šipkou 3">
                <a:extLst>
                  <a:ext uri="{FF2B5EF4-FFF2-40B4-BE49-F238E27FC236}">
                    <a16:creationId xmlns:a16="http://schemas.microsoft.com/office/drawing/2014/main" id="{31574546-522A-09AB-8B1E-2524945D004E}"/>
                  </a:ext>
                </a:extLst>
              </p:cNvPr>
              <p:cNvCxnSpPr/>
              <p:nvPr/>
            </p:nvCxnSpPr>
            <p:spPr>
              <a:xfrm flipV="1">
                <a:off x="8912180" y="927278"/>
                <a:ext cx="0" cy="432000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Přímá spojnice se šipkou 4">
                <a:extLst>
                  <a:ext uri="{FF2B5EF4-FFF2-40B4-BE49-F238E27FC236}">
                    <a16:creationId xmlns:a16="http://schemas.microsoft.com/office/drawing/2014/main" id="{70516666-1717-4BB6-62D1-B8481D7EF20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8912180" y="928348"/>
                <a:ext cx="0" cy="432000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Přímá spojnice 9">
                <a:extLst>
                  <a:ext uri="{FF2B5EF4-FFF2-40B4-BE49-F238E27FC236}">
                    <a16:creationId xmlns:a16="http://schemas.microsoft.com/office/drawing/2014/main" id="{98A9EA5F-56C1-43BE-4AED-6541D1C1164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574460" y="3088019"/>
                <a:ext cx="288000" cy="0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Přímá spojnice 10">
                <a:extLst>
                  <a:ext uri="{FF2B5EF4-FFF2-40B4-BE49-F238E27FC236}">
                    <a16:creationId xmlns:a16="http://schemas.microsoft.com/office/drawing/2014/main" id="{2200BFB8-4E33-981D-841A-8198C5814A9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964430" y="3073057"/>
                <a:ext cx="288000" cy="0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>
                <a:extLst>
                  <a:ext uri="{FF2B5EF4-FFF2-40B4-BE49-F238E27FC236}">
                    <a16:creationId xmlns:a16="http://schemas.microsoft.com/office/drawing/2014/main" id="{C727C6FE-DE42-E440-CCB8-94A89AA9CE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83525" y="1329875"/>
                <a:ext cx="288000" cy="0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>
                <a:extLst>
                  <a:ext uri="{FF2B5EF4-FFF2-40B4-BE49-F238E27FC236}">
                    <a16:creationId xmlns:a16="http://schemas.microsoft.com/office/drawing/2014/main" id="{60751202-44DD-90E4-4419-180B4984A2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85235" y="4914686"/>
                <a:ext cx="288000" cy="0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756AEDFB-A91D-4532-80BA-39411AFA8682}"/>
                  </a:ext>
                </a:extLst>
              </p:cNvPr>
              <p:cNvSpPr txBox="1"/>
              <p:nvPr/>
            </p:nvSpPr>
            <p:spPr>
              <a:xfrm>
                <a:off x="6648883" y="3117274"/>
                <a:ext cx="457018" cy="3458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-1</a:t>
                </a:r>
              </a:p>
            </p:txBody>
          </p:sp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57D0E73C-128D-DF1B-B3D5-C478DA00CE20}"/>
                  </a:ext>
                </a:extLst>
              </p:cNvPr>
              <p:cNvSpPr txBox="1"/>
              <p:nvPr/>
            </p:nvSpPr>
            <p:spPr>
              <a:xfrm>
                <a:off x="10759898" y="3137802"/>
                <a:ext cx="312282" cy="3458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9CAA8486-6851-216F-AD31-62D77375C0D4}"/>
                  </a:ext>
                </a:extLst>
              </p:cNvPr>
              <p:cNvSpPr txBox="1"/>
              <p:nvPr/>
            </p:nvSpPr>
            <p:spPr>
              <a:xfrm>
                <a:off x="8904830" y="4934741"/>
                <a:ext cx="493099" cy="3458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-j</a:t>
                </a:r>
              </a:p>
            </p:txBody>
          </p:sp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1C15EC04-77B8-B512-6D02-D92A2971431E}"/>
                  </a:ext>
                </a:extLst>
              </p:cNvPr>
              <p:cNvSpPr txBox="1"/>
              <p:nvPr/>
            </p:nvSpPr>
            <p:spPr>
              <a:xfrm>
                <a:off x="8927524" y="937690"/>
                <a:ext cx="312282" cy="3458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j</a:t>
                </a:r>
              </a:p>
            </p:txBody>
          </p:sp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E610D3C4-6809-15AD-20C6-DC910E185E91}"/>
                  </a:ext>
                </a:extLst>
              </p:cNvPr>
              <p:cNvSpPr txBox="1"/>
              <p:nvPr/>
            </p:nvSpPr>
            <p:spPr>
              <a:xfrm>
                <a:off x="8678859" y="520723"/>
                <a:ext cx="632760" cy="3919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800" b="1" i="1" dirty="0" err="1">
                    <a:solidFill>
                      <a:srgbClr val="00B050"/>
                    </a:solidFill>
                    <a:latin typeface="Aptos" panose="020B0004020202020204" pitchFamily="34" charset="0"/>
                    <a:cs typeface="Courier New" panose="02070309020205020404" pitchFamily="49" charset="0"/>
                  </a:rPr>
                  <a:t>Im</a:t>
                </a:r>
                <a:endParaRPr lang="cs-CZ" sz="2800" b="1" i="1" dirty="0">
                  <a:solidFill>
                    <a:srgbClr val="00B050"/>
                  </a:solidFill>
                  <a:latin typeface="Aptos" panose="020B0004020202020204" pitchFamily="34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57CB9640-D79D-32DB-BBA0-0258ED470B5A}"/>
                  </a:ext>
                </a:extLst>
              </p:cNvPr>
              <p:cNvSpPr txBox="1"/>
              <p:nvPr/>
            </p:nvSpPr>
            <p:spPr>
              <a:xfrm>
                <a:off x="10536016" y="2921309"/>
                <a:ext cx="1558076" cy="3919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800" b="1" i="1" dirty="0">
                    <a:solidFill>
                      <a:srgbClr val="00B050"/>
                    </a:solidFill>
                    <a:latin typeface="Aptos" panose="020B0004020202020204" pitchFamily="34" charset="0"/>
                    <a:ea typeface="Cambria" panose="02040503050406030204" pitchFamily="18" charset="0"/>
                    <a:cs typeface="Courier New" panose="02070309020205020404" pitchFamily="49" charset="0"/>
                  </a:rPr>
                  <a:t>Re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7DF5BF82-2A06-8F94-996A-6E6F005AE80E}"/>
                  </a:ext>
                </a:extLst>
              </p:cNvPr>
              <p:cNvSpPr txBox="1"/>
              <p:nvPr/>
            </p:nvSpPr>
            <p:spPr>
              <a:xfrm>
                <a:off x="6962902" y="2981987"/>
                <a:ext cx="12721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3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cs-CZ" sz="3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cs-CZ" sz="3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𝒌𝒗</m:t>
                    </m:r>
                  </m:oMath>
                </a14:m>
                <a:r>
                  <a:rPr lang="cs-CZ" sz="3600" b="1" dirty="0">
                    <a:solidFill>
                      <a:srgbClr val="0070C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7DF5BF82-2A06-8F94-996A-6E6F005AE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902" y="2981987"/>
                <a:ext cx="1272118" cy="646331"/>
              </a:xfrm>
              <a:prstGeom prst="rect">
                <a:avLst/>
              </a:prstGeom>
              <a:blipFill>
                <a:blip r:embed="rId2"/>
                <a:stretch>
                  <a:fillRect t="-14151" r="-11005" b="-349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14937395-8BC4-DBE6-F530-6E5F72E582CF}"/>
                  </a:ext>
                </a:extLst>
              </p:cNvPr>
              <p:cNvSpPr txBox="1"/>
              <p:nvPr/>
            </p:nvSpPr>
            <p:spPr>
              <a:xfrm>
                <a:off x="6671734" y="3719695"/>
                <a:ext cx="15912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3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𝑰𝑽</m:t>
                    </m:r>
                    <m:r>
                      <a:rPr lang="cs-CZ" sz="3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cs-CZ" sz="3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𝒌𝒗</m:t>
                    </m:r>
                  </m:oMath>
                </a14:m>
                <a:r>
                  <a:rPr lang="cs-CZ" sz="3600" b="1" dirty="0">
                    <a:solidFill>
                      <a:srgbClr val="0070C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14937395-8BC4-DBE6-F530-6E5F72E58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734" y="3719695"/>
                <a:ext cx="1591291" cy="646331"/>
              </a:xfrm>
              <a:prstGeom prst="rect">
                <a:avLst/>
              </a:prstGeom>
              <a:blipFill>
                <a:blip r:embed="rId3"/>
                <a:stretch>
                  <a:fillRect t="-14151" r="-7663" b="-349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4051CCAB-56DD-5F26-93B4-338915EBBCD6}"/>
                  </a:ext>
                </a:extLst>
              </p:cNvPr>
              <p:cNvSpPr txBox="1"/>
              <p:nvPr/>
            </p:nvSpPr>
            <p:spPr>
              <a:xfrm>
                <a:off x="3614536" y="3675447"/>
                <a:ext cx="18083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3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𝑰𝑰𝑰</m:t>
                    </m:r>
                    <m:r>
                      <a:rPr lang="cs-CZ" sz="3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cs-CZ" sz="3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𝒌𝒗</m:t>
                    </m:r>
                  </m:oMath>
                </a14:m>
                <a:r>
                  <a:rPr lang="cs-CZ" sz="3600" b="1" dirty="0">
                    <a:solidFill>
                      <a:srgbClr val="0070C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4051CCAB-56DD-5F26-93B4-338915EBB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536" y="3675447"/>
                <a:ext cx="180836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DD967848-4B55-B866-6B61-8915B0BCAFC9}"/>
                  </a:ext>
                </a:extLst>
              </p:cNvPr>
              <p:cNvSpPr txBox="1"/>
              <p:nvPr/>
            </p:nvSpPr>
            <p:spPr>
              <a:xfrm>
                <a:off x="3808260" y="3059095"/>
                <a:ext cx="14452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3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𝑰𝑰</m:t>
                    </m:r>
                    <m:r>
                      <a:rPr lang="cs-CZ" sz="3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cs-CZ" sz="3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𝒌𝒗</m:t>
                    </m:r>
                  </m:oMath>
                </a14:m>
                <a:r>
                  <a:rPr lang="cs-CZ" sz="3600" b="1" dirty="0">
                    <a:solidFill>
                      <a:srgbClr val="0070C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DD967848-4B55-B866-6B61-8915B0BCA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260" y="3059095"/>
                <a:ext cx="1445229" cy="646331"/>
              </a:xfrm>
              <a:prstGeom prst="rect">
                <a:avLst/>
              </a:prstGeom>
              <a:blipFill>
                <a:blip r:embed="rId5"/>
                <a:stretch>
                  <a:fillRect t="-15094" r="-11392" b="-349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ovéPole 31">
            <a:extLst>
              <a:ext uri="{FF2B5EF4-FFF2-40B4-BE49-F238E27FC236}">
                <a16:creationId xmlns:a16="http://schemas.microsoft.com/office/drawing/2014/main" id="{8DC46293-5D9B-1716-0148-B034EB2003F6}"/>
              </a:ext>
            </a:extLst>
          </p:cNvPr>
          <p:cNvSpPr txBox="1"/>
          <p:nvPr/>
        </p:nvSpPr>
        <p:spPr>
          <a:xfrm>
            <a:off x="5912029" y="1568912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rgbClr val="00B050"/>
                </a:solidFill>
              </a:rPr>
              <a:t>OK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23720134-D562-43B5-1692-989821FF1B86}"/>
              </a:ext>
            </a:extLst>
          </p:cNvPr>
          <p:cNvSpPr txBox="1"/>
          <p:nvPr/>
        </p:nvSpPr>
        <p:spPr>
          <a:xfrm>
            <a:off x="5912029" y="5179337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rgbClr val="00B050"/>
                </a:solidFill>
              </a:rPr>
              <a:t>OK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2B9D2399-A6FF-281D-0004-2F19695E0D85}"/>
              </a:ext>
            </a:extLst>
          </p:cNvPr>
          <p:cNvSpPr txBox="1"/>
          <p:nvPr/>
        </p:nvSpPr>
        <p:spPr>
          <a:xfrm>
            <a:off x="4714777" y="5165682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rgbClr val="FF0000"/>
                </a:solidFill>
              </a:rPr>
              <a:t>BAD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2C0C251E-B858-CCA8-61E5-81EF04D70621}"/>
              </a:ext>
            </a:extLst>
          </p:cNvPr>
          <p:cNvSpPr txBox="1"/>
          <p:nvPr/>
        </p:nvSpPr>
        <p:spPr>
          <a:xfrm>
            <a:off x="4669231" y="1555979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rgbClr val="FF0000"/>
                </a:solidFill>
              </a:rPr>
              <a:t>BAD</a:t>
            </a:r>
          </a:p>
        </p:txBody>
      </p:sp>
      <p:cxnSp>
        <p:nvCxnSpPr>
          <p:cNvPr id="42" name="Přímá spojnice se šipkou 41">
            <a:extLst>
              <a:ext uri="{FF2B5EF4-FFF2-40B4-BE49-F238E27FC236}">
                <a16:creationId xmlns:a16="http://schemas.microsoft.com/office/drawing/2014/main" id="{155E3B39-8641-A6DD-8F59-742DF82B00EC}"/>
              </a:ext>
            </a:extLst>
          </p:cNvPr>
          <p:cNvCxnSpPr>
            <a:cxnSpLocks/>
          </p:cNvCxnSpPr>
          <p:nvPr/>
        </p:nvCxnSpPr>
        <p:spPr>
          <a:xfrm>
            <a:off x="5923451" y="3709406"/>
            <a:ext cx="1606190" cy="166000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F0B0C915-F04E-0638-CBCF-C89D31550B79}"/>
              </a:ext>
            </a:extLst>
          </p:cNvPr>
          <p:cNvCxnSpPr>
            <a:cxnSpLocks/>
          </p:cNvCxnSpPr>
          <p:nvPr/>
        </p:nvCxnSpPr>
        <p:spPr>
          <a:xfrm flipV="1">
            <a:off x="5931041" y="1988147"/>
            <a:ext cx="1606190" cy="166000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>
            <a:extLst>
              <a:ext uri="{FF2B5EF4-FFF2-40B4-BE49-F238E27FC236}">
                <a16:creationId xmlns:a16="http://schemas.microsoft.com/office/drawing/2014/main" id="{40749A97-89B4-C625-C3E6-AE06210D8471}"/>
              </a:ext>
            </a:extLst>
          </p:cNvPr>
          <p:cNvCxnSpPr>
            <a:cxnSpLocks/>
          </p:cNvCxnSpPr>
          <p:nvPr/>
        </p:nvCxnSpPr>
        <p:spPr>
          <a:xfrm flipH="1" flipV="1">
            <a:off x="4286986" y="1993586"/>
            <a:ext cx="1606190" cy="166000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>
            <a:extLst>
              <a:ext uri="{FF2B5EF4-FFF2-40B4-BE49-F238E27FC236}">
                <a16:creationId xmlns:a16="http://schemas.microsoft.com/office/drawing/2014/main" id="{7D82B796-3D4F-67B5-CF97-6EA0EC04BF4D}"/>
              </a:ext>
            </a:extLst>
          </p:cNvPr>
          <p:cNvCxnSpPr>
            <a:cxnSpLocks/>
          </p:cNvCxnSpPr>
          <p:nvPr/>
        </p:nvCxnSpPr>
        <p:spPr>
          <a:xfrm flipH="1">
            <a:off x="4269863" y="3703078"/>
            <a:ext cx="1606190" cy="166000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ovéPole 46">
                <a:extLst>
                  <a:ext uri="{FF2B5EF4-FFF2-40B4-BE49-F238E27FC236}">
                    <a16:creationId xmlns:a16="http://schemas.microsoft.com/office/drawing/2014/main" id="{DC2980C1-0905-EE73-1120-CDE66A427825}"/>
                  </a:ext>
                </a:extLst>
              </p:cNvPr>
              <p:cNvSpPr txBox="1"/>
              <p:nvPr/>
            </p:nvSpPr>
            <p:spPr>
              <a:xfrm>
                <a:off x="7460194" y="5322818"/>
                <a:ext cx="4509295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2400" b="1" i="1" dirty="0" smtClean="0">
                              <a:solidFill>
                                <a:srgbClr val="1313FE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400" b="1" i="1" dirty="0" smtClean="0">
                              <a:solidFill>
                                <a:srgbClr val="1313FE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cs-CZ" sz="2400" b="1" i="1" dirty="0" smtClean="0">
                          <a:solidFill>
                            <a:srgbClr val="1313F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sz="2400" b="1" i="1" dirty="0">
                              <a:solidFill>
                                <a:srgbClr val="1313F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1" i="1" dirty="0">
                              <a:solidFill>
                                <a:srgbClr val="1313FE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cs-CZ" sz="2400" b="1" i="1" dirty="0">
                              <a:solidFill>
                                <a:srgbClr val="1313FE"/>
                              </a:solidFill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cs-CZ" sz="2400" b="1" i="1" dirty="0">
                              <a:solidFill>
                                <a:srgbClr val="1313FE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cs-CZ" sz="2400" b="1" i="1" dirty="0">
                          <a:solidFill>
                            <a:srgbClr val="1313FE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cs-CZ" sz="2400" b="1" i="1" dirty="0" smtClean="0">
                          <a:solidFill>
                            <a:srgbClr val="1313FE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cs-CZ" sz="2400" b="1" i="1" dirty="0" smtClean="0">
                          <a:solidFill>
                            <a:srgbClr val="1313F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cs-CZ" sz="2400" b="1" i="1" dirty="0" smtClean="0">
                              <a:solidFill>
                                <a:srgbClr val="1313F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cs-CZ" sz="2400" b="1" i="0" dirty="0" err="1" smtClean="0">
                              <a:solidFill>
                                <a:srgbClr val="1313FE"/>
                              </a:solidFill>
                              <a:latin typeface="Cambria Math" panose="02040503050406030204" pitchFamily="18" charset="0"/>
                            </a:rPr>
                            <m:t>𝐚𝐫𝐜𝐭𝐠</m:t>
                          </m:r>
                        </m:fName>
                        <m:e>
                          <m:d>
                            <m:dPr>
                              <m:ctrlPr>
                                <a:rPr lang="cs-CZ" sz="2400" b="1" i="1" dirty="0" smtClean="0">
                                  <a:solidFill>
                                    <a:srgbClr val="1313F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2400" b="1" i="1" dirty="0" smtClean="0">
                                      <a:solidFill>
                                        <a:srgbClr val="1313F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400" b="1" i="1" dirty="0" smtClean="0">
                                      <a:solidFill>
                                        <a:srgbClr val="1313F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cs-CZ" sz="2400" b="1" i="1" dirty="0" smtClean="0">
                                      <a:solidFill>
                                        <a:srgbClr val="1313FE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cs-CZ" sz="2400" b="1" i="1" dirty="0" smtClean="0">
                                      <a:solidFill>
                                        <a:srgbClr val="1313FE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7" name="TextovéPole 46">
                <a:extLst>
                  <a:ext uri="{FF2B5EF4-FFF2-40B4-BE49-F238E27FC236}">
                    <a16:creationId xmlns:a16="http://schemas.microsoft.com/office/drawing/2014/main" id="{DC2980C1-0905-EE73-1120-CDE66A427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194" y="5322818"/>
                <a:ext cx="4509295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ovéPole 47">
                <a:extLst>
                  <a:ext uri="{FF2B5EF4-FFF2-40B4-BE49-F238E27FC236}">
                    <a16:creationId xmlns:a16="http://schemas.microsoft.com/office/drawing/2014/main" id="{49236BB9-5C84-7CDD-E1E6-F061D98A42BC}"/>
                  </a:ext>
                </a:extLst>
              </p:cNvPr>
              <p:cNvSpPr txBox="1"/>
              <p:nvPr/>
            </p:nvSpPr>
            <p:spPr>
              <a:xfrm>
                <a:off x="105969" y="5294386"/>
                <a:ext cx="4163894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2400" b="1" i="1" dirty="0" smtClean="0">
                              <a:solidFill>
                                <a:srgbClr val="1313FE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400" b="1" i="1" dirty="0" smtClean="0">
                              <a:solidFill>
                                <a:srgbClr val="1313FE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cs-CZ" sz="2400" b="1" i="1" dirty="0" smtClean="0">
                          <a:solidFill>
                            <a:srgbClr val="1313F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sz="2400" b="1" i="1" dirty="0" smtClean="0">
                              <a:solidFill>
                                <a:srgbClr val="1313F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cs-CZ" sz="2400" b="1" i="1" dirty="0" smtClean="0">
                              <a:solidFill>
                                <a:srgbClr val="1313FE"/>
                              </a:solidFill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cs-CZ" sz="2400" b="1" i="1" dirty="0" smtClean="0">
                              <a:solidFill>
                                <a:srgbClr val="1313FE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cs-CZ" sz="2400" b="1" i="1" dirty="0" smtClean="0">
                          <a:solidFill>
                            <a:srgbClr val="1313FE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cs-CZ" sz="2400" b="1" i="1" dirty="0" smtClean="0">
                              <a:solidFill>
                                <a:srgbClr val="1313F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cs-CZ" sz="2400" b="1" i="0" dirty="0" err="1" smtClean="0">
                              <a:solidFill>
                                <a:srgbClr val="1313FE"/>
                              </a:solidFill>
                              <a:latin typeface="Cambria Math" panose="02040503050406030204" pitchFamily="18" charset="0"/>
                            </a:rPr>
                            <m:t>𝐚𝐫𝐜𝐭𝐠</m:t>
                          </m:r>
                        </m:fName>
                        <m:e>
                          <m:d>
                            <m:dPr>
                              <m:ctrlPr>
                                <a:rPr lang="cs-CZ" sz="2400" b="1" i="1" dirty="0" smtClean="0">
                                  <a:solidFill>
                                    <a:srgbClr val="1313F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2400" b="1" i="1" dirty="0" smtClean="0">
                                      <a:solidFill>
                                        <a:srgbClr val="1313F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400" b="1" i="1" dirty="0" smtClean="0">
                                      <a:solidFill>
                                        <a:srgbClr val="1313F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cs-CZ" sz="2400" b="1" i="1" dirty="0" smtClean="0">
                                      <a:solidFill>
                                        <a:srgbClr val="1313FE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cs-CZ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cs-CZ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cs-CZ" sz="2400" b="1" dirty="0">
                  <a:solidFill>
                    <a:srgbClr val="1313FE"/>
                  </a:solidFill>
                </a:endParaRPr>
              </a:p>
            </p:txBody>
          </p:sp>
        </mc:Choice>
        <mc:Fallback>
          <p:sp>
            <p:nvSpPr>
              <p:cNvPr id="48" name="TextovéPole 47">
                <a:extLst>
                  <a:ext uri="{FF2B5EF4-FFF2-40B4-BE49-F238E27FC236}">
                    <a16:creationId xmlns:a16="http://schemas.microsoft.com/office/drawing/2014/main" id="{49236BB9-5C84-7CDD-E1E6-F061D98A4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69" y="5294386"/>
                <a:ext cx="4163894" cy="9221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ovéPole 48">
                <a:extLst>
                  <a:ext uri="{FF2B5EF4-FFF2-40B4-BE49-F238E27FC236}">
                    <a16:creationId xmlns:a16="http://schemas.microsoft.com/office/drawing/2014/main" id="{30100D15-8202-AF9A-6EB9-ABA3EF587D0A}"/>
                  </a:ext>
                </a:extLst>
              </p:cNvPr>
              <p:cNvSpPr txBox="1"/>
              <p:nvPr/>
            </p:nvSpPr>
            <p:spPr>
              <a:xfrm>
                <a:off x="7288166" y="1288461"/>
                <a:ext cx="4509295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2400" b="1" i="1" dirty="0" smtClean="0">
                              <a:solidFill>
                                <a:srgbClr val="1313FE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400" b="1" i="1" dirty="0" smtClean="0">
                              <a:solidFill>
                                <a:srgbClr val="1313FE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cs-CZ" sz="2400" b="1" i="1" dirty="0" smtClean="0">
                          <a:solidFill>
                            <a:srgbClr val="1313F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sz="2400" b="1" i="1" dirty="0">
                              <a:solidFill>
                                <a:srgbClr val="1313F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1" i="1" dirty="0">
                              <a:solidFill>
                                <a:srgbClr val="1313FE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cs-CZ" sz="2400" b="1" i="1" dirty="0">
                              <a:solidFill>
                                <a:srgbClr val="1313FE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400" b="1" i="1" dirty="0">
                              <a:solidFill>
                                <a:srgbClr val="1313FE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cs-CZ" sz="2400" b="1" i="1" dirty="0">
                          <a:solidFill>
                            <a:srgbClr val="1313FE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cs-CZ" sz="2400" b="1" i="1" dirty="0" smtClean="0">
                          <a:solidFill>
                            <a:srgbClr val="1313FE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cs-CZ" sz="2400" b="1" i="1" dirty="0" smtClean="0">
                          <a:solidFill>
                            <a:srgbClr val="1313F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cs-CZ" sz="2400" b="1" i="1" dirty="0" smtClean="0">
                              <a:solidFill>
                                <a:srgbClr val="1313F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cs-CZ" sz="2400" b="1" i="0" dirty="0" err="1" smtClean="0">
                              <a:solidFill>
                                <a:srgbClr val="1313FE"/>
                              </a:solidFill>
                              <a:latin typeface="Cambria Math" panose="02040503050406030204" pitchFamily="18" charset="0"/>
                            </a:rPr>
                            <m:t>𝐚𝐫𝐜𝐭𝐠</m:t>
                          </m:r>
                        </m:fName>
                        <m:e>
                          <m:d>
                            <m:dPr>
                              <m:ctrlPr>
                                <a:rPr lang="cs-CZ" sz="2400" b="1" i="1" dirty="0" smtClean="0">
                                  <a:solidFill>
                                    <a:srgbClr val="1313F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2400" b="1" i="1" dirty="0" smtClean="0">
                                      <a:solidFill>
                                        <a:srgbClr val="1313F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400" b="1" i="1" dirty="0" smtClean="0">
                                      <a:solidFill>
                                        <a:srgbClr val="1313FE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cs-CZ" sz="2400" b="1" i="1" dirty="0" smtClean="0">
                                      <a:solidFill>
                                        <a:srgbClr val="1313FE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9" name="TextovéPole 48">
                <a:extLst>
                  <a:ext uri="{FF2B5EF4-FFF2-40B4-BE49-F238E27FC236}">
                    <a16:creationId xmlns:a16="http://schemas.microsoft.com/office/drawing/2014/main" id="{30100D15-8202-AF9A-6EB9-ABA3EF587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166" y="1288461"/>
                <a:ext cx="4509295" cy="9221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FAD315AF-D18B-AB51-D0E0-6FF704EC6D38}"/>
                  </a:ext>
                </a:extLst>
              </p:cNvPr>
              <p:cNvSpPr txBox="1"/>
              <p:nvPr/>
            </p:nvSpPr>
            <p:spPr>
              <a:xfrm>
                <a:off x="342369" y="1163277"/>
                <a:ext cx="4163894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2400" b="1" i="1" dirty="0" smtClean="0">
                              <a:solidFill>
                                <a:srgbClr val="1313FE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400" b="1" i="1" dirty="0" smtClean="0">
                              <a:solidFill>
                                <a:srgbClr val="1313FE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cs-CZ" sz="2400" b="1" i="1" dirty="0" smtClean="0">
                          <a:solidFill>
                            <a:srgbClr val="1313F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sz="2400" b="1" i="1" dirty="0" smtClean="0">
                              <a:solidFill>
                                <a:srgbClr val="1313F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cs-CZ" sz="2400" b="1" i="1" dirty="0" smtClean="0">
                              <a:solidFill>
                                <a:srgbClr val="1313FE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400" b="1" i="1" dirty="0" smtClean="0">
                              <a:solidFill>
                                <a:srgbClr val="1313FE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cs-CZ" sz="2400" b="1" i="1" dirty="0" smtClean="0">
                          <a:solidFill>
                            <a:srgbClr val="1313FE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cs-CZ" sz="2400" b="1" i="1" dirty="0" smtClean="0">
                              <a:solidFill>
                                <a:srgbClr val="1313F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cs-CZ" sz="2400" b="1" i="0" dirty="0" err="1" smtClean="0">
                              <a:solidFill>
                                <a:srgbClr val="1313FE"/>
                              </a:solidFill>
                              <a:latin typeface="Cambria Math" panose="02040503050406030204" pitchFamily="18" charset="0"/>
                            </a:rPr>
                            <m:t>𝐚𝐫𝐜𝐭𝐠</m:t>
                          </m:r>
                        </m:fName>
                        <m:e>
                          <m:d>
                            <m:dPr>
                              <m:ctrlPr>
                                <a:rPr lang="cs-CZ" sz="2400" b="1" i="1" dirty="0" smtClean="0">
                                  <a:solidFill>
                                    <a:srgbClr val="1313F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2400" b="1" i="1" dirty="0" smtClean="0">
                                      <a:solidFill>
                                        <a:srgbClr val="1313F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400" b="1" i="1" dirty="0" smtClean="0">
                                      <a:solidFill>
                                        <a:srgbClr val="1313FE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cs-CZ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cs-CZ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cs-CZ" sz="2400" b="1" dirty="0">
                  <a:solidFill>
                    <a:srgbClr val="1313FE"/>
                  </a:solidFill>
                </a:endParaRPr>
              </a:p>
            </p:txBody>
          </p:sp>
        </mc:Choice>
        <mc:Fallback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FAD315AF-D18B-AB51-D0E0-6FF704EC6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69" y="1163277"/>
                <a:ext cx="4163894" cy="9221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ovéPole 50">
                <a:extLst>
                  <a:ext uri="{FF2B5EF4-FFF2-40B4-BE49-F238E27FC236}">
                    <a16:creationId xmlns:a16="http://schemas.microsoft.com/office/drawing/2014/main" id="{C615AFAC-5273-61D6-6DBE-8F12768ED0E3}"/>
                  </a:ext>
                </a:extLst>
              </p:cNvPr>
              <p:cNvSpPr txBox="1"/>
              <p:nvPr/>
            </p:nvSpPr>
            <p:spPr>
              <a:xfrm>
                <a:off x="479885" y="195922"/>
                <a:ext cx="3134651" cy="52322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>
                    <a:solidFill>
                      <a:srgbClr val="FF0000"/>
                    </a:solidFill>
                  </a:rPr>
                  <a:t>BAD</a:t>
                </a:r>
                <a:r>
                  <a:rPr lang="cs-CZ" sz="2800" dirty="0"/>
                  <a:t> </a:t>
                </a:r>
                <a:r>
                  <a:rPr lang="cs-CZ" sz="2800" dirty="0">
                    <a:sym typeface="Wingdings" panose="05000000000000000000" pitchFamily="2" charset="2"/>
                  </a:rPr>
                  <a:t> </a:t>
                </a:r>
                <a:r>
                  <a:rPr lang="cs-CZ" sz="2800" b="1" dirty="0">
                    <a:sym typeface="Wingdings" panose="05000000000000000000" pitchFamily="2" charset="2"/>
                  </a:rPr>
                  <a:t>korekce</a:t>
                </a:r>
                <a:r>
                  <a:rPr lang="cs-CZ" sz="28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cs-CZ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𝝅</m:t>
                    </m:r>
                  </m:oMath>
                </a14:m>
                <a:endParaRPr lang="cs-CZ" sz="2800" b="1" dirty="0"/>
              </a:p>
            </p:txBody>
          </p:sp>
        </mc:Choice>
        <mc:Fallback>
          <p:sp>
            <p:nvSpPr>
              <p:cNvPr id="51" name="TextovéPole 50">
                <a:extLst>
                  <a:ext uri="{FF2B5EF4-FFF2-40B4-BE49-F238E27FC236}">
                    <a16:creationId xmlns:a16="http://schemas.microsoft.com/office/drawing/2014/main" id="{C615AFAC-5273-61D6-6DBE-8F12768ED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85" y="195922"/>
                <a:ext cx="3134651" cy="523220"/>
              </a:xfrm>
              <a:prstGeom prst="rect">
                <a:avLst/>
              </a:prstGeom>
              <a:blipFill>
                <a:blip r:embed="rId10"/>
                <a:stretch>
                  <a:fillRect l="-3661" t="-10989" b="-27473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Zástupný symbol pro číslo snímku 51">
            <a:extLst>
              <a:ext uri="{FF2B5EF4-FFF2-40B4-BE49-F238E27FC236}">
                <a16:creationId xmlns:a16="http://schemas.microsoft.com/office/drawing/2014/main" id="{13788A07-BE2C-3C5D-3FC9-B780A2441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35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9799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Komplexní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čísla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cs-CZ" sz="4600" b="1" dirty="0"/>
              <a:t>G</a:t>
            </a:r>
            <a:r>
              <a:rPr lang="en-US" sz="4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oniometrický</a:t>
            </a:r>
            <a:r>
              <a:rPr lang="en-US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tvar</a:t>
            </a:r>
            <a:endParaRPr lang="en-US" sz="4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E5B9455-F38A-1FB8-8B33-1F147F48F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692" y="1092073"/>
            <a:ext cx="7920000" cy="4690848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B331BF7-AA06-C6E4-BA32-A4AB433F2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36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9365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Komplexní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čísla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cs-CZ" sz="4600" b="1" dirty="0"/>
              <a:t>G</a:t>
            </a:r>
            <a:r>
              <a:rPr lang="en-US" sz="4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oniometrický</a:t>
            </a:r>
            <a:r>
              <a:rPr lang="en-US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tvar</a:t>
            </a:r>
            <a:endParaRPr lang="en-US" sz="4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5A40CED-0D0B-C40B-E9E0-10DF90BE6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346" y="1396797"/>
            <a:ext cx="7920000" cy="4064407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51A9A3B-71D7-3397-8CD5-C5C3180FA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37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2667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Komplexní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čísla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cs-CZ" sz="4600" b="1" dirty="0"/>
              <a:t>G</a:t>
            </a:r>
            <a:r>
              <a:rPr lang="en-US" sz="4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oniometrický</a:t>
            </a:r>
            <a:r>
              <a:rPr lang="en-US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tvar</a:t>
            </a:r>
            <a:endParaRPr lang="en-US" sz="4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0DF4FBE-C7B7-BE41-646E-E88975FD0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346" y="1405997"/>
            <a:ext cx="7920000" cy="4046006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B05BAE1-AE63-0F5A-2182-E23D0E398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38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9948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Exponenciální</a:t>
            </a:r>
            <a:r>
              <a:rPr lang="en-US" b="1" dirty="0"/>
              <a:t> forma </a:t>
            </a:r>
            <a:r>
              <a:rPr lang="en-US" b="1" dirty="0" err="1"/>
              <a:t>komplexního</a:t>
            </a:r>
            <a:r>
              <a:rPr lang="en-US" b="1" dirty="0"/>
              <a:t> </a:t>
            </a:r>
            <a:r>
              <a:rPr lang="en-US" b="1" dirty="0" err="1"/>
              <a:t>čísla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                </a:t>
            </a:r>
            <a:r>
              <a:rPr lang="en-US" dirty="0" err="1"/>
              <a:t>nebo</a:t>
            </a:r>
            <a:r>
              <a:rPr lang="en-US" dirty="0"/>
              <a:t> (</a:t>
            </a:r>
            <a:r>
              <a:rPr lang="en-US" dirty="0" err="1"/>
              <a:t>pokud</a:t>
            </a:r>
            <a:r>
              <a:rPr lang="en-US" dirty="0"/>
              <a:t> </a:t>
            </a:r>
            <a:r>
              <a:rPr lang="en-US" dirty="0" err="1"/>
              <a:t>jste</a:t>
            </a:r>
            <a:r>
              <a:rPr lang="en-US" dirty="0"/>
              <a:t> </a:t>
            </a:r>
            <a:r>
              <a:rPr lang="en-US" dirty="0" err="1"/>
              <a:t>líní</a:t>
            </a:r>
            <a:r>
              <a:rPr lang="en-US" dirty="0"/>
              <a:t> </a:t>
            </a:r>
            <a:r>
              <a:rPr lang="en-US" dirty="0" err="1"/>
              <a:t>psát</a:t>
            </a:r>
            <a:r>
              <a:rPr lang="en-US" dirty="0"/>
              <a:t> v </a:t>
            </a:r>
            <a:r>
              <a:rPr lang="en-US" dirty="0" err="1"/>
              <a:t>LaTeXu</a:t>
            </a:r>
            <a:r>
              <a:rPr lang="en-US" dirty="0"/>
              <a:t>)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nebo</a:t>
            </a:r>
            <a:r>
              <a:rPr lang="en-US" dirty="0"/>
              <a:t> (el. </a:t>
            </a:r>
            <a:r>
              <a:rPr lang="en-US" dirty="0" err="1"/>
              <a:t>inženýři</a:t>
            </a:r>
            <a:r>
              <a:rPr lang="en-US" dirty="0"/>
              <a:t>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396" y="1825625"/>
            <a:ext cx="1450275" cy="47394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920" y="1852364"/>
            <a:ext cx="1730379" cy="4204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800" y="2555774"/>
            <a:ext cx="1435400" cy="430621"/>
          </a:xfrm>
          <a:prstGeom prst="rect">
            <a:avLst/>
          </a:prstGeom>
        </p:spPr>
      </p:pic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9A3CE74B-7A40-3265-47EA-6C8B79E32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39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357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Operace</a:t>
            </a:r>
            <a:r>
              <a:rPr lang="en-US" b="1" dirty="0"/>
              <a:t> s </a:t>
            </a:r>
            <a:r>
              <a:rPr lang="en-US" b="1" dirty="0" err="1"/>
              <a:t>funkcemi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dirty="0"/>
              <a:t>D</a:t>
            </a:r>
            <a:r>
              <a:rPr lang="en-US" dirty="0" err="1"/>
              <a:t>ělejte</a:t>
            </a:r>
            <a:r>
              <a:rPr lang="cs-CZ" dirty="0"/>
              <a:t> to</a:t>
            </a:r>
            <a:r>
              <a:rPr lang="en-US" dirty="0"/>
              <a:t> </a:t>
            </a:r>
            <a:r>
              <a:rPr lang="en-US" dirty="0" err="1"/>
              <a:t>pořád</a:t>
            </a:r>
            <a:r>
              <a:rPr lang="cs-CZ" dirty="0"/>
              <a:t> stejně tak, jak</a:t>
            </a:r>
            <a:r>
              <a:rPr lang="en-US" dirty="0"/>
              <a:t> </a:t>
            </a:r>
            <a:r>
              <a:rPr lang="cs-CZ" dirty="0"/>
              <a:t>to</a:t>
            </a:r>
            <a:r>
              <a:rPr lang="en-US" dirty="0"/>
              <a:t> </a:t>
            </a:r>
            <a:r>
              <a:rPr lang="en-US" dirty="0" err="1"/>
              <a:t>znáte</a:t>
            </a:r>
            <a:r>
              <a:rPr lang="en-US" dirty="0"/>
              <a:t> ze </a:t>
            </a:r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školy</a:t>
            </a:r>
            <a:r>
              <a:rPr lang="cs-CZ" dirty="0"/>
              <a:t>:</a:t>
            </a:r>
            <a:r>
              <a:rPr lang="en-US" dirty="0"/>
              <a:t>
</a:t>
            </a:r>
            <a:r>
              <a:rPr lang="en-US" b="1" dirty="0" err="1"/>
              <a:t>Sčítání</a:t>
            </a:r>
            <a:r>
              <a:rPr lang="en-US" dirty="0"/>
              <a:t> 
</a:t>
            </a:r>
            <a:r>
              <a:rPr lang="en-US" b="1" dirty="0" err="1"/>
              <a:t>Odčítání</a:t>
            </a:r>
            <a:r>
              <a:rPr lang="en-US" dirty="0"/>
              <a:t>
</a:t>
            </a:r>
            <a:r>
              <a:rPr lang="en-US" b="1" dirty="0" err="1"/>
              <a:t>Násobení</a:t>
            </a:r>
            <a:endParaRPr lang="cs-CZ" b="1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cs-CZ" dirty="0"/>
              <a:t>„</a:t>
            </a:r>
            <a:r>
              <a:rPr lang="en-US" dirty="0" err="1"/>
              <a:t>maskovací</a:t>
            </a:r>
            <a:r>
              <a:rPr lang="en-US" dirty="0"/>
              <a:t> </a:t>
            </a:r>
            <a:r>
              <a:rPr lang="en-US" dirty="0" err="1"/>
              <a:t>efekt</a:t>
            </a:r>
            <a:r>
              <a:rPr lang="cs-CZ" dirty="0"/>
              <a:t>“</a:t>
            </a:r>
            <a:r>
              <a:rPr lang="en-US" dirty="0"/>
              <a:t> </a:t>
            </a:r>
            <a:r>
              <a:rPr lang="en-US" dirty="0" err="1"/>
              <a:t>nul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basicops</a:t>
            </a:r>
            <a:r>
              <a:rPr lang="en-US" dirty="0"/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127" y="2588037"/>
            <a:ext cx="2278136" cy="38426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080" y="3296549"/>
            <a:ext cx="2563191" cy="33500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178" y="4004126"/>
            <a:ext cx="2138683" cy="294730"/>
          </a:xfrm>
          <a:prstGeom prst="rect">
            <a:avLst/>
          </a:prstGeom>
        </p:spPr>
      </p:pic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F7E6F3FC-D477-8867-ADC4-D93630AD4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3739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909" y="3875147"/>
            <a:ext cx="9034182" cy="299841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5941"/>
            <a:ext cx="10515600" cy="1325563"/>
          </a:xfrm>
        </p:spPr>
        <p:txBody>
          <a:bodyPr/>
          <a:lstStyle/>
          <a:p>
            <a:r>
              <a:rPr lang="en-US" b="1" dirty="0" err="1"/>
              <a:t>Operace</a:t>
            </a:r>
            <a:r>
              <a:rPr lang="en-US" b="1" dirty="0"/>
              <a:t> s </a:t>
            </a:r>
            <a:r>
              <a:rPr lang="en-US" b="1" dirty="0" err="1"/>
              <a:t>komplexními</a:t>
            </a:r>
            <a:r>
              <a:rPr lang="en-US" b="1" dirty="0"/>
              <a:t> </a:t>
            </a:r>
            <a:r>
              <a:rPr lang="en-US" b="1" dirty="0" err="1"/>
              <a:t>čísly</a:t>
            </a:r>
            <a:r>
              <a:rPr lang="cs-CZ" b="1" dirty="0"/>
              <a:t> I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22121"/>
            <a:ext cx="10515600" cy="4351338"/>
          </a:xfrm>
        </p:spPr>
        <p:txBody>
          <a:bodyPr/>
          <a:lstStyle/>
          <a:p>
            <a:r>
              <a:rPr lang="en-US" b="1" dirty="0" err="1"/>
              <a:t>Sčítání</a:t>
            </a:r>
            <a:r>
              <a:rPr lang="en-US" b="1" dirty="0"/>
              <a:t> </a:t>
            </a:r>
            <a:r>
              <a:rPr lang="en-US" dirty="0"/>
              <a:t>a</a:t>
            </a:r>
            <a:r>
              <a:rPr lang="en-US" b="1" dirty="0"/>
              <a:t> </a:t>
            </a:r>
            <a:r>
              <a:rPr lang="en-US" b="1" dirty="0" err="1"/>
              <a:t>odčítání</a:t>
            </a:r>
            <a:r>
              <a:rPr lang="en-US" b="1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cs-CZ" dirty="0"/>
              <a:t>složkovém tvaru</a:t>
            </a:r>
          </a:p>
          <a:p>
            <a:r>
              <a:rPr lang="en-US" sz="2400" i="1" dirty="0" err="1"/>
              <a:t>Snadno</a:t>
            </a:r>
            <a:r>
              <a:rPr lang="en-US" sz="2400" i="1" dirty="0"/>
              <a:t> </a:t>
            </a:r>
            <a:r>
              <a:rPr lang="en-US" sz="2400" i="1" dirty="0" err="1"/>
              <a:t>si</a:t>
            </a:r>
            <a:r>
              <a:rPr lang="en-US" sz="2400" i="1" dirty="0"/>
              <a:t> </a:t>
            </a:r>
            <a:r>
              <a:rPr lang="en-US" sz="2400" i="1" dirty="0" err="1"/>
              <a:t>lze</a:t>
            </a:r>
            <a:r>
              <a:rPr lang="cs-CZ" sz="2400" i="1" dirty="0"/>
              <a:t> komplexní čísla</a:t>
            </a:r>
            <a:r>
              <a:rPr lang="en-US" sz="2400" i="1" dirty="0"/>
              <a:t> </a:t>
            </a:r>
            <a:r>
              <a:rPr lang="en-US" sz="2400" i="1" dirty="0" err="1"/>
              <a:t>představit</a:t>
            </a:r>
            <a:r>
              <a:rPr lang="en-US" sz="2400" i="1" dirty="0"/>
              <a:t> </a:t>
            </a:r>
            <a:r>
              <a:rPr lang="en-US" sz="2400" i="1" dirty="0" err="1"/>
              <a:t>jako</a:t>
            </a:r>
            <a:r>
              <a:rPr lang="en-US" sz="2400" i="1" dirty="0"/>
              <a:t> </a:t>
            </a:r>
            <a:r>
              <a:rPr lang="en-US" sz="2400" i="1" dirty="0" err="1"/>
              <a:t>vektory</a:t>
            </a:r>
            <a:r>
              <a:rPr lang="en-US" sz="2400" i="1" dirty="0"/>
              <a:t> v </a:t>
            </a:r>
            <a:r>
              <a:rPr lang="en-US" sz="2400" i="1" dirty="0" err="1"/>
              <a:t>komplexní</a:t>
            </a:r>
            <a:r>
              <a:rPr lang="en-US" sz="2400" i="1" dirty="0"/>
              <a:t> </a:t>
            </a:r>
            <a:r>
              <a:rPr lang="en-US" sz="2400" i="1" dirty="0" err="1"/>
              <a:t>rovině</a:t>
            </a:r>
            <a:r>
              <a:rPr lang="en-US" sz="2400" i="1" dirty="0"/>
              <a:t> !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905" y="2311648"/>
            <a:ext cx="4898191" cy="1402387"/>
          </a:xfrm>
          <a:prstGeom prst="rect">
            <a:avLst/>
          </a:prstGeom>
          <a:ln w="28575">
            <a:noFill/>
          </a:ln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488C148-E5D0-197F-CC14-E46EAD59C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40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7006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464" y="3500523"/>
            <a:ext cx="8842536" cy="313705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635"/>
            <a:ext cx="10515600" cy="1325563"/>
          </a:xfrm>
        </p:spPr>
        <p:txBody>
          <a:bodyPr/>
          <a:lstStyle/>
          <a:p>
            <a:r>
              <a:rPr lang="en-US" b="1" dirty="0" err="1"/>
              <a:t>Operace</a:t>
            </a:r>
            <a:r>
              <a:rPr lang="en-US" b="1" dirty="0"/>
              <a:t> s </a:t>
            </a:r>
            <a:r>
              <a:rPr lang="en-US" b="1" dirty="0" err="1"/>
              <a:t>komplexními</a:t>
            </a:r>
            <a:r>
              <a:rPr lang="en-US" b="1" dirty="0"/>
              <a:t> </a:t>
            </a:r>
            <a:r>
              <a:rPr lang="en-US" b="1" dirty="0" err="1"/>
              <a:t>čísly</a:t>
            </a:r>
            <a:r>
              <a:rPr lang="en-US" b="1" dirty="0"/>
              <a:t>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58112"/>
            <a:ext cx="11128022" cy="5699887"/>
          </a:xfrm>
        </p:spPr>
        <p:txBody>
          <a:bodyPr>
            <a:normAutofit/>
          </a:bodyPr>
          <a:lstStyle/>
          <a:p>
            <a:r>
              <a:rPr lang="cs-CZ" b="1" dirty="0"/>
              <a:t>Násobení</a:t>
            </a:r>
            <a:endParaRPr lang="en-US" b="1" dirty="0"/>
          </a:p>
          <a:p>
            <a:pPr lvl="1"/>
            <a:r>
              <a:rPr lang="en-US" dirty="0" err="1"/>
              <a:t>Možné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cs-CZ" dirty="0"/>
              <a:t>složkovém tvaru</a:t>
            </a:r>
            <a:r>
              <a:rPr lang="en-US" dirty="0"/>
              <a:t>, ale </a:t>
            </a:r>
            <a:r>
              <a:rPr lang="en-US" dirty="0" err="1"/>
              <a:t>příliš</a:t>
            </a:r>
            <a:r>
              <a:rPr lang="en-US" dirty="0"/>
              <a:t> </a:t>
            </a:r>
            <a:r>
              <a:rPr lang="en-US" dirty="0" err="1"/>
              <a:t>komplikované</a:t>
            </a:r>
            <a:r>
              <a:rPr lang="en-US" dirty="0"/>
              <a:t> ...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Mnohem</a:t>
            </a:r>
            <a:r>
              <a:rPr lang="en-US" dirty="0"/>
              <a:t> </a:t>
            </a:r>
            <a:r>
              <a:rPr lang="en-US" dirty="0" err="1"/>
              <a:t>pohodlnější</a:t>
            </a:r>
            <a:r>
              <a:rPr lang="en-US" dirty="0"/>
              <a:t> v </a:t>
            </a:r>
            <a:r>
              <a:rPr lang="en-US" dirty="0" err="1"/>
              <a:t>exponenciálním</a:t>
            </a:r>
            <a:r>
              <a:rPr lang="en-US" dirty="0"/>
              <a:t> </a:t>
            </a:r>
            <a:r>
              <a:rPr lang="en-US" dirty="0" err="1"/>
              <a:t>tvaru</a:t>
            </a:r>
            <a:r>
              <a:rPr lang="en-US" dirty="0"/>
              <a:t>: </a:t>
            </a:r>
            <a:r>
              <a:rPr lang="en-US" b="1" dirty="0" err="1"/>
              <a:t>vynásobte</a:t>
            </a:r>
            <a:r>
              <a:rPr lang="en-US" b="1" dirty="0"/>
              <a:t> </a:t>
            </a:r>
            <a:r>
              <a:rPr lang="en-US" b="1" dirty="0" err="1"/>
              <a:t>velikosti</a:t>
            </a:r>
            <a:r>
              <a:rPr lang="en-US" b="1" dirty="0"/>
              <a:t> a </a:t>
            </a:r>
            <a:r>
              <a:rPr lang="en-US" b="1" dirty="0" err="1"/>
              <a:t>sečtěte</a:t>
            </a:r>
            <a:r>
              <a:rPr lang="en-US" b="1" dirty="0"/>
              <a:t> </a:t>
            </a:r>
            <a:r>
              <a:rPr lang="en-US" b="1" dirty="0" err="1"/>
              <a:t>fáze</a:t>
            </a:r>
            <a:r>
              <a:rPr lang="en-US" b="1" dirty="0"/>
              <a:t>!</a:t>
            </a:r>
            <a:endParaRPr lang="cs-CZ" b="1" dirty="0"/>
          </a:p>
          <a:p>
            <a:pPr lvl="1"/>
            <a:endParaRPr lang="cs-CZ" b="1" dirty="0"/>
          </a:p>
          <a:p>
            <a:pPr lvl="1"/>
            <a:endParaRPr lang="cs-CZ" b="1" dirty="0"/>
          </a:p>
          <a:p>
            <a:pPr lvl="1"/>
            <a:endParaRPr lang="cs-CZ" b="1" dirty="0"/>
          </a:p>
          <a:p>
            <a:pPr lvl="1"/>
            <a:endParaRPr lang="cs-CZ" b="1" dirty="0"/>
          </a:p>
          <a:p>
            <a:pPr lvl="1"/>
            <a:endParaRPr lang="en-US" b="1" dirty="0"/>
          </a:p>
          <a:p>
            <a:r>
              <a:rPr lang="cs-CZ" b="1" dirty="0"/>
              <a:t>Dělení</a:t>
            </a:r>
            <a:r>
              <a:rPr lang="en-US" dirty="0"/>
              <a:t>: </a:t>
            </a:r>
            <a:r>
              <a:rPr lang="cs-CZ" dirty="0"/>
              <a:t>podobné</a:t>
            </a:r>
            <a:r>
              <a:rPr lang="en-US" dirty="0"/>
              <a:t>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898" y="2093696"/>
            <a:ext cx="8639429" cy="630149"/>
          </a:xfrm>
          <a:prstGeom prst="rect">
            <a:avLst/>
          </a:prstGeom>
          <a:ln w="19050"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663" y="3342771"/>
            <a:ext cx="3081318" cy="508753"/>
          </a:xfrm>
          <a:prstGeom prst="rect">
            <a:avLst/>
          </a:prstGeom>
          <a:ln w="19050"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929" y="5680572"/>
            <a:ext cx="2538368" cy="846123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9481113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345" y="3653038"/>
            <a:ext cx="2872182" cy="295056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49658"/>
            <a:ext cx="10515600" cy="1325563"/>
          </a:xfrm>
        </p:spPr>
        <p:txBody>
          <a:bodyPr/>
          <a:lstStyle/>
          <a:p>
            <a:r>
              <a:rPr lang="en-US" b="1" dirty="0" err="1"/>
              <a:t>Operace</a:t>
            </a:r>
            <a:r>
              <a:rPr lang="en-US" b="1" dirty="0"/>
              <a:t> s </a:t>
            </a:r>
            <a:r>
              <a:rPr lang="en-US" b="1" dirty="0" err="1"/>
              <a:t>komplexními</a:t>
            </a:r>
            <a:r>
              <a:rPr lang="en-US" b="1" dirty="0"/>
              <a:t> </a:t>
            </a:r>
            <a:r>
              <a:rPr lang="en-US" b="1" dirty="0" err="1"/>
              <a:t>čísly</a:t>
            </a:r>
            <a:r>
              <a:rPr lang="en-US" b="1" dirty="0"/>
              <a:t> III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05492"/>
            <a:ext cx="10515600" cy="58078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>
                <a:solidFill>
                  <a:srgbClr val="0070C0"/>
                </a:solidFill>
              </a:rPr>
              <a:t>Komplexní sdružení</a:t>
            </a:r>
            <a:endParaRPr lang="en-US" b="1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Složkový</a:t>
            </a:r>
            <a:r>
              <a:rPr lang="cs-CZ" dirty="0"/>
              <a:t> tvar</a:t>
            </a:r>
            <a:r>
              <a:rPr lang="en-US" dirty="0"/>
              <a:t>: </a:t>
            </a:r>
            <a:r>
              <a:rPr lang="en-US" b="1" dirty="0" err="1"/>
              <a:t>imaginární</a:t>
            </a:r>
            <a:r>
              <a:rPr lang="en-US" dirty="0"/>
              <a:t> </a:t>
            </a:r>
            <a:r>
              <a:rPr lang="en-US" dirty="0" err="1"/>
              <a:t>část</a:t>
            </a:r>
            <a:r>
              <a:rPr lang="en-US" dirty="0"/>
              <a:t> </a:t>
            </a:r>
            <a:r>
              <a:rPr lang="cs-CZ" b="1" dirty="0"/>
              <a:t>prohozena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Exponenciální</a:t>
            </a:r>
            <a:r>
              <a:rPr lang="cs-CZ" dirty="0"/>
              <a:t> tvar</a:t>
            </a:r>
            <a:r>
              <a:rPr lang="en-US" dirty="0"/>
              <a:t>: </a:t>
            </a:r>
            <a:r>
              <a:rPr lang="cs-CZ" b="1" dirty="0"/>
              <a:t>fáze</a:t>
            </a:r>
            <a:r>
              <a:rPr lang="cs-CZ" dirty="0"/>
              <a:t> </a:t>
            </a:r>
            <a:r>
              <a:rPr lang="cs-CZ" b="1" dirty="0"/>
              <a:t>prohozena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u="sng" dirty="0" err="1"/>
              <a:t>Součet</a:t>
            </a:r>
            <a:r>
              <a:rPr lang="en-US" b="1" dirty="0"/>
              <a:t> </a:t>
            </a:r>
            <a:r>
              <a:rPr lang="en-US" b="1" dirty="0" err="1"/>
              <a:t>komplexně</a:t>
            </a:r>
            <a:r>
              <a:rPr lang="en-US" b="1" dirty="0"/>
              <a:t> </a:t>
            </a:r>
            <a:r>
              <a:rPr lang="cs-CZ" b="1" dirty="0"/>
              <a:t>sdružených</a:t>
            </a:r>
            <a:r>
              <a:rPr lang="en-US" b="1" dirty="0"/>
              <a:t> </a:t>
            </a:r>
            <a:r>
              <a:rPr lang="en-US" dirty="0" err="1"/>
              <a:t>komplexních</a:t>
            </a:r>
            <a:r>
              <a:rPr lang="en-US" dirty="0"/>
              <a:t> </a:t>
            </a:r>
            <a:r>
              <a:rPr lang="en-US" dirty="0" err="1"/>
              <a:t>čísel</a:t>
            </a:r>
            <a:r>
              <a:rPr lang="en-US" dirty="0"/>
              <a:t> </a:t>
            </a:r>
            <a:r>
              <a:rPr lang="en-US" b="1" dirty="0"/>
              <a:t>je</a:t>
            </a:r>
            <a:r>
              <a:rPr lang="en-US" dirty="0"/>
              <a:t> </a:t>
            </a:r>
            <a:r>
              <a:rPr lang="en-US" b="1" dirty="0" err="1"/>
              <a:t>reálné</a:t>
            </a:r>
            <a:r>
              <a:rPr lang="en-US" b="1" dirty="0"/>
              <a:t> </a:t>
            </a:r>
            <a:r>
              <a:rPr lang="en-US" b="1" dirty="0" err="1"/>
              <a:t>číslo</a:t>
            </a:r>
            <a:r>
              <a:rPr lang="cs-CZ" b="1" dirty="0"/>
              <a:t> !!!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6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u="sng" dirty="0" err="1"/>
              <a:t>Součin</a:t>
            </a:r>
            <a:r>
              <a:rPr lang="en-US" dirty="0"/>
              <a:t> </a:t>
            </a:r>
            <a:r>
              <a:rPr lang="en-US" b="1" dirty="0" err="1"/>
              <a:t>komplexně</a:t>
            </a:r>
            <a:r>
              <a:rPr lang="cs-CZ" b="1" dirty="0"/>
              <a:t> sdružených</a:t>
            </a:r>
            <a:r>
              <a:rPr lang="en-US" dirty="0"/>
              <a:t> </a:t>
            </a:r>
            <a:r>
              <a:rPr lang="en-US" dirty="0" err="1"/>
              <a:t>komplexních</a:t>
            </a:r>
            <a:r>
              <a:rPr lang="en-US" dirty="0"/>
              <a:t> </a:t>
            </a:r>
            <a:r>
              <a:rPr lang="en-US" dirty="0" err="1"/>
              <a:t>čísel</a:t>
            </a:r>
            <a:br>
              <a:rPr lang="cs-CZ" dirty="0"/>
            </a:br>
            <a:r>
              <a:rPr lang="en-US" b="1" dirty="0"/>
              <a:t>je </a:t>
            </a:r>
            <a:r>
              <a:rPr lang="en-US" b="1" dirty="0" err="1"/>
              <a:t>druhou</a:t>
            </a:r>
            <a:r>
              <a:rPr lang="en-US" b="1" dirty="0"/>
              <a:t> </a:t>
            </a:r>
            <a:r>
              <a:rPr lang="en-US" b="1" dirty="0" err="1"/>
              <a:t>mocninou</a:t>
            </a:r>
            <a:r>
              <a:rPr lang="en-US" dirty="0"/>
              <a:t>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b="1" dirty="0" err="1"/>
              <a:t>velikosti</a:t>
            </a:r>
            <a:endParaRPr lang="cs-CZ" b="1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Bude </a:t>
            </a:r>
            <a:r>
              <a:rPr lang="en-US" dirty="0" err="1"/>
              <a:t>užitečný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určování</a:t>
            </a:r>
            <a:r>
              <a:rPr lang="en-US" dirty="0"/>
              <a:t> </a:t>
            </a:r>
            <a:r>
              <a:rPr lang="en-US" dirty="0" err="1"/>
              <a:t>sil</a:t>
            </a:r>
            <a:r>
              <a:rPr lang="en-US" dirty="0"/>
              <a:t> a </a:t>
            </a:r>
            <a:r>
              <a:rPr lang="en-US" dirty="0" err="1"/>
              <a:t>energií</a:t>
            </a:r>
            <a:endParaRPr lang="cs-CZ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40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np.conj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(x) * x</a:t>
            </a:r>
            <a:r>
              <a:rPr lang="en-US" dirty="0"/>
              <a:t>   </a:t>
            </a:r>
            <a:r>
              <a:rPr lang="pl-PL" dirty="0"/>
              <a:t>je rychlejší na zápis a výpočty než</a:t>
            </a:r>
            <a:br>
              <a:rPr lang="en-US" dirty="0"/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np.power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np.abs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(x), 2.0)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953" y="1655203"/>
            <a:ext cx="4042664" cy="592458"/>
          </a:xfrm>
          <a:prstGeom prst="rect">
            <a:avLst/>
          </a:prstGeom>
          <a:ln w="19050"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504" y="3020326"/>
            <a:ext cx="8212992" cy="613858"/>
          </a:xfrm>
          <a:prstGeom prst="rect">
            <a:avLst/>
          </a:prstGeom>
          <a:ln w="19050"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312" y="5401553"/>
            <a:ext cx="6387614" cy="492841"/>
          </a:xfrm>
          <a:prstGeom prst="rect">
            <a:avLst/>
          </a:prstGeom>
          <a:ln w="19050">
            <a:noFill/>
          </a:ln>
        </p:spPr>
      </p:pic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77991393-3CAD-6B4F-F297-696460AD8179}"/>
              </a:ext>
            </a:extLst>
          </p:cNvPr>
          <p:cNvCxnSpPr/>
          <p:nvPr/>
        </p:nvCxnSpPr>
        <p:spPr>
          <a:xfrm>
            <a:off x="2190044" y="3522133"/>
            <a:ext cx="98213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0B2FA737-CEC3-751A-3F78-8E47B067664F}"/>
              </a:ext>
            </a:extLst>
          </p:cNvPr>
          <p:cNvCxnSpPr>
            <a:cxnSpLocks/>
          </p:cNvCxnSpPr>
          <p:nvPr/>
        </p:nvCxnSpPr>
        <p:spPr>
          <a:xfrm>
            <a:off x="9635068" y="3527777"/>
            <a:ext cx="4910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7C48604A-CA2E-209E-8553-106B8BF64DEF}"/>
              </a:ext>
            </a:extLst>
          </p:cNvPr>
          <p:cNvCxnSpPr>
            <a:cxnSpLocks/>
          </p:cNvCxnSpPr>
          <p:nvPr/>
        </p:nvCxnSpPr>
        <p:spPr>
          <a:xfrm>
            <a:off x="7451702" y="5883104"/>
            <a:ext cx="4910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7BA577A2-3576-01B2-6313-7D5B14F3CE76}"/>
              </a:ext>
            </a:extLst>
          </p:cNvPr>
          <p:cNvCxnSpPr>
            <a:cxnSpLocks/>
          </p:cNvCxnSpPr>
          <p:nvPr/>
        </p:nvCxnSpPr>
        <p:spPr>
          <a:xfrm>
            <a:off x="1634179" y="5856475"/>
            <a:ext cx="4910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4542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458" y="1075211"/>
            <a:ext cx="4565374" cy="85936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776" y="3233868"/>
            <a:ext cx="3539951" cy="345806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70C0"/>
                </a:solidFill>
                <a:latin typeface="+mn-lt"/>
              </a:rPr>
              <a:t>Jednotková kružnice</a:t>
            </a:r>
            <a:r>
              <a:rPr lang="cs-CZ" b="1" dirty="0">
                <a:latin typeface="+mn-lt"/>
              </a:rPr>
              <a:t> </a:t>
            </a:r>
            <a:r>
              <a:rPr lang="cs-CZ" b="1" i="1" dirty="0"/>
              <a:t>r </a:t>
            </a:r>
            <a:r>
              <a:rPr lang="en-US" b="1" i="1" dirty="0"/>
              <a:t>=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34068"/>
            <a:ext cx="10831774" cy="4126210"/>
          </a:xfrm>
        </p:spPr>
        <p:txBody>
          <a:bodyPr>
            <a:normAutofit/>
          </a:bodyPr>
          <a:lstStyle/>
          <a:p>
            <a:r>
              <a:rPr lang="en-US" dirty="0" err="1"/>
              <a:t>Užitečné</a:t>
            </a:r>
            <a:r>
              <a:rPr lang="en-US" dirty="0"/>
              <a:t> pro </a:t>
            </a:r>
            <a:r>
              <a:rPr lang="en-US" b="1" dirty="0" err="1"/>
              <a:t>odvození</a:t>
            </a:r>
            <a:r>
              <a:rPr lang="en-US" dirty="0"/>
              <a:t> </a:t>
            </a:r>
            <a:r>
              <a:rPr lang="en-US" dirty="0" err="1"/>
              <a:t>některých</a:t>
            </a:r>
            <a:r>
              <a:rPr lang="en-US" dirty="0"/>
              <a:t> </a:t>
            </a:r>
            <a:r>
              <a:rPr lang="en-US" b="1" dirty="0" err="1"/>
              <a:t>vzorců</a:t>
            </a:r>
            <a:r>
              <a:rPr lang="en-US" dirty="0"/>
              <a:t> v </a:t>
            </a:r>
            <a:r>
              <a:rPr lang="en-US" dirty="0" err="1"/>
              <a:t>případě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je </a:t>
            </a:r>
            <a:r>
              <a:rPr lang="en-US" dirty="0" err="1"/>
              <a:t>zapomenete</a:t>
            </a:r>
            <a:r>
              <a:rPr lang="en-US" dirty="0"/>
              <a:t> ...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10" y="2687165"/>
            <a:ext cx="4134275" cy="40343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3585" y="2644660"/>
            <a:ext cx="7771142" cy="551210"/>
          </a:xfrm>
          <a:prstGeom prst="rect">
            <a:avLst/>
          </a:prstGeom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D8AC9552-BB4F-5816-57F1-3AD0A8F9194A}"/>
              </a:ext>
            </a:extLst>
          </p:cNvPr>
          <p:cNvGrpSpPr/>
          <p:nvPr/>
        </p:nvGrpSpPr>
        <p:grpSpPr>
          <a:xfrm>
            <a:off x="5282473" y="3635818"/>
            <a:ext cx="3008375" cy="1283187"/>
            <a:chOff x="5282473" y="3635818"/>
            <a:chExt cx="3008375" cy="1283187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17095" y="3806462"/>
              <a:ext cx="2748304" cy="943583"/>
            </a:xfrm>
            <a:prstGeom prst="rect">
              <a:avLst/>
            </a:prstGeom>
            <a:ln w="38100">
              <a:solidFill>
                <a:srgbClr val="FF0000"/>
              </a:solidFill>
              <a:prstDash val="lgDash"/>
            </a:ln>
          </p:spPr>
        </p:pic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A7CFD59C-28C4-6834-C518-D1FF8C81A849}"/>
                </a:ext>
              </a:extLst>
            </p:cNvPr>
            <p:cNvSpPr/>
            <p:nvPr/>
          </p:nvSpPr>
          <p:spPr>
            <a:xfrm>
              <a:off x="5282473" y="3635818"/>
              <a:ext cx="3008375" cy="128318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4959910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316" y="3810953"/>
            <a:ext cx="4146416" cy="193147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611" y="3127959"/>
            <a:ext cx="4867074" cy="344964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Komplexní</a:t>
            </a:r>
            <a:r>
              <a:rPr lang="en-US" b="1" dirty="0"/>
              <a:t> </a:t>
            </a:r>
            <a:r>
              <a:rPr lang="en-US" b="1" dirty="0" err="1"/>
              <a:t>exponenciála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35892"/>
          </a:xfrm>
        </p:spPr>
        <p:txBody>
          <a:bodyPr>
            <a:normAutofit/>
          </a:bodyPr>
          <a:lstStyle/>
          <a:p>
            <a:r>
              <a:rPr lang="en-US" b="1" dirty="0"/>
              <a:t>Pro </a:t>
            </a:r>
            <a:r>
              <a:rPr lang="cs-CZ" b="1" dirty="0"/>
              <a:t>nulovou</a:t>
            </a:r>
            <a:r>
              <a:rPr lang="en-US" b="1" dirty="0"/>
              <a:t> </a:t>
            </a:r>
            <a:r>
              <a:rPr lang="en-US" b="1" dirty="0" err="1"/>
              <a:t>fázi</a:t>
            </a:r>
            <a:r>
              <a:rPr lang="en-US" dirty="0"/>
              <a:t>:  </a:t>
            </a:r>
          </a:p>
          <a:p>
            <a:r>
              <a:rPr lang="fi-FI" b="1" dirty="0"/>
              <a:t>Bod</a:t>
            </a:r>
            <a:r>
              <a:rPr lang="fi-FI" dirty="0"/>
              <a:t> se pak začne pohybovat</a:t>
            </a:r>
            <a:r>
              <a:rPr lang="cs-CZ" dirty="0"/>
              <a:t> </a:t>
            </a:r>
            <a:r>
              <a:rPr lang="cs-CZ" b="1" dirty="0">
                <a:solidFill>
                  <a:srgbClr val="0070C0"/>
                </a:solidFill>
              </a:rPr>
              <a:t>proti směru hodinových ručiček</a:t>
            </a:r>
            <a:endParaRPr lang="cs-CZ" b="1" dirty="0"/>
          </a:p>
          <a:p>
            <a:r>
              <a:rPr lang="cs-CZ" dirty="0"/>
              <a:t>Mnohem lepší je vidět to na fyzickém</a:t>
            </a:r>
            <a:br>
              <a:rPr lang="cs-CZ" dirty="0"/>
            </a:br>
            <a:r>
              <a:rPr lang="cs-CZ" dirty="0"/>
              <a:t>modelu jako je „Komplexní láhev“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a vizualizaci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complex_exp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526" y="1825625"/>
            <a:ext cx="1291683" cy="49447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4694" y="755294"/>
            <a:ext cx="648095" cy="545223"/>
          </a:xfrm>
          <a:prstGeom prst="rect">
            <a:avLst/>
          </a:prstGeom>
        </p:spPr>
      </p:pic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5D167B0-F048-39A0-8680-497E11E7F6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44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22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688FC81-720D-DCB2-DEFA-92EC545C8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921" y="1098641"/>
            <a:ext cx="5493869" cy="54402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081"/>
            <a:ext cx="12192000" cy="923544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Příklad – Komplexní exponenciála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04BDCD8-A899-3517-25DD-F31F58B4255E}"/>
                  </a:ext>
                </a:extLst>
              </p:cNvPr>
              <p:cNvSpPr txBox="1"/>
              <p:nvPr/>
            </p:nvSpPr>
            <p:spPr>
              <a:xfrm>
                <a:off x="387271" y="2021082"/>
                <a:ext cx="4526806" cy="281583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Tento příklad demonstruje vizualizaci komplexní exponenciály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ve 3D prostoru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Komplexní exponenciála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𝒆</m:t>
                        </m:r>
                      </m:e>
                      <m:sup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𝒋</m:t>
                        </m:r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𝝓</m:t>
                        </m:r>
                      </m:sup>
                    </m:sSup>
                  </m:oMath>
                </a14:m>
                <a:r>
                  <a:rPr lang="el-GR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vytváří kruh na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komplexní rovině, 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kde se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reálná a imaginární část hodnoty mění s úhlem </a:t>
                </a:r>
                <a14:m>
                  <m:oMath xmlns:m="http://schemas.openxmlformats.org/officeDocument/2006/math">
                    <m:r>
                      <a:rPr lang="el-GR" sz="16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𝝓</m:t>
                    </m:r>
                  </m:oMath>
                </a14:m>
                <a:r>
                  <a:rPr lang="el-GR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 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Ve vizualizaci se komplexní exponenciála prezentuje jako kruh </a:t>
                </a:r>
                <a:r>
                  <a:rPr lang="cs-CZ" sz="1600" i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(pro různé hodnoty </a:t>
                </a:r>
                <a14:m>
                  <m:oMath xmlns:m="http://schemas.openxmlformats.org/officeDocument/2006/math">
                    <m:r>
                      <a:rPr lang="cs-CZ" sz="16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cs-CZ" sz="1600" i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)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na válci s poloměrem </a:t>
                </a:r>
                <a14:m>
                  <m:oMath xmlns:m="http://schemas.openxmlformats.org/officeDocument/2006/math">
                    <m:r>
                      <a:rPr lang="cs-CZ" sz="16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, přičemž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třetí rozměr reprezentuje časový vývoj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</a:t>
                </a:r>
                <a:endParaRPr lang="cs-CZ" sz="1400" dirty="0"/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04BDCD8-A899-3517-25DD-F31F58B42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71" y="2021082"/>
                <a:ext cx="4526806" cy="2815835"/>
              </a:xfrm>
              <a:prstGeom prst="rect">
                <a:avLst/>
              </a:prstGeom>
              <a:blipFill>
                <a:blip r:embed="rId3"/>
                <a:stretch>
                  <a:fillRect l="-672" r="-672" b="-172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ázek 8">
            <a:extLst>
              <a:ext uri="{FF2B5EF4-FFF2-40B4-BE49-F238E27FC236}">
                <a16:creationId xmlns:a16="http://schemas.microsoft.com/office/drawing/2014/main" id="{790B7011-5089-FAA0-B22A-D9F778565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962" y="2623246"/>
            <a:ext cx="523875" cy="1743075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8EF93E8-349D-2BE6-652A-8CC32529F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45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7221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93405"/>
            <a:ext cx="12192000" cy="1325563"/>
          </a:xfrm>
        </p:spPr>
        <p:txBody>
          <a:bodyPr/>
          <a:lstStyle/>
          <a:p>
            <a:pPr algn="ctr"/>
            <a:r>
              <a:rPr lang="cs-CZ" dirty="0"/>
              <a:t>Fyzické</a:t>
            </a:r>
            <a:r>
              <a:rPr lang="en-US" dirty="0"/>
              <a:t> model</a:t>
            </a:r>
            <a:r>
              <a:rPr lang="cs-CZ" dirty="0"/>
              <a:t>y</a:t>
            </a:r>
            <a:r>
              <a:rPr lang="en-US" dirty="0"/>
              <a:t> </a:t>
            </a:r>
            <a:r>
              <a:rPr lang="en-US" dirty="0" err="1"/>
              <a:t>diskrétní</a:t>
            </a:r>
            <a:r>
              <a:rPr lang="en-US" dirty="0"/>
              <a:t> </a:t>
            </a:r>
            <a:r>
              <a:rPr lang="en-US" dirty="0" err="1"/>
              <a:t>komplexní</a:t>
            </a:r>
            <a:r>
              <a:rPr lang="en-US" dirty="0"/>
              <a:t> </a:t>
            </a:r>
            <a:r>
              <a:rPr lang="en-US" dirty="0" err="1"/>
              <a:t>exponenciál</a:t>
            </a:r>
            <a:r>
              <a:rPr lang="cs-CZ" dirty="0"/>
              <a:t>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50209"/>
            <a:ext cx="10515600" cy="4351338"/>
          </a:xfrm>
        </p:spPr>
        <p:txBody>
          <a:bodyPr/>
          <a:lstStyle/>
          <a:p>
            <a:r>
              <a:rPr lang="en-US" dirty="0" err="1"/>
              <a:t>Použijte</a:t>
            </a:r>
            <a:r>
              <a:rPr lang="en-US" dirty="0"/>
              <a:t> </a:t>
            </a:r>
            <a:r>
              <a:rPr lang="en-US" dirty="0" err="1"/>
              <a:t>jakýkoli</a:t>
            </a:r>
            <a:r>
              <a:rPr lang="en-US" dirty="0"/>
              <a:t> </a:t>
            </a:r>
            <a:r>
              <a:rPr lang="en-US" dirty="0" err="1"/>
              <a:t>dlouhý</a:t>
            </a:r>
            <a:r>
              <a:rPr lang="en-US" dirty="0"/>
              <a:t> </a:t>
            </a:r>
            <a:r>
              <a:rPr lang="en-US" dirty="0" err="1"/>
              <a:t>předmět</a:t>
            </a:r>
            <a:r>
              <a:rPr lang="en-US" dirty="0"/>
              <a:t> a </a:t>
            </a:r>
            <a:r>
              <a:rPr lang="en-US" dirty="0" err="1"/>
              <a:t>něco</a:t>
            </a:r>
            <a:r>
              <a:rPr lang="en-US" dirty="0"/>
              <a:t> do </a:t>
            </a:r>
            <a:r>
              <a:rPr lang="en-US" dirty="0" err="1"/>
              <a:t>něj</a:t>
            </a:r>
            <a:r>
              <a:rPr lang="en-US" dirty="0"/>
              <a:t> </a:t>
            </a:r>
            <a:r>
              <a:rPr lang="cs-CZ" dirty="0"/>
              <a:t>nastrkejte</a:t>
            </a:r>
            <a:r>
              <a:rPr lang="en-US" dirty="0"/>
              <a:t>…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9" y="2312702"/>
            <a:ext cx="6068251" cy="2758296"/>
          </a:xfrm>
          <a:prstGeom prst="rect">
            <a:avLst/>
          </a:prstGeom>
        </p:spPr>
      </p:pic>
      <p:pic>
        <p:nvPicPr>
          <p:cNvPr id="1026" name="Picture 2" descr="Není k dispozici žádný popis fotk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605" y="2312702"/>
            <a:ext cx="6060396" cy="454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0695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Operace</a:t>
            </a:r>
            <a:r>
              <a:rPr lang="en-US" b="1" dirty="0"/>
              <a:t> s </a:t>
            </a:r>
            <a:r>
              <a:rPr lang="en-US" b="1" dirty="0" err="1"/>
              <a:t>komplexní</a:t>
            </a:r>
            <a:r>
              <a:rPr lang="en-US" b="1" dirty="0"/>
              <a:t> </a:t>
            </a:r>
            <a:r>
              <a:rPr lang="en-US" b="1" dirty="0" err="1"/>
              <a:t>exponenciálou</a:t>
            </a:r>
            <a:r>
              <a:rPr lang="cs-CZ" b="1" dirty="0"/>
              <a:t> I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2979"/>
          </a:xfrm>
        </p:spPr>
        <p:txBody>
          <a:bodyPr>
            <a:normAutofit/>
          </a:bodyPr>
          <a:lstStyle/>
          <a:p>
            <a:r>
              <a:rPr lang="cs-CZ" dirty="0"/>
              <a:t>Graf u</a:t>
            </a:r>
            <a:r>
              <a:rPr lang="en-US" dirty="0" err="1"/>
              <a:t>kazuje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se </a:t>
            </a:r>
            <a:r>
              <a:rPr lang="en-US" dirty="0" err="1"/>
              <a:t>dá</a:t>
            </a:r>
            <a:r>
              <a:rPr lang="en-US" dirty="0"/>
              <a:t> </a:t>
            </a:r>
            <a:r>
              <a:rPr lang="en-US" dirty="0" err="1"/>
              <a:t>opravdu</a:t>
            </a:r>
            <a:r>
              <a:rPr lang="en-US" dirty="0"/>
              <a:t> </a:t>
            </a:r>
            <a:r>
              <a:rPr lang="en-US" b="1" dirty="0" err="1"/>
              <a:t>rozložit</a:t>
            </a:r>
            <a:r>
              <a:rPr lang="en-US" dirty="0"/>
              <a:t> </a:t>
            </a:r>
            <a:r>
              <a:rPr lang="en-US" b="1" dirty="0" err="1"/>
              <a:t>na</a:t>
            </a:r>
            <a:r>
              <a:rPr lang="en-US" b="1" dirty="0"/>
              <a:t> cos</a:t>
            </a:r>
            <a:r>
              <a:rPr lang="en-US" dirty="0"/>
              <a:t> a </a:t>
            </a:r>
            <a:r>
              <a:rPr lang="cs-CZ" b="1" dirty="0"/>
              <a:t>sin</a:t>
            </a:r>
            <a:r>
              <a:rPr lang="en-US" dirty="0"/>
              <a:t> ...</a:t>
            </a:r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r>
              <a:rPr lang="en-US" dirty="0" err="1"/>
              <a:t>Otáčení</a:t>
            </a:r>
            <a:r>
              <a:rPr lang="en-US" dirty="0"/>
              <a:t> </a:t>
            </a:r>
            <a:r>
              <a:rPr lang="en-US" b="1" dirty="0"/>
              <a:t>v </a:t>
            </a:r>
            <a:r>
              <a:rPr lang="en-US" b="1" dirty="0" err="1"/>
              <a:t>opačném</a:t>
            </a:r>
            <a:r>
              <a:rPr lang="en-US" b="1" dirty="0"/>
              <a:t> </a:t>
            </a:r>
            <a:r>
              <a:rPr lang="en-US" b="1" dirty="0" err="1"/>
              <a:t>směru</a:t>
            </a:r>
            <a:r>
              <a:rPr lang="en-US" b="1" dirty="0"/>
              <a:t>:</a:t>
            </a:r>
            <a:endParaRPr lang="cs-CZ" b="1" dirty="0"/>
          </a:p>
          <a:p>
            <a:pPr lvl="1"/>
            <a:endParaRPr lang="cs-CZ" sz="1200" dirty="0"/>
          </a:p>
          <a:p>
            <a:pPr lvl="1"/>
            <a:r>
              <a:rPr lang="cs-CZ" sz="2800" dirty="0"/>
              <a:t>              namísto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complex_exp_minus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797" y="4477446"/>
            <a:ext cx="834108" cy="51691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356" y="4436101"/>
            <a:ext cx="607643" cy="47123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22" y="2548486"/>
            <a:ext cx="5183447" cy="5617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687" y="2700783"/>
            <a:ext cx="4751700" cy="3655567"/>
          </a:xfrm>
          <a:prstGeom prst="rect">
            <a:avLst/>
          </a:prstGeom>
        </p:spPr>
      </p:pic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9C48AA3-9DF9-D1FD-3BA1-15DBB0E20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47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3217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081"/>
            <a:ext cx="12192000" cy="923544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Příklad – Komplexní exponenciála opačným směrem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04BDCD8-A899-3517-25DD-F31F58B4255E}"/>
                  </a:ext>
                </a:extLst>
              </p:cNvPr>
              <p:cNvSpPr txBox="1"/>
              <p:nvPr/>
            </p:nvSpPr>
            <p:spPr>
              <a:xfrm>
                <a:off x="467163" y="1780013"/>
                <a:ext cx="4473228" cy="40775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Tento příklad demonstruje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opačné otáčení komplexní exponenciály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 Při výpočtu exponenciály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𝒆</m:t>
                        </m:r>
                      </m:e>
                      <m:sup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𝒋</m:t>
                        </m:r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𝝓</m:t>
                        </m:r>
                      </m:sup>
                    </m:sSup>
                  </m:oMath>
                </a14:m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se pohybujeme v komplexní rovině po jednotkové kružnici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proti směru hodinových ručiček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 Naopak, exponenciála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b="1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000" b="1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𝒆</m:t>
                        </m:r>
                      </m:e>
                      <m:sup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cs-CZ" sz="2000" b="1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𝒋</m:t>
                        </m:r>
                        <m:r>
                          <a:rPr lang="cs-CZ" sz="2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𝝓</m:t>
                        </m:r>
                      </m:sup>
                    </m:sSup>
                    <m:r>
                      <a:rPr lang="cs-CZ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otáčí tuto kružnici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ve směru hodinových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ručiček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 Vizualizace tedy ukazuje oba tyto směry: jeden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ve směru pozitivní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1400" i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(</a:t>
                </a:r>
                <a:r>
                  <a:rPr lang="cs-CZ" sz="1400" b="1" i="1" dirty="0">
                    <a:solidFill>
                      <a:srgbClr val="1313FE"/>
                    </a:solidFill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modrá</a:t>
                </a:r>
                <a:r>
                  <a:rPr lang="cs-CZ" sz="1400" i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křivka)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a druhý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v opačném směru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1400" i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(</a:t>
                </a:r>
                <a:r>
                  <a:rPr lang="cs-CZ" sz="1400" b="1" i="1" dirty="0">
                    <a:solidFill>
                      <a:srgbClr val="FF0000"/>
                    </a:solidFill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červená</a:t>
                </a:r>
                <a:r>
                  <a:rPr lang="cs-CZ" sz="1400" i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křivka)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 To odpovídá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významu kladné a záporné frekvence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, což je důležité zejména při zpracování signálů, například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v analýze Fourierových řad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04BDCD8-A899-3517-25DD-F31F58B42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63" y="1780013"/>
                <a:ext cx="4473228" cy="4077526"/>
              </a:xfrm>
              <a:prstGeom prst="rect">
                <a:avLst/>
              </a:prstGeom>
              <a:blipFill>
                <a:blip r:embed="rId2"/>
                <a:stretch>
                  <a:fillRect l="-680" r="-272" b="-8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Skupina 4">
            <a:extLst>
              <a:ext uri="{FF2B5EF4-FFF2-40B4-BE49-F238E27FC236}">
                <a16:creationId xmlns:a16="http://schemas.microsoft.com/office/drawing/2014/main" id="{804E7D24-B135-2655-4CE5-1706AA8C1052}"/>
              </a:ext>
            </a:extLst>
          </p:cNvPr>
          <p:cNvGrpSpPr/>
          <p:nvPr/>
        </p:nvGrpSpPr>
        <p:grpSpPr>
          <a:xfrm>
            <a:off x="5701405" y="1011625"/>
            <a:ext cx="5896906" cy="5324679"/>
            <a:chOff x="5550101" y="1011625"/>
            <a:chExt cx="5896906" cy="5324679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790B7011-5089-FAA0-B22A-D9F778565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23132" y="2465364"/>
              <a:ext cx="523875" cy="1743075"/>
            </a:xfrm>
            <a:prstGeom prst="rect">
              <a:avLst/>
            </a:prstGeom>
          </p:spPr>
        </p:pic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F3EFB51E-21A6-20B6-213D-F87482173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0101" y="1011625"/>
              <a:ext cx="5373031" cy="5324679"/>
            </a:xfrm>
            <a:prstGeom prst="rect">
              <a:avLst/>
            </a:prstGeom>
          </p:spPr>
        </p:pic>
      </p:grp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62735D-D478-47C5-C707-EB393491E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48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9725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55499"/>
            <a:ext cx="10515600" cy="1325563"/>
          </a:xfrm>
        </p:spPr>
        <p:txBody>
          <a:bodyPr/>
          <a:lstStyle/>
          <a:p>
            <a:r>
              <a:rPr lang="pt-BR" b="1" dirty="0"/>
              <a:t>Operace s komplexní exponenciálou II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79576"/>
            <a:ext cx="10515600" cy="53247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/>
              <a:t>Změna</a:t>
            </a:r>
            <a:r>
              <a:rPr lang="en-US" b="1" dirty="0"/>
              <a:t> </a:t>
            </a:r>
            <a:r>
              <a:rPr lang="cs-CZ" b="1" dirty="0"/>
              <a:t>amplitudy (absolutní hodnoty)</a:t>
            </a:r>
            <a:r>
              <a:rPr lang="en-US" b="1" dirty="0"/>
              <a:t> – </a:t>
            </a:r>
            <a:r>
              <a:rPr lang="en-US" dirty="0" err="1"/>
              <a:t>stačí</a:t>
            </a:r>
            <a:r>
              <a:rPr lang="en-US" dirty="0"/>
              <a:t> </a:t>
            </a:r>
            <a:r>
              <a:rPr lang="en-US" dirty="0" err="1"/>
              <a:t>vynásobit</a:t>
            </a:r>
            <a:r>
              <a:rPr lang="en-US" dirty="0"/>
              <a:t> </a:t>
            </a:r>
            <a:r>
              <a:rPr lang="cs-CZ" dirty="0"/>
              <a:t>konstantou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#complex_exp_magnitude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Změna</a:t>
            </a:r>
            <a:r>
              <a:rPr lang="en-US" b="1" dirty="0"/>
              <a:t> </a:t>
            </a:r>
            <a:r>
              <a:rPr lang="en-US" b="1" dirty="0" err="1"/>
              <a:t>fáze</a:t>
            </a:r>
            <a:r>
              <a:rPr lang="cs-CZ" b="1" dirty="0"/>
              <a:t> </a:t>
            </a:r>
            <a:r>
              <a:rPr lang="en-US" dirty="0"/>
              <a:t>– </a:t>
            </a:r>
            <a:r>
              <a:rPr lang="en-US" dirty="0" err="1"/>
              <a:t>stačí</a:t>
            </a:r>
            <a:r>
              <a:rPr lang="en-US" dirty="0"/>
              <a:t> </a:t>
            </a:r>
            <a:r>
              <a:rPr lang="en-US" dirty="0" err="1"/>
              <a:t>vynásobit</a:t>
            </a:r>
            <a:r>
              <a:rPr lang="en-US" dirty="0"/>
              <a:t> </a:t>
            </a:r>
            <a:r>
              <a:rPr lang="en-US" dirty="0" err="1"/>
              <a:t>komplexním</a:t>
            </a:r>
            <a:r>
              <a:rPr lang="en-US" dirty="0"/>
              <a:t> </a:t>
            </a:r>
            <a:r>
              <a:rPr lang="en-US" dirty="0" err="1"/>
              <a:t>číslem</a:t>
            </a:r>
            <a:r>
              <a:rPr lang="en-US" dirty="0"/>
              <a:t> </a:t>
            </a:r>
            <a:r>
              <a:rPr lang="en-US" dirty="0" err="1"/>
              <a:t>položeným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jednotkové</a:t>
            </a:r>
            <a:br>
              <a:rPr lang="cs-CZ" dirty="0"/>
            </a:br>
            <a:r>
              <a:rPr lang="cs-CZ" dirty="0"/>
              <a:t>                         </a:t>
            </a:r>
            <a:r>
              <a:rPr lang="en-US" dirty="0" err="1"/>
              <a:t>kružnici</a:t>
            </a:r>
            <a:r>
              <a:rPr lang="en-US" dirty="0"/>
              <a:t> s </a:t>
            </a:r>
            <a:r>
              <a:rPr lang="en-US" dirty="0" err="1"/>
              <a:t>požadovanou</a:t>
            </a:r>
            <a:r>
              <a:rPr lang="en-US" dirty="0"/>
              <a:t> </a:t>
            </a:r>
            <a:r>
              <a:rPr lang="en-US" dirty="0" err="1"/>
              <a:t>fází</a:t>
            </a:r>
            <a:endParaRPr lang="en-US" dirty="0"/>
          </a:p>
          <a:p>
            <a:r>
              <a:rPr lang="en-US" dirty="0" err="1"/>
              <a:t>Komplexní</a:t>
            </a:r>
            <a:r>
              <a:rPr lang="en-US" dirty="0"/>
              <a:t> </a:t>
            </a:r>
            <a:r>
              <a:rPr lang="en-US" dirty="0" err="1"/>
              <a:t>exponenciála</a:t>
            </a:r>
            <a:r>
              <a:rPr lang="en-US" dirty="0"/>
              <a:t> </a:t>
            </a:r>
            <a:r>
              <a:rPr lang="en-US" dirty="0" err="1"/>
              <a:t>získá</a:t>
            </a:r>
            <a:r>
              <a:rPr lang="en-US" dirty="0"/>
              <a:t> </a:t>
            </a:r>
            <a:r>
              <a:rPr lang="en-US" dirty="0" err="1"/>
              <a:t>požadovan</a:t>
            </a:r>
            <a:r>
              <a:rPr lang="cs-CZ" dirty="0"/>
              <a:t>ou fázi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#complex_exp_phase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err="1"/>
              <a:t>Změna</a:t>
            </a:r>
            <a:r>
              <a:rPr lang="en-US" b="1" dirty="0"/>
              <a:t> </a:t>
            </a:r>
            <a:r>
              <a:rPr lang="en-US" b="1" dirty="0" err="1"/>
              <a:t>obou</a:t>
            </a:r>
            <a:r>
              <a:rPr lang="cs-CZ" b="1" dirty="0"/>
              <a:t> </a:t>
            </a:r>
            <a:r>
              <a:rPr lang="en-US" dirty="0"/>
              <a:t>– </a:t>
            </a:r>
            <a:r>
              <a:rPr lang="en-US" dirty="0" err="1"/>
              <a:t>vynásobte</a:t>
            </a:r>
            <a:r>
              <a:rPr lang="en-US" dirty="0"/>
              <a:t> </a:t>
            </a:r>
            <a:r>
              <a:rPr lang="en-US" dirty="0" err="1"/>
              <a:t>komplexním</a:t>
            </a:r>
            <a:r>
              <a:rPr lang="en-US" dirty="0"/>
              <a:t> </a:t>
            </a:r>
            <a:r>
              <a:rPr lang="en-US" dirty="0" err="1"/>
              <a:t>číslem</a:t>
            </a:r>
            <a:r>
              <a:rPr lang="en-US" dirty="0"/>
              <a:t>, </a:t>
            </a:r>
            <a:r>
              <a:rPr lang="en-US" dirty="0" err="1"/>
              <a:t>jehož</a:t>
            </a:r>
            <a:r>
              <a:rPr lang="en-US" dirty="0"/>
              <a:t> </a:t>
            </a:r>
            <a:r>
              <a:rPr lang="en-US" dirty="0" err="1"/>
              <a:t>velikost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</a:t>
            </a:r>
            <a:br>
              <a:rPr lang="cs-CZ" dirty="0"/>
            </a:br>
            <a:r>
              <a:rPr lang="cs-CZ" dirty="0"/>
              <a:t>                           </a:t>
            </a:r>
            <a:r>
              <a:rPr lang="en-US" dirty="0" err="1"/>
              <a:t>požadovanou</a:t>
            </a:r>
            <a:r>
              <a:rPr lang="en-US" dirty="0"/>
              <a:t> </a:t>
            </a:r>
            <a:r>
              <a:rPr lang="en-US" dirty="0" err="1"/>
              <a:t>změnou</a:t>
            </a:r>
            <a:r>
              <a:rPr lang="en-US" dirty="0"/>
              <a:t> </a:t>
            </a:r>
            <a:r>
              <a:rPr lang="cs-CZ" dirty="0"/>
              <a:t>magnitudy</a:t>
            </a:r>
            <a:r>
              <a:rPr lang="en-US" dirty="0"/>
              <a:t> a </a:t>
            </a:r>
            <a:r>
              <a:rPr lang="en-US" dirty="0" err="1"/>
              <a:t>fáze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požadovanou</a:t>
            </a:r>
            <a:r>
              <a:rPr lang="en-US" dirty="0"/>
              <a:t> </a:t>
            </a:r>
            <a:br>
              <a:rPr lang="cs-CZ" dirty="0"/>
            </a:br>
            <a:r>
              <a:rPr lang="cs-CZ" dirty="0"/>
              <a:t>                           </a:t>
            </a:r>
            <a:r>
              <a:rPr lang="en-US" dirty="0" err="1"/>
              <a:t>fázovou</a:t>
            </a:r>
            <a:r>
              <a:rPr lang="en-US" dirty="0"/>
              <a:t> </a:t>
            </a:r>
            <a:r>
              <a:rPr lang="en-US" dirty="0" err="1"/>
              <a:t>změnou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complex_exp_magnitude_phase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826" y="3138082"/>
            <a:ext cx="3609534" cy="58183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910" y="6154942"/>
            <a:ext cx="6310180" cy="655037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CC965AE-D1FB-5ABC-5B23-FD7352E4A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49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38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kt 14">
            <a:extLst>
              <a:ext uri="{FF2B5EF4-FFF2-40B4-BE49-F238E27FC236}">
                <a16:creationId xmlns:a16="http://schemas.microsoft.com/office/drawing/2014/main" id="{E448D695-80DD-3210-D387-D8050FDD69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450097"/>
              </p:ext>
            </p:extLst>
          </p:nvPr>
        </p:nvGraphicFramePr>
        <p:xfrm>
          <a:off x="1423416" y="2167128"/>
          <a:ext cx="9345168" cy="4672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858000" imgH="3429000" progId="Acrobat.Document.DC">
                  <p:embed/>
                </p:oleObj>
              </mc:Choice>
              <mc:Fallback>
                <p:oleObj name="Acrobat Document" r:id="rId2" imgW="6858000" imgH="3429000" progId="Acrobat.Document.DC">
                  <p:embed/>
                  <p:pic>
                    <p:nvPicPr>
                      <p:cNvPr id="15" name="Objekt 14">
                        <a:extLst>
                          <a:ext uri="{FF2B5EF4-FFF2-40B4-BE49-F238E27FC236}">
                            <a16:creationId xmlns:a16="http://schemas.microsoft.com/office/drawing/2014/main" id="{E448D695-80DD-3210-D387-D8050FDD69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23416" y="2167128"/>
                        <a:ext cx="9345168" cy="4672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54865"/>
            <a:ext cx="10515600" cy="923544"/>
          </a:xfrm>
        </p:spPr>
        <p:txBody>
          <a:bodyPr/>
          <a:lstStyle/>
          <a:p>
            <a:pPr algn="ctr"/>
            <a:r>
              <a:rPr lang="cs-CZ" b="1" dirty="0"/>
              <a:t>Příklad – Sčítání spojitých signálů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04BDCD8-A899-3517-25DD-F31F58B4255E}"/>
                  </a:ext>
                </a:extLst>
              </p:cNvPr>
              <p:cNvSpPr txBox="1"/>
              <p:nvPr/>
            </p:nvSpPr>
            <p:spPr>
              <a:xfrm>
                <a:off x="301752" y="958763"/>
                <a:ext cx="11667744" cy="13412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cs-CZ" sz="1700" dirty="0">
                    <a:effectLst/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Tento příklad ukazuje, jak lze sčítat dva signály. Signály jsou definovány jako funkce času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700" b="0" i="0" dirty="0" smtClean="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</m:oMath>
                </a14:m>
                <a:r>
                  <a:rPr lang="cs-CZ" sz="1700" dirty="0">
                    <a:effectLst/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v intervalu od -5 do 5 s krokem 0.01. První signál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700" i="1" dirty="0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1700" b="0" i="0" dirty="0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cs-CZ" sz="1700" b="0" i="0" dirty="0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1700" dirty="0">
                    <a:effectLst/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je v intervalu od -1 do 0.5 roven 0.5, jinak je roven nule. Druhý signál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700" i="1" dirty="0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1700" b="0" i="0" dirty="0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cs-CZ" sz="1700" b="0" i="0" dirty="0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1700" dirty="0">
                    <a:effectLst/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je v intervalu od </a:t>
                </a:r>
                <a:br>
                  <a:rPr lang="cs-CZ" sz="1700" dirty="0">
                    <a:effectLst/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</a:br>
                <a:r>
                  <a:rPr lang="cs-CZ" sz="1700" dirty="0">
                    <a:effectLst/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-0.5 do 2 roven 1, jinak také roven nule. Výsledný signál y je jejich součet, tedy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700" b="0" i="0" dirty="0" smtClean="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y</m:t>
                    </m:r>
                    <m:d>
                      <m:dPr>
                        <m:ctrlPr>
                          <a:rPr lang="cs-CZ" sz="1700" i="1" dirty="0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 sz="1700" b="0" i="0" dirty="0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e>
                    </m:d>
                    <m:r>
                      <a:rPr lang="cs-CZ" sz="1700" b="0" i="0" dirty="0" smtClean="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cs-CZ" sz="1700" i="1" dirty="0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1700" b="0" i="0" dirty="0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cs-CZ" sz="1700" b="0" i="0" dirty="0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d>
                          <m:dPr>
                            <m:ctrlPr>
                              <a:rPr lang="cs-CZ" sz="1700" i="1" dirty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cs-CZ" sz="1700" b="0" i="0" dirty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  <m:t>t</m:t>
                            </m:r>
                          </m:e>
                        </m:d>
                      </m:sub>
                    </m:sSub>
                    <m:r>
                      <a:rPr lang="cs-CZ" sz="1700" b="0" i="0" dirty="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+ </m:t>
                    </m:r>
                    <m:sSub>
                      <m:sSubPr>
                        <m:ctrlPr>
                          <a:rPr lang="cs-CZ" sz="1700" i="1" dirty="0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1700" b="0" i="0" dirty="0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cs-CZ" sz="1700" b="0" i="0" dirty="0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d>
                          <m:dPr>
                            <m:ctrlPr>
                              <a:rPr lang="cs-CZ" sz="1700" i="1" dirty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cs-CZ" sz="1700" b="0" i="0" dirty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  <m:t>t</m:t>
                            </m:r>
                          </m:e>
                        </m:d>
                      </m:sub>
                    </m:sSub>
                    <m:r>
                      <a:rPr lang="cs-CZ" sz="1700" b="0" i="0" dirty="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cs-CZ" sz="1700" dirty="0">
                    <a:effectLst/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Například pokud je v určitém čase hodnota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700" i="1" dirty="0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1700" b="0" i="0" dirty="0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cs-CZ" sz="1700" b="0" i="0" dirty="0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cs-CZ" sz="1700" b="0" i="0" dirty="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 0.5</m:t>
                    </m:r>
                  </m:oMath>
                </a14:m>
                <a:r>
                  <a:rPr lang="cs-CZ" sz="1700" dirty="0">
                    <a:effectLst/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a hodnota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700" i="1" dirty="0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1700" b="0" i="0" dirty="0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cs-CZ" sz="1700" b="0" i="0" dirty="0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cs-CZ" sz="1700" b="0" i="0" dirty="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 1</m:t>
                    </m:r>
                  </m:oMath>
                </a14:m>
                <a:r>
                  <a:rPr lang="cs-CZ" sz="1700" dirty="0">
                    <a:effectLst/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, výsledná hodnota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700" b="0" i="0" dirty="0" smtClean="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y</m:t>
                    </m:r>
                  </m:oMath>
                </a14:m>
                <a:r>
                  <a:rPr lang="cs-CZ" sz="1700" dirty="0">
                    <a:effectLst/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bude 1.5.</a:t>
                </a: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04BDCD8-A899-3517-25DD-F31F58B42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958763"/>
                <a:ext cx="11667744" cy="1341265"/>
              </a:xfrm>
              <a:prstGeom prst="rect">
                <a:avLst/>
              </a:prstGeom>
              <a:blipFill>
                <a:blip r:embed="rId4"/>
                <a:stretch>
                  <a:fillRect l="-313" r="-626" b="-49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7F05C73-1CB6-9BD4-2042-932538FF2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698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E071F25-F764-6E10-7E51-B9DEB8FF9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261" y="919870"/>
            <a:ext cx="5952371" cy="593813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081"/>
            <a:ext cx="12192000" cy="923544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Příklad – Komplexní exponenciál: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Změna amplitudy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04BDCD8-A899-3517-25DD-F31F58B4255E}"/>
                  </a:ext>
                </a:extLst>
              </p:cNvPr>
              <p:cNvSpPr txBox="1"/>
              <p:nvPr/>
            </p:nvSpPr>
            <p:spPr>
              <a:xfrm>
                <a:off x="467163" y="1780013"/>
                <a:ext cx="4460072" cy="336637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V případě funkce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𝒆</m:t>
                        </m:r>
                      </m:e>
                      <m:sup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𝒋𝒕</m:t>
                        </m:r>
                      </m:sup>
                    </m:sSup>
                  </m:oMath>
                </a14:m>
                <a:r>
                  <a:rPr lang="cs-CZ" sz="20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je možné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změnit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amplitudu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(magnitudu) tím, že celou komplexní exponenciálu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vynásobíme konstantou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marL="270000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𝒆</m:t>
                        </m:r>
                      </m:e>
                      <m:sup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𝒋𝒕</m:t>
                        </m:r>
                      </m:sup>
                    </m:sSup>
                  </m:oMath>
                </a14:m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má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jednotkovou velikost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27000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2) 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Násobením dvěma se získá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𝒆</m:t>
                        </m:r>
                      </m:e>
                      <m:sup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𝒋𝒕</m:t>
                        </m:r>
                      </m:sup>
                    </m:sSup>
                  </m:oMath>
                </a14:m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, což </a:t>
                </a:r>
                <a:b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</a:b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   odpovídá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dvojnásobné amplitudě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</a:t>
                </a:r>
                <a:b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</a:b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3) 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Násobením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se získá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b="1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cs-CZ" sz="2000" b="1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cs-CZ" sz="2000" b="1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cs-CZ" sz="2000" b="1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cs-CZ" sz="2000" b="1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𝒆</m:t>
                        </m:r>
                      </m:e>
                      <m:sup>
                        <m:r>
                          <a:rPr lang="cs-CZ" sz="2000" b="1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𝒋</m:t>
                        </m:r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, což    </a:t>
                </a:r>
                <a:b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</a:b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   odpovídá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amplitudě dvou třetin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04BDCD8-A899-3517-25DD-F31F58B42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63" y="1780013"/>
                <a:ext cx="4460072" cy="3366371"/>
              </a:xfrm>
              <a:prstGeom prst="rect">
                <a:avLst/>
              </a:prstGeom>
              <a:blipFill>
                <a:blip r:embed="rId3"/>
                <a:stretch>
                  <a:fillRect l="-682" b="-12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>
            <a:extLst>
              <a:ext uri="{FF2B5EF4-FFF2-40B4-BE49-F238E27FC236}">
                <a16:creationId xmlns:a16="http://schemas.microsoft.com/office/drawing/2014/main" id="{09E6F485-0B14-DFE4-15DA-4283F1DB4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4440" y="2591660"/>
            <a:ext cx="523875" cy="1743075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A31933-D4D6-AD1A-4A0F-DDABBDBB8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50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7519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2A504B8-0A0A-E87E-EAB3-6DFC7F47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642" y="918000"/>
            <a:ext cx="5961522" cy="5940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081"/>
            <a:ext cx="12192000" cy="923544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Příklad – Komplexní exponenciál: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Změna fáze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04BDCD8-A899-3517-25DD-F31F58B4255E}"/>
                  </a:ext>
                </a:extLst>
              </p:cNvPr>
              <p:cNvSpPr txBox="1"/>
              <p:nvPr/>
            </p:nvSpPr>
            <p:spPr>
              <a:xfrm>
                <a:off x="401378" y="1812905"/>
                <a:ext cx="4611203" cy="35482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Fázový posun 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v komplexní exponenciále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𝒆</m:t>
                        </m:r>
                      </m:e>
                      <m:sup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𝒋𝒕</m:t>
                        </m:r>
                      </m:sup>
                    </m:sSup>
                  </m:oMath>
                </a14:m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se dosáhne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násobením komplexním číslem ležícím na jednotkové kružnici s požadovanou fází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 </a:t>
                </a:r>
              </a:p>
              <a:p>
                <a:pPr marL="270000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1) 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Přičtením fáze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l-GR" sz="20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l-GR" sz="20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4​</m:t>
                        </m:r>
                      </m:den>
                    </m:f>
                  </m:oMath>
                </a14:m>
                <a:r>
                  <a:rPr lang="el-GR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k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se získá funkce </a:t>
                </a:r>
                <a:br>
                  <a:rPr lang="cs-CZ" sz="2000" b="1" i="1" dirty="0">
                    <a:latin typeface="Cambria Math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cs-CZ" sz="20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     </m:t>
                    </m:r>
                    <m:sSup>
                      <m:sSupPr>
                        <m:ctrlPr>
                          <a:rPr lang="cs-CZ" sz="2000" b="1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000" b="1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𝒆</m:t>
                        </m:r>
                      </m:e>
                      <m:sup>
                        <m:r>
                          <a:rPr lang="cs-CZ" sz="2000" b="1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𝒋</m:t>
                        </m:r>
                        <m:f>
                          <m:fPr>
                            <m:ctrlPr>
                              <a:rPr lang="cs-CZ" sz="2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cs-CZ" sz="2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cs-CZ" sz="2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  <m:r>
                      <a:rPr lang="cs-CZ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cs-CZ" sz="2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𝒆</m:t>
                        </m:r>
                      </m:e>
                      <m:sup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𝒋𝒕</m:t>
                        </m:r>
                      </m:sup>
                    </m:sSup>
                  </m:oMath>
                </a14:m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, což znamená fázový posun 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b="1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l-GR" sz="2000" b="1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num>
                      <m:den>
                        <m:r>
                          <a:rPr lang="el-GR" sz="2000" b="1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l-GR" sz="2000" b="1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​</m:t>
                        </m:r>
                      </m:den>
                    </m:f>
                  </m:oMath>
                </a14:m>
                <a:r>
                  <a:rPr lang="el-GR" sz="12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l-GR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​.</a:t>
                </a:r>
                <a:endParaRPr lang="cs-CZ" sz="1600" dirty="0"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270000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2) 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Opačný fázový posun </a:t>
                </a:r>
                <a14:m>
                  <m:oMath xmlns:m="http://schemas.openxmlformats.org/officeDocument/2006/math">
                    <m:r>
                      <a:rPr lang="cs-CZ" sz="2000" b="1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l-GR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num>
                      <m:den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l-GR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​</m:t>
                        </m:r>
                      </m:den>
                    </m:f>
                  </m:oMath>
                </a14:m>
                <a:r>
                  <a:rPr lang="el-GR" sz="12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l-GR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​ 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je </a:t>
                </a:r>
                <a:r>
                  <a:rPr lang="cs-CZ" sz="1600" dirty="0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reprezento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-</a:t>
                </a:r>
                <a:b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</a:b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   ván jako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b="1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000" b="1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𝒆</m:t>
                        </m:r>
                      </m:e>
                      <m:sup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cs-CZ" sz="2000" b="1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𝒋</m:t>
                        </m:r>
                        <m:f>
                          <m:fPr>
                            <m:ctrlPr>
                              <a:rPr lang="cs-CZ" sz="20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cs-CZ" sz="2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  <m:r>
                              <a:rPr lang="cs-CZ" sz="20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cs-CZ" sz="2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cs-CZ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cs-CZ" sz="2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𝒆</m:t>
                        </m:r>
                      </m:e>
                      <m:sup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𝒋𝒕</m:t>
                        </m:r>
                      </m:sup>
                    </m:sSup>
                  </m:oMath>
                </a14:m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04BDCD8-A899-3517-25DD-F31F58B42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78" y="1812905"/>
                <a:ext cx="4611203" cy="3548215"/>
              </a:xfrm>
              <a:prstGeom prst="rect">
                <a:avLst/>
              </a:prstGeom>
              <a:blipFill>
                <a:blip r:embed="rId3"/>
                <a:stretch>
                  <a:fillRect l="-660" r="-660" b="-8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>
            <a:extLst>
              <a:ext uri="{FF2B5EF4-FFF2-40B4-BE49-F238E27FC236}">
                <a16:creationId xmlns:a16="http://schemas.microsoft.com/office/drawing/2014/main" id="{09E6F485-0B14-DFE4-15DA-4283F1DB4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4440" y="2591660"/>
            <a:ext cx="523875" cy="1743075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F6E58E1-5C9C-AD00-3B3C-BC00F6CBD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51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1987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4FF62AA-5725-51DB-F454-BE96E7812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926" y="830382"/>
            <a:ext cx="6078149" cy="602761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081"/>
            <a:ext cx="12192000" cy="923544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Příklad – Komplexní exponenciál: 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Změna amplitudy i fáze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9E6F485-0B14-DFE4-15DA-4283F1DB4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7242" y="2557462"/>
            <a:ext cx="523875" cy="1743075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DAEC8E-3382-DC94-F4FE-320A93917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52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666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408" y="-64643"/>
            <a:ext cx="11759184" cy="1325563"/>
          </a:xfrm>
        </p:spPr>
        <p:txBody>
          <a:bodyPr/>
          <a:lstStyle/>
          <a:p>
            <a:pPr algn="ctr"/>
            <a:r>
              <a:rPr lang="en-US" b="1" dirty="0" err="1"/>
              <a:t>Komplexní</a:t>
            </a:r>
            <a:r>
              <a:rPr lang="en-US" b="1" dirty="0"/>
              <a:t> </a:t>
            </a:r>
            <a:r>
              <a:rPr lang="en-US" b="1" dirty="0" err="1"/>
              <a:t>exponenciála</a:t>
            </a:r>
            <a:r>
              <a:rPr lang="en-US" b="1" dirty="0"/>
              <a:t> s </a:t>
            </a:r>
            <a:r>
              <a:rPr lang="en-US" b="1" dirty="0" err="1"/>
              <a:t>periodou</a:t>
            </a:r>
            <a:r>
              <a:rPr lang="en-US" b="1" dirty="0"/>
              <a:t> </a:t>
            </a:r>
            <a:r>
              <a:rPr lang="en-US" b="1" dirty="0" err="1"/>
              <a:t>odlišnou</a:t>
            </a:r>
            <a:r>
              <a:rPr lang="en-US" b="1" dirty="0"/>
              <a:t> od 2</a:t>
            </a:r>
            <a:r>
              <a:rPr lang="el-GR" b="1" dirty="0"/>
              <a:t>π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88720"/>
            <a:ext cx="10515600" cy="542239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Úplně</a:t>
            </a:r>
            <a:r>
              <a:rPr lang="en-US" dirty="0"/>
              <a:t> </a:t>
            </a:r>
            <a:r>
              <a:rPr lang="en-US" dirty="0" err="1"/>
              <a:t>stejné</a:t>
            </a:r>
            <a:r>
              <a:rPr lang="en-US" dirty="0"/>
              <a:t> </a:t>
            </a:r>
            <a:r>
              <a:rPr lang="en-US" b="1" dirty="0" err="1"/>
              <a:t>jako</a:t>
            </a:r>
            <a:r>
              <a:rPr lang="en-US" b="1" dirty="0"/>
              <a:t> u </a:t>
            </a:r>
            <a:r>
              <a:rPr lang="cs-CZ" b="1" dirty="0"/>
              <a:t>c</a:t>
            </a:r>
            <a:r>
              <a:rPr lang="en-US" b="1" dirty="0" err="1"/>
              <a:t>osinu</a:t>
            </a:r>
            <a:r>
              <a:rPr lang="en-US" dirty="0"/>
              <a:t>: </a:t>
            </a:r>
            <a:r>
              <a:rPr lang="en-US" b="1" dirty="0" err="1"/>
              <a:t>vynásobte</a:t>
            </a:r>
            <a:r>
              <a:rPr lang="en-US" b="1" dirty="0"/>
              <a:t> </a:t>
            </a:r>
            <a:r>
              <a:rPr lang="en-US" b="1" dirty="0" err="1"/>
              <a:t>čas</a:t>
            </a:r>
            <a:r>
              <a:rPr lang="en-US" b="1" dirty="0"/>
              <a:t> </a:t>
            </a:r>
            <a:r>
              <a:rPr lang="en-US" b="1" dirty="0" err="1"/>
              <a:t>úhlovou</a:t>
            </a:r>
            <a:r>
              <a:rPr lang="en-US" b="1" dirty="0"/>
              <a:t> </a:t>
            </a:r>
            <a:r>
              <a:rPr lang="en-US" b="1" dirty="0" err="1"/>
              <a:t>frekvencí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                                 potom</a:t>
            </a:r>
            <a:endParaRPr lang="en-US" b="1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 err="1"/>
              <a:t>úhlová</a:t>
            </a:r>
            <a:r>
              <a:rPr lang="en-US" b="1" dirty="0"/>
              <a:t> </a:t>
            </a:r>
            <a:r>
              <a:rPr lang="en-US" b="1" dirty="0" err="1"/>
              <a:t>frekvence</a:t>
            </a:r>
            <a:r>
              <a:rPr lang="en-US" b="1" dirty="0"/>
              <a:t> </a:t>
            </a:r>
            <a:r>
              <a:rPr lang="en-US" b="1" dirty="0" err="1"/>
              <a:t>může</a:t>
            </a:r>
            <a:r>
              <a:rPr lang="en-US" b="1" dirty="0"/>
              <a:t> </a:t>
            </a:r>
            <a:r>
              <a:rPr lang="en-US" b="1" dirty="0" err="1"/>
              <a:t>být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záporná</a:t>
            </a:r>
            <a:r>
              <a:rPr lang="en-US" dirty="0"/>
              <a:t>, v </a:t>
            </a:r>
            <a:r>
              <a:rPr lang="en-US" dirty="0" err="1"/>
              <a:t>tomto</a:t>
            </a:r>
            <a:r>
              <a:rPr lang="en-US" dirty="0"/>
              <a:t> </a:t>
            </a:r>
            <a:r>
              <a:rPr lang="en-US" dirty="0" err="1"/>
              <a:t>případě</a:t>
            </a:r>
            <a:r>
              <a:rPr lang="en-US" dirty="0"/>
              <a:t> se </a:t>
            </a:r>
            <a:r>
              <a:rPr lang="en-US" dirty="0" err="1"/>
              <a:t>komplexní</a:t>
            </a:r>
            <a:r>
              <a:rPr lang="en-US" dirty="0"/>
              <a:t> </a:t>
            </a:r>
            <a:r>
              <a:rPr lang="en-US" dirty="0" err="1"/>
              <a:t>exponenciála</a:t>
            </a:r>
            <a:r>
              <a:rPr lang="en-US" b="1" dirty="0"/>
              <a:t> </a:t>
            </a:r>
            <a:r>
              <a:rPr lang="cs-CZ" b="1" dirty="0"/>
              <a:t>„</a:t>
            </a:r>
            <a:r>
              <a:rPr lang="en-US" b="1" dirty="0" err="1"/>
              <a:t>ot</a:t>
            </a:r>
            <a:r>
              <a:rPr lang="cs-CZ" b="1" dirty="0"/>
              <a:t>á</a:t>
            </a:r>
            <a:r>
              <a:rPr lang="en-US" b="1" dirty="0" err="1"/>
              <a:t>čí</a:t>
            </a:r>
            <a:r>
              <a:rPr lang="cs-CZ" b="1" dirty="0"/>
              <a:t>“</a:t>
            </a:r>
            <a:r>
              <a:rPr lang="en-US" b="1" dirty="0"/>
              <a:t> </a:t>
            </a:r>
            <a:r>
              <a:rPr lang="en-US" b="1" dirty="0" err="1"/>
              <a:t>opačn</a:t>
            </a:r>
            <a:r>
              <a:rPr lang="cs-CZ" b="1" dirty="0" err="1"/>
              <a:t>ým</a:t>
            </a:r>
            <a:r>
              <a:rPr lang="cs-CZ" b="1" dirty="0"/>
              <a:t> směrem</a:t>
            </a:r>
            <a:endParaRPr lang="en-US" b="1" dirty="0"/>
          </a:p>
          <a:p>
            <a:endParaRPr lang="en-US" dirty="0"/>
          </a:p>
          <a:p>
            <a:endParaRPr lang="cs-CZ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complex_exponential_ang_freq</a:t>
            </a:r>
            <a:r>
              <a:rPr lang="en-US" dirty="0"/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764" y="1696392"/>
            <a:ext cx="1698473" cy="7131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516" y="2920690"/>
            <a:ext cx="2844968" cy="74216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036" y="4835616"/>
            <a:ext cx="2933927" cy="651983"/>
          </a:xfrm>
          <a:prstGeom prst="rect">
            <a:avLst/>
          </a:prstGeom>
        </p:spPr>
      </p:pic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4BE65FEA-4B99-7782-6273-80C55AA60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53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462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4F23058-74BE-4D95-EF1E-94C97203D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142" y="918000"/>
            <a:ext cx="5980298" cy="5940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081"/>
            <a:ext cx="12192000" cy="92354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Příklad – Komplexní exponenciál</a:t>
            </a:r>
            <a:r>
              <a:rPr lang="en-US" b="1" dirty="0"/>
              <a:t> s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odlišnou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 2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04BDCD8-A899-3517-25DD-F31F58B4255E}"/>
                  </a:ext>
                </a:extLst>
              </p:cNvPr>
              <p:cNvSpPr txBox="1"/>
              <p:nvPr/>
            </p:nvSpPr>
            <p:spPr>
              <a:xfrm>
                <a:off x="401379" y="1812905"/>
                <a:ext cx="4492964" cy="310476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V tomto příkladu se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mění úhlová frekvence na 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hodnotu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sz="16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𝝎</m:t>
                        </m:r>
                      </m:e>
                      <m:sub>
                        <m:r>
                          <a:rPr lang="el-GR" sz="16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l-GR" sz="16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l-GR" sz="16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𝟐𝟎𝟎𝟎</m:t>
                    </m:r>
                    <m:r>
                      <a:rPr lang="el-GR" sz="16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𝝅</m:t>
                    </m:r>
                    <m:r>
                      <a:rPr lang="cs-CZ" sz="16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cs-CZ" sz="16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𝒓𝒂𝒅</m:t>
                    </m:r>
                    <m:r>
                      <a:rPr lang="cs-CZ" sz="16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cs-CZ" sz="16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𝒔</m:t>
                    </m:r>
                  </m:oMath>
                </a14:m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, což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ovlivňuje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periodu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6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𝑻</m:t>
                        </m:r>
                      </m:e>
                      <m:sub>
                        <m:r>
                          <a:rPr lang="cs-CZ" sz="16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cs-CZ" sz="16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​</m:t>
                        </m:r>
                      </m:sub>
                    </m:sSub>
                  </m:oMath>
                </a14:m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, která je nyní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výrazně kratší 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než u standardní frekvence </a:t>
                </a:r>
                <a14:m>
                  <m:oMath xmlns:m="http://schemas.openxmlformats.org/officeDocument/2006/math">
                    <m:r>
                      <a:rPr lang="cs-CZ" sz="16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1 </m:t>
                    </m:r>
                    <m:r>
                      <a:rPr lang="cs-CZ" sz="16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𝑟𝑎𝑑</m:t>
                    </m:r>
                    <m:r>
                      <a:rPr lang="cs-CZ" sz="16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cs-CZ" sz="16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 Konkrétně platí, že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𝑻</m:t>
                        </m:r>
                      </m:e>
                      <m:sub>
                        <m:r>
                          <a:rPr lang="cs-CZ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cs-CZ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cs-CZ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cs-CZ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l-GR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num>
                      <m:den>
                        <m:sSub>
                          <m:sSubPr>
                            <m:ctrlPr>
                              <a:rPr lang="cs-CZ" b="1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l-GR" b="1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l-GR" b="1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​. 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Výsledkem je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rychlejší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rotace v komplexní rovině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, což znamená, že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signál kmitá mnohem rychleji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 To je zřetelné jak pro pozitivní exponenciálu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b="1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000" b="1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𝒆</m:t>
                        </m:r>
                      </m:e>
                      <m:sup>
                        <m:r>
                          <a:rPr lang="cs-CZ" sz="2000" b="1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𝒋</m:t>
                        </m:r>
                        <m:sSub>
                          <m:sSubPr>
                            <m:ctrlPr>
                              <a:rPr lang="cs-CZ" sz="2000" b="1" i="1" dirty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l-GR" sz="2000" b="1" i="1" dirty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l-GR" sz="2000" b="1" i="1" dirty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, tak pro negativní exponenciálu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b="1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000" b="1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𝒆</m:t>
                        </m:r>
                      </m:e>
                      <m:sup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cs-CZ" sz="2000" b="1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𝒋</m:t>
                        </m:r>
                        <m:sSub>
                          <m:sSubPr>
                            <m:ctrlPr>
                              <a:rPr lang="cs-CZ" sz="2000" b="1" i="1" dirty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l-GR" sz="2000" b="1" i="1" dirty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l-GR" sz="2000" b="1" i="1" dirty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cs-CZ" sz="2000" b="1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04BDCD8-A899-3517-25DD-F31F58B42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79" y="1812905"/>
                <a:ext cx="4492964" cy="3104761"/>
              </a:xfrm>
              <a:prstGeom prst="rect">
                <a:avLst/>
              </a:prstGeom>
              <a:blipFill>
                <a:blip r:embed="rId3"/>
                <a:stretch>
                  <a:fillRect l="-677" r="-1488" b="-97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>
            <a:extLst>
              <a:ext uri="{FF2B5EF4-FFF2-40B4-BE49-F238E27FC236}">
                <a16:creationId xmlns:a16="http://schemas.microsoft.com/office/drawing/2014/main" id="{09E6F485-0B14-DFE4-15DA-4283F1DB4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4440" y="2591660"/>
            <a:ext cx="523875" cy="1743075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724FCD-988D-7511-286D-8D1BA134E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54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0214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Komplexní</a:t>
            </a:r>
            <a:r>
              <a:rPr lang="en-US" b="1" dirty="0"/>
              <a:t> </a:t>
            </a:r>
            <a:r>
              <a:rPr lang="en-US" b="1" dirty="0" err="1"/>
              <a:t>exponenciála</a:t>
            </a:r>
            <a:r>
              <a:rPr lang="en-US" b="1" dirty="0"/>
              <a:t> – </a:t>
            </a:r>
            <a:r>
              <a:rPr lang="cs-CZ" b="1" dirty="0"/>
              <a:t>se vším všudy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Komplexní koeficient </a:t>
            </a:r>
            <a:r>
              <a:rPr lang="en-US" b="1" i="1" dirty="0"/>
              <a:t>c</a:t>
            </a:r>
            <a:r>
              <a:rPr lang="en-US" b="1" i="1" baseline="-25000" dirty="0"/>
              <a:t>1</a:t>
            </a:r>
            <a:r>
              <a:rPr lang="en-US" b="1" dirty="0"/>
              <a:t> </a:t>
            </a:r>
          </a:p>
          <a:p>
            <a:pPr lvl="1"/>
            <a:r>
              <a:rPr lang="cs-CZ" dirty="0"/>
              <a:t>Jeho velikost u</a:t>
            </a:r>
            <a:r>
              <a:rPr lang="en-US" dirty="0" err="1"/>
              <a:t>rčuje</a:t>
            </a:r>
            <a:r>
              <a:rPr lang="en-US" dirty="0"/>
              <a:t> </a:t>
            </a:r>
            <a:r>
              <a:rPr lang="cs-CZ" b="1" dirty="0"/>
              <a:t>amplitudu</a:t>
            </a:r>
            <a:r>
              <a:rPr lang="en-US" b="1" dirty="0"/>
              <a:t> </a:t>
            </a:r>
            <a:r>
              <a:rPr lang="en-US" b="1" dirty="0" err="1"/>
              <a:t>výsledné</a:t>
            </a:r>
            <a:r>
              <a:rPr lang="en-US" dirty="0"/>
              <a:t> </a:t>
            </a:r>
            <a:r>
              <a:rPr lang="en-US" dirty="0" err="1"/>
              <a:t>komplexní</a:t>
            </a:r>
            <a:r>
              <a:rPr lang="en-US" dirty="0"/>
              <a:t> </a:t>
            </a:r>
            <a:r>
              <a:rPr lang="en-US" b="1" dirty="0" err="1"/>
              <a:t>exponenciály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fáze</a:t>
            </a:r>
            <a:r>
              <a:rPr lang="en-US" dirty="0"/>
              <a:t> </a:t>
            </a:r>
            <a:r>
              <a:rPr lang="en-US" dirty="0" err="1"/>
              <a:t>určuje</a:t>
            </a:r>
            <a:r>
              <a:rPr lang="en-US" dirty="0"/>
              <a:t> </a:t>
            </a:r>
            <a:r>
              <a:rPr lang="en-US" b="1" dirty="0" err="1"/>
              <a:t>fázi</a:t>
            </a:r>
            <a:r>
              <a:rPr lang="en-US" b="1" dirty="0"/>
              <a:t> </a:t>
            </a:r>
            <a:r>
              <a:rPr lang="en-US" b="1" dirty="0" err="1"/>
              <a:t>výsledné</a:t>
            </a:r>
            <a:r>
              <a:rPr lang="en-US" dirty="0"/>
              <a:t> </a:t>
            </a:r>
            <a:r>
              <a:rPr lang="en-US" dirty="0" err="1"/>
              <a:t>komplexní</a:t>
            </a:r>
            <a:r>
              <a:rPr lang="en-US" dirty="0"/>
              <a:t> </a:t>
            </a:r>
            <a:r>
              <a:rPr lang="en-US" b="1" dirty="0" err="1"/>
              <a:t>exponenciály</a:t>
            </a:r>
            <a:r>
              <a:rPr lang="en-US" dirty="0"/>
              <a:t>. </a:t>
            </a:r>
          </a:p>
          <a:p>
            <a:pPr lvl="1"/>
            <a:endParaRPr lang="en-US" dirty="0"/>
          </a:p>
          <a:p>
            <a:pPr lvl="1"/>
            <a:endParaRPr lang="cs-CZ" dirty="0"/>
          </a:p>
          <a:p>
            <a:pPr lvl="1"/>
            <a:endParaRPr lang="en-US" dirty="0"/>
          </a:p>
          <a:p>
            <a:r>
              <a:rPr lang="en-US" b="1" dirty="0" err="1"/>
              <a:t>Úhlová</a:t>
            </a:r>
            <a:r>
              <a:rPr lang="en-US" b="1" dirty="0"/>
              <a:t> </a:t>
            </a:r>
            <a:r>
              <a:rPr lang="en-US" b="1" dirty="0" err="1"/>
              <a:t>frekvence</a:t>
            </a:r>
            <a:r>
              <a:rPr lang="en-US" b="1" dirty="0"/>
              <a:t> </a:t>
            </a:r>
            <a:r>
              <a:rPr lang="el-GR" b="1" dirty="0"/>
              <a:t>ω</a:t>
            </a:r>
            <a:r>
              <a:rPr lang="el-GR" sz="1600" b="1" dirty="0"/>
              <a:t>1</a:t>
            </a:r>
            <a:r>
              <a:rPr lang="el-GR" dirty="0"/>
              <a:t> </a:t>
            </a:r>
            <a:r>
              <a:rPr lang="en-US" dirty="0" err="1"/>
              <a:t>určuje</a:t>
            </a:r>
            <a:r>
              <a:rPr lang="en-US" dirty="0"/>
              <a:t> </a:t>
            </a:r>
            <a:r>
              <a:rPr lang="en-US" b="1" dirty="0" err="1"/>
              <a:t>počet</a:t>
            </a:r>
            <a:r>
              <a:rPr lang="en-US" b="1" dirty="0"/>
              <a:t> </a:t>
            </a:r>
            <a:r>
              <a:rPr lang="en-US" b="1" dirty="0" err="1"/>
              <a:t>otáček</a:t>
            </a:r>
            <a:r>
              <a:rPr lang="en-US" b="1" dirty="0"/>
              <a:t> </a:t>
            </a:r>
            <a:r>
              <a:rPr lang="en-US" dirty="0" err="1"/>
              <a:t>komplexního</a:t>
            </a:r>
            <a:r>
              <a:rPr lang="en-US" dirty="0"/>
              <a:t> </a:t>
            </a:r>
            <a:r>
              <a:rPr lang="en-US" dirty="0" err="1"/>
              <a:t>exponenciály</a:t>
            </a:r>
            <a:r>
              <a:rPr lang="en-US" dirty="0"/>
              <a:t> </a:t>
            </a:r>
            <a:r>
              <a:rPr lang="en-US" b="1" dirty="0"/>
              <a:t>za </a:t>
            </a:r>
            <a:r>
              <a:rPr lang="en-US" b="1" dirty="0" err="1"/>
              <a:t>sekundu</a:t>
            </a:r>
            <a:r>
              <a:rPr lang="en-US" dirty="0"/>
              <a:t>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913" y="3277624"/>
            <a:ext cx="8018174" cy="710605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F5F378-A18E-9A5C-4417-BD739A5F1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55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7154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rcRect r="1220"/>
          <a:stretch/>
        </p:blipFill>
        <p:spPr>
          <a:xfrm>
            <a:off x="7360751" y="2037962"/>
            <a:ext cx="4676762" cy="69700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62453"/>
            <a:ext cx="12192000" cy="1325563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err="1"/>
              <a:t>Rozdělení</a:t>
            </a:r>
            <a:r>
              <a:rPr lang="en-US" b="1" dirty="0"/>
              <a:t> </a:t>
            </a:r>
            <a:r>
              <a:rPr lang="cs-CZ" b="1" dirty="0"/>
              <a:t>c</a:t>
            </a:r>
            <a:r>
              <a:rPr lang="en-US" b="1" dirty="0" err="1"/>
              <a:t>osinu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dvě</a:t>
            </a:r>
            <a:r>
              <a:rPr lang="en-US" b="1" dirty="0"/>
              <a:t> </a:t>
            </a:r>
            <a:r>
              <a:rPr lang="en-US" b="1" dirty="0" err="1"/>
              <a:t>komplexní</a:t>
            </a:r>
            <a:r>
              <a:rPr lang="en-US" b="1" dirty="0"/>
              <a:t> </a:t>
            </a:r>
            <a:r>
              <a:rPr lang="en-US" b="1" dirty="0" err="1"/>
              <a:t>exponenciály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40644"/>
            <a:ext cx="10515600" cy="58851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</a:pPr>
            <a:r>
              <a:rPr lang="en-US" dirty="0" err="1"/>
              <a:t>Použití</a:t>
            </a:r>
            <a:r>
              <a:rPr lang="cs-CZ" dirty="0"/>
              <a:t>m</a:t>
            </a:r>
            <a:r>
              <a:rPr lang="en-US" dirty="0"/>
              <a:t> </a:t>
            </a:r>
            <a:r>
              <a:rPr lang="en-US" dirty="0" err="1"/>
              <a:t>známého</a:t>
            </a:r>
            <a:r>
              <a:rPr lang="en-US" dirty="0"/>
              <a:t> </a:t>
            </a:r>
            <a:r>
              <a:rPr lang="en-US" dirty="0" err="1"/>
              <a:t>vzorce</a:t>
            </a:r>
            <a:r>
              <a:rPr lang="cs-CZ" dirty="0"/>
              <a:t>: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err="1"/>
              <a:t>Cosinus</a:t>
            </a:r>
            <a:r>
              <a:rPr lang="en-US" dirty="0"/>
              <a:t> bez </a:t>
            </a:r>
            <a:r>
              <a:rPr lang="en-US" dirty="0" err="1"/>
              <a:t>počáteční</a:t>
            </a:r>
            <a:r>
              <a:rPr lang="en-US" dirty="0"/>
              <a:t> </a:t>
            </a:r>
            <a:r>
              <a:rPr lang="en-US" dirty="0" err="1"/>
              <a:t>fáze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rozložit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cs-CZ" dirty="0"/>
              <a:t>: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err="1"/>
              <a:t>Nenechte</a:t>
            </a:r>
            <a:r>
              <a:rPr lang="en-US" dirty="0"/>
              <a:t> se </a:t>
            </a:r>
            <a:r>
              <a:rPr lang="en-US" dirty="0" err="1"/>
              <a:t>vyděsit</a:t>
            </a:r>
            <a:r>
              <a:rPr lang="en-US" dirty="0"/>
              <a:t> </a:t>
            </a:r>
            <a:r>
              <a:rPr lang="en-US" dirty="0" err="1"/>
              <a:t>zápornou</a:t>
            </a:r>
            <a:r>
              <a:rPr lang="en-US" dirty="0"/>
              <a:t> </a:t>
            </a:r>
            <a:r>
              <a:rPr lang="en-US" dirty="0" err="1"/>
              <a:t>úhlovou</a:t>
            </a:r>
            <a:r>
              <a:rPr lang="en-US" dirty="0"/>
              <a:t> </a:t>
            </a:r>
            <a:r>
              <a:rPr lang="en-US" dirty="0" err="1"/>
              <a:t>frekvencí</a:t>
            </a:r>
            <a:r>
              <a:rPr lang="en-US" dirty="0"/>
              <a:t>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FF0000"/>
                </a:solidFill>
              </a:rPr>
              <a:t>#cos_decomposition 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dirty="0"/>
              <a:t>A ten úplně podobně využívá: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4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                                 </a:t>
            </a:r>
            <a:r>
              <a:rPr lang="cs-CZ" dirty="0"/>
              <a:t>a                                      jsou komplexní konstanty.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cos_decomposition_full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063" y="1044714"/>
            <a:ext cx="2466242" cy="73830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365" y="3995206"/>
            <a:ext cx="2057480" cy="5248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117" y="4703990"/>
            <a:ext cx="10921767" cy="73830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6522" y="5699306"/>
            <a:ext cx="1932224" cy="46898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9960" y="5729224"/>
            <a:ext cx="2200629" cy="4689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bdélník 10">
                <a:extLst>
                  <a:ext uri="{FF2B5EF4-FFF2-40B4-BE49-F238E27FC236}">
                    <a16:creationId xmlns:a16="http://schemas.microsoft.com/office/drawing/2014/main" id="{4038ABBF-7B35-0222-BC83-C0069D55F6CD}"/>
                  </a:ext>
                </a:extLst>
              </p:cNvPr>
              <p:cNvSpPr/>
              <p:nvPr/>
            </p:nvSpPr>
            <p:spPr>
              <a:xfrm>
                <a:off x="4851892" y="1202665"/>
                <a:ext cx="2733018" cy="4260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cs-CZ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cs-CZ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cs-CZ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cs-CZ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𝑗𝑥</m:t>
                          </m:r>
                        </m:sup>
                      </m:sSup>
                      <m:r>
                        <a:rPr lang="cs-CZ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cs-CZ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𝑗𝑥</m:t>
                          </m:r>
                        </m:sup>
                      </m:sSup>
                    </m:oMath>
                  </m:oMathPara>
                </a14:m>
                <a:endParaRPr lang="cs-CZ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Obdélník 10">
                <a:extLst>
                  <a:ext uri="{FF2B5EF4-FFF2-40B4-BE49-F238E27FC236}">
                    <a16:creationId xmlns:a16="http://schemas.microsoft.com/office/drawing/2014/main" id="{4038ABBF-7B35-0222-BC83-C0069D55F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892" y="1202665"/>
                <a:ext cx="2733018" cy="4260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804A3307-D777-7088-97AF-CC2DADD0DC16}"/>
              </a:ext>
            </a:extLst>
          </p:cNvPr>
          <p:cNvSpPr/>
          <p:nvPr/>
        </p:nvSpPr>
        <p:spPr>
          <a:xfrm>
            <a:off x="7487576" y="1341048"/>
            <a:ext cx="397753" cy="199849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A4A3789-13C7-4E03-BC77-08583776AC5E}"/>
              </a:ext>
            </a:extLst>
          </p:cNvPr>
          <p:cNvSpPr/>
          <p:nvPr/>
        </p:nvSpPr>
        <p:spPr>
          <a:xfrm>
            <a:off x="8033283" y="958241"/>
            <a:ext cx="2466241" cy="8335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5034151-CE1A-E105-DBD6-BE78E9C1B9C1}"/>
              </a:ext>
            </a:extLst>
          </p:cNvPr>
          <p:cNvSpPr txBox="1"/>
          <p:nvPr/>
        </p:nvSpPr>
        <p:spPr>
          <a:xfrm>
            <a:off x="5639844" y="297493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cs-CZ" dirty="0"/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E5507E83-7EBE-D3D2-760E-96F60F3C2AB4}"/>
              </a:ext>
            </a:extLst>
          </p:cNvPr>
          <p:cNvCxnSpPr>
            <a:cxnSpLocks/>
          </p:cNvCxnSpPr>
          <p:nvPr/>
        </p:nvCxnSpPr>
        <p:spPr>
          <a:xfrm>
            <a:off x="7636971" y="5454818"/>
            <a:ext cx="89951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090BB3A4-6AA4-5BBA-6726-A1F3519FAB79}"/>
              </a:ext>
            </a:extLst>
          </p:cNvPr>
          <p:cNvCxnSpPr>
            <a:cxnSpLocks/>
          </p:cNvCxnSpPr>
          <p:nvPr/>
        </p:nvCxnSpPr>
        <p:spPr>
          <a:xfrm>
            <a:off x="9575880" y="5469165"/>
            <a:ext cx="111508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853825B7-36D7-CEB1-FB98-9F53449D1BCA}"/>
              </a:ext>
            </a:extLst>
          </p:cNvPr>
          <p:cNvCxnSpPr/>
          <p:nvPr/>
        </p:nvCxnSpPr>
        <p:spPr>
          <a:xfrm>
            <a:off x="8536488" y="5454818"/>
            <a:ext cx="6826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B4F685F2-2D2D-0465-C61A-8FC9D6D063C0}"/>
              </a:ext>
            </a:extLst>
          </p:cNvPr>
          <p:cNvCxnSpPr>
            <a:cxnSpLocks/>
          </p:cNvCxnSpPr>
          <p:nvPr/>
        </p:nvCxnSpPr>
        <p:spPr>
          <a:xfrm>
            <a:off x="10690964" y="5469165"/>
            <a:ext cx="9331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4AB349B2-8FF0-2D18-5573-DD16872D05C1}"/>
              </a:ext>
            </a:extLst>
          </p:cNvPr>
          <p:cNvGrpSpPr/>
          <p:nvPr/>
        </p:nvGrpSpPr>
        <p:grpSpPr>
          <a:xfrm>
            <a:off x="10133422" y="5710801"/>
            <a:ext cx="1858565" cy="523220"/>
            <a:chOff x="10363557" y="5680656"/>
            <a:chExt cx="1858565" cy="523220"/>
          </a:xfrm>
        </p:grpSpPr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DEB08FD5-9164-981C-E2EE-8A9F0F5F9BB5}"/>
                </a:ext>
              </a:extLst>
            </p:cNvPr>
            <p:cNvSpPr txBox="1"/>
            <p:nvPr/>
          </p:nvSpPr>
          <p:spPr>
            <a:xfrm>
              <a:off x="10363557" y="5680656"/>
              <a:ext cx="18585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i="1" dirty="0">
                  <a:solidFill>
                    <a:srgbClr val="002060"/>
                  </a:solidFill>
                </a:rPr>
                <a:t>Konstanty (mrtvá část)</a:t>
              </a:r>
            </a:p>
            <a:p>
              <a:r>
                <a:rPr lang="cs-CZ" sz="1400" b="1" i="1" dirty="0">
                  <a:solidFill>
                    <a:srgbClr val="FF0000"/>
                  </a:solidFill>
                </a:rPr>
                <a:t>Funkce (hýbe se)</a:t>
              </a:r>
            </a:p>
          </p:txBody>
        </p:sp>
        <p:sp>
          <p:nvSpPr>
            <p:cNvPr id="25" name="Obdélník 24">
              <a:extLst>
                <a:ext uri="{FF2B5EF4-FFF2-40B4-BE49-F238E27FC236}">
                  <a16:creationId xmlns:a16="http://schemas.microsoft.com/office/drawing/2014/main" id="{D011E4CA-273E-0AEB-1F56-AA55641882C9}"/>
                </a:ext>
              </a:extLst>
            </p:cNvPr>
            <p:cNvSpPr/>
            <p:nvPr/>
          </p:nvSpPr>
          <p:spPr>
            <a:xfrm>
              <a:off x="10415392" y="5699306"/>
              <a:ext cx="1769152" cy="49890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A4074630-4CC0-096A-DD31-46C746D54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56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741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081"/>
            <a:ext cx="12192000" cy="92354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Příklad –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Rozdělení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osinu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dvě</a:t>
            </a:r>
            <a:r>
              <a:rPr lang="en-US" b="1" dirty="0"/>
              <a:t> </a:t>
            </a:r>
            <a:r>
              <a:rPr lang="en-US" b="1" dirty="0" err="1"/>
              <a:t>komplexní</a:t>
            </a:r>
            <a:r>
              <a:rPr lang="en-US" b="1" dirty="0"/>
              <a:t> </a:t>
            </a:r>
            <a:r>
              <a:rPr lang="en-US" b="1" dirty="0" err="1"/>
              <a:t>exponenciály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04BDCD8-A899-3517-25DD-F31F58B4255E}"/>
                  </a:ext>
                </a:extLst>
              </p:cNvPr>
              <p:cNvSpPr txBox="1"/>
              <p:nvPr/>
            </p:nvSpPr>
            <p:spPr>
              <a:xfrm>
                <a:off x="1257573" y="1997106"/>
                <a:ext cx="4492964" cy="46204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Výpočet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kosinové funkce 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s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amplitudou 5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lze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rozložit na součet dvou komplexních exponenciál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b>
                    </m:sSub>
                    <m:r>
                      <a:rPr lang="cs-CZ" sz="20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cs-CZ" sz="2000" b="1" i="1" dirty="0" err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000" b="1" i="1" dirty="0" err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𝒆</m:t>
                        </m:r>
                      </m:e>
                      <m:sup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cs-CZ" sz="2000" b="1" i="1" dirty="0" err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𝒋</m:t>
                        </m:r>
                        <m:sSub>
                          <m:sSubPr>
                            <m:ctrlPr>
                              <a:rPr lang="cs-CZ" sz="2000" b="1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l-GR" sz="2000" b="1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l-GR" sz="2000" b="1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sup>
                    </m:sSup>
                  </m:oMath>
                </a14:m>
                <a:endParaRPr lang="cs-CZ" sz="2000" b="1" dirty="0"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b>
                    </m:sSub>
                    <m:r>
                      <a:rPr lang="cs-CZ" sz="20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cs-CZ" sz="2000" b="1" i="1" dirty="0" err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000" b="1" i="1" dirty="0" err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𝒆</m:t>
                        </m:r>
                      </m:e>
                      <m:sup>
                        <m:r>
                          <a:rPr lang="cs-CZ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cs-CZ" sz="2000" b="1" i="1" dirty="0" err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𝒋</m:t>
                        </m:r>
                        <m:sSub>
                          <m:sSubPr>
                            <m:ctrlPr>
                              <a:rPr lang="cs-CZ" sz="2000" b="1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l-GR" sz="2000" b="1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l-GR" sz="2000" b="1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sup>
                    </m:sSup>
                  </m:oMath>
                </a14:m>
                <a:endParaRPr lang="cs-CZ" sz="1600" b="1" dirty="0"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Kladná exponenciála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reprezentuje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otáčení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signálu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ve směru hodinových ručiček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záporná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naopak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 Pokud se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úhlová frekvence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sz="16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𝝎</m:t>
                        </m:r>
                      </m:e>
                      <m:sub>
                        <m:r>
                          <a:rPr lang="el-GR" sz="16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l-GR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​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zvýší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, exponenciály se budou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otáčet rychleji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což zkrátí periodu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kosinové funkce a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zvýší její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frekvenci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 </a:t>
                </a:r>
                <a:r>
                  <a:rPr lang="cs-CZ" sz="1600" u="sng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Změna amplitudy ovlivňuje velikost signálu, ale NIKOLIV periodu nebo frekvenci.</a:t>
                </a:r>
                <a:endParaRPr lang="cs-CZ" sz="1600" dirty="0"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04BDCD8-A899-3517-25DD-F31F58B42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573" y="1997106"/>
                <a:ext cx="4492964" cy="4620496"/>
              </a:xfrm>
              <a:prstGeom prst="rect">
                <a:avLst/>
              </a:prstGeom>
              <a:blipFill>
                <a:blip r:embed="rId2"/>
                <a:stretch>
                  <a:fillRect l="-541" r="-1759" b="-6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E6402B78-0AB6-4DD5-D337-235173A6FDB4}"/>
                  </a:ext>
                </a:extLst>
              </p:cNvPr>
              <p:cNvSpPr txBox="1"/>
              <p:nvPr/>
            </p:nvSpPr>
            <p:spPr>
              <a:xfrm>
                <a:off x="6441463" y="1997106"/>
                <a:ext cx="4492964" cy="36489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Pokud se k exponenciálám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přidá fázový posun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, projeví se to jako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horizontální posun signálu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:  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b>
                    </m:sSub>
                    <m:r>
                      <a:rPr lang="cs-CZ" sz="20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cs-CZ" sz="2000" b="1" i="1" dirty="0" err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000" b="1" i="1" dirty="0" err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𝒆</m:t>
                        </m:r>
                      </m:e>
                      <m:sup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cs-CZ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cs-CZ" sz="2000" b="1" i="1" dirty="0" err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𝒋</m:t>
                        </m:r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cs-CZ" sz="2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cs-CZ" sz="2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cs-CZ" sz="2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  <m:r>
                      <a:rPr lang="cs-CZ" sz="2000" b="1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cs-CZ" sz="2000" b="1" i="1" dirty="0" err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000" b="1" i="1" dirty="0" err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𝒆</m:t>
                        </m:r>
                      </m:e>
                      <m:sup>
                        <m:r>
                          <a:rPr lang="cs-CZ" sz="2000" b="1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cs-CZ" sz="2000" b="1" i="1" dirty="0" err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𝒋</m:t>
                        </m:r>
                        <m:sSub>
                          <m:sSubPr>
                            <m:ctrlPr>
                              <a:rPr lang="cs-CZ" sz="2000" b="1" i="1" dirty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l-GR" sz="2000" b="1" i="1" dirty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l-GR" sz="2000" b="1" i="1" dirty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sup>
                    </m:sSup>
                  </m:oMath>
                </a14:m>
                <a:endParaRPr lang="cs-CZ" sz="2000" b="1" dirty="0"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b>
                    </m:sSub>
                    <m:r>
                      <a:rPr lang="cs-CZ" sz="20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cs-CZ" sz="2000" b="1" i="1" dirty="0" err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000" b="1" i="1" dirty="0" err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𝒆</m:t>
                        </m:r>
                      </m:e>
                      <m:sup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cs-CZ" sz="2000" b="1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𝒋</m:t>
                        </m:r>
                        <m:r>
                          <a:rPr lang="cs-CZ" sz="2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cs-CZ" sz="20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cs-CZ" sz="20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cs-CZ" sz="20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  <m:r>
                      <a:rPr lang="cs-CZ" sz="20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cs-CZ" sz="2000" b="1" i="1" dirty="0" err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000" b="1" i="1" dirty="0" err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𝒆</m:t>
                        </m:r>
                      </m:e>
                      <m:sup>
                        <m:r>
                          <a:rPr lang="cs-CZ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cs-CZ" sz="2000" b="1" i="1" dirty="0" err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𝒋</m:t>
                        </m:r>
                        <m:sSub>
                          <m:sSubPr>
                            <m:ctrlPr>
                              <a:rPr lang="cs-CZ" sz="2000" b="1" i="1" dirty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l-GR" sz="2000" b="1" i="1" dirty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l-GR" sz="2000" b="1" i="1" dirty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cs-CZ" sz="2000" b="1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sup>
                    </m:sSup>
                  </m:oMath>
                </a14:m>
                <a:endParaRPr lang="cs-CZ" sz="2000" b="1" dirty="0"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Zde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fázový posun </a:t>
                </a:r>
                <a14:m>
                  <m:oMath xmlns:m="http://schemas.openxmlformats.org/officeDocument/2006/math">
                    <m:r>
                      <a:rPr lang="cs-CZ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l-GR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l-GR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num>
                      <m:den>
                        <m:r>
                          <a:rPr lang="el-GR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l-GR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způsobí, že se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kosinový signál začne dříve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 Když se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změní fáze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ovlivní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to,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kdy signál dosáhne svých maxim a minim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E6402B78-0AB6-4DD5-D337-235173A6F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463" y="1997106"/>
                <a:ext cx="4492964" cy="3648948"/>
              </a:xfrm>
              <a:prstGeom prst="rect">
                <a:avLst/>
              </a:prstGeom>
              <a:blipFill>
                <a:blip r:embed="rId3"/>
                <a:stretch>
                  <a:fillRect l="-677" b="-11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>
            <a:extLst>
              <a:ext uri="{FF2B5EF4-FFF2-40B4-BE49-F238E27FC236}">
                <a16:creationId xmlns:a16="http://schemas.microsoft.com/office/drawing/2014/main" id="{6D7B9906-7A9F-C95F-D628-F5AEA68AB7E3}"/>
              </a:ext>
            </a:extLst>
          </p:cNvPr>
          <p:cNvSpPr txBox="1"/>
          <p:nvPr/>
        </p:nvSpPr>
        <p:spPr>
          <a:xfrm>
            <a:off x="662275" y="1103994"/>
            <a:ext cx="10867451" cy="6560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16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těchto příkladech jde o </a:t>
            </a:r>
            <a:r>
              <a:rPr lang="cs-CZ" sz="16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rozklad kosinové funkce na dvě komplexní exponenciály</a:t>
            </a:r>
            <a:r>
              <a:rPr lang="cs-CZ" sz="16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což je užitečné pro </a:t>
            </a:r>
            <a:r>
              <a:rPr lang="cs-CZ" sz="16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spektrální</a:t>
            </a:r>
            <a:r>
              <a:rPr lang="cs-CZ" sz="16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sz="16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analýzu</a:t>
            </a:r>
            <a:r>
              <a:rPr lang="cs-CZ" sz="16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signálů. </a:t>
            </a:r>
            <a:r>
              <a:rPr lang="cs-CZ" sz="16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Cosinus</a:t>
            </a:r>
            <a:r>
              <a:rPr lang="cs-CZ" sz="16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lze vyjádřit jako </a:t>
            </a:r>
            <a:r>
              <a:rPr lang="cs-CZ" sz="16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součet komplexních exponenciál s opačnými znaménky v exponentu</a:t>
            </a:r>
            <a:r>
              <a:rPr lang="cs-CZ" sz="16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32BB052-3E18-54B7-D649-712641C16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57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058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4A61C63B-046D-BF63-0AD6-19EA50F11231}"/>
              </a:ext>
            </a:extLst>
          </p:cNvPr>
          <p:cNvGrpSpPr/>
          <p:nvPr/>
        </p:nvGrpSpPr>
        <p:grpSpPr>
          <a:xfrm>
            <a:off x="6234142" y="1300518"/>
            <a:ext cx="5724877" cy="5417821"/>
            <a:chOff x="6201252" y="1300518"/>
            <a:chExt cx="5724877" cy="5417821"/>
          </a:xfrm>
        </p:grpSpPr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2E534481-2B88-5A34-3A92-05F0563D9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01252" y="1300518"/>
              <a:ext cx="5400000" cy="5417821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B5D82F1A-A5BA-6D94-587C-6FE62D356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2026" y="3303875"/>
              <a:ext cx="424103" cy="1411106"/>
            </a:xfrm>
            <a:prstGeom prst="rect">
              <a:avLst/>
            </a:prstGeom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081"/>
            <a:ext cx="12192000" cy="92354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Příklad –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Rozdělení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osinu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dvě</a:t>
            </a:r>
            <a:r>
              <a:rPr lang="en-US" b="1" dirty="0"/>
              <a:t> </a:t>
            </a:r>
            <a:r>
              <a:rPr lang="en-US" b="1" dirty="0" err="1"/>
              <a:t>komplexní</a:t>
            </a:r>
            <a:r>
              <a:rPr lang="en-US" b="1" dirty="0"/>
              <a:t> </a:t>
            </a:r>
            <a:r>
              <a:rPr lang="en-US" b="1" dirty="0" err="1"/>
              <a:t>exponenciály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AF31ACA3-43D3-C227-7AF1-42B8372A5AF8}"/>
              </a:ext>
            </a:extLst>
          </p:cNvPr>
          <p:cNvGrpSpPr/>
          <p:nvPr/>
        </p:nvGrpSpPr>
        <p:grpSpPr>
          <a:xfrm>
            <a:off x="239559" y="1300518"/>
            <a:ext cx="5724878" cy="5420957"/>
            <a:chOff x="265871" y="1300518"/>
            <a:chExt cx="5724878" cy="5420957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FD370EFA-00C8-F604-CCDF-5249DECD8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5871" y="1300518"/>
              <a:ext cx="5400000" cy="5420957"/>
            </a:xfrm>
            <a:prstGeom prst="rect">
              <a:avLst/>
            </a:prstGeom>
          </p:spPr>
        </p:pic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910B299E-805B-9FDA-444C-BF6B7CB72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6646" y="3303875"/>
              <a:ext cx="424103" cy="1411106"/>
            </a:xfrm>
            <a:prstGeom prst="rect">
              <a:avLst/>
            </a:prstGeom>
          </p:spPr>
        </p:pic>
      </p:grp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42118B-F3A4-E0D7-66F9-80FFB7E53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58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6721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Komplexní</a:t>
            </a:r>
            <a:r>
              <a:rPr lang="en-US" dirty="0"/>
              <a:t> </a:t>
            </a:r>
            <a:r>
              <a:rPr lang="en-US" dirty="0" err="1"/>
              <a:t>exponenciála</a:t>
            </a:r>
            <a:r>
              <a:rPr lang="en-US" dirty="0"/>
              <a:t> </a:t>
            </a:r>
            <a:r>
              <a:rPr lang="en-US" b="1" dirty="0"/>
              <a:t>– </a:t>
            </a:r>
            <a:r>
              <a:rPr lang="en-US" b="1" dirty="0" err="1"/>
              <a:t>diskrétní</a:t>
            </a:r>
            <a:r>
              <a:rPr lang="en-US" b="1" dirty="0"/>
              <a:t> </a:t>
            </a:r>
            <a:r>
              <a:rPr lang="en-US" b="1" dirty="0" err="1"/>
              <a:t>čas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Velmi</a:t>
            </a:r>
            <a:r>
              <a:rPr lang="en-US" dirty="0"/>
              <a:t> </a:t>
            </a:r>
            <a:r>
              <a:rPr lang="en-US" dirty="0" err="1"/>
              <a:t>podobný</a:t>
            </a:r>
            <a:r>
              <a:rPr lang="en-US" dirty="0"/>
              <a:t> </a:t>
            </a:r>
            <a:r>
              <a:rPr lang="en-US" dirty="0" err="1"/>
              <a:t>diskrétnímu</a:t>
            </a:r>
            <a:r>
              <a:rPr lang="en-US" dirty="0"/>
              <a:t> </a:t>
            </a:r>
            <a:r>
              <a:rPr lang="en-US" dirty="0" err="1"/>
              <a:t>kosinu</a:t>
            </a:r>
            <a:r>
              <a:rPr lang="en-US" dirty="0"/>
              <a:t> ... </a:t>
            </a:r>
            <a:r>
              <a:rPr lang="en-US" b="1" dirty="0"/>
              <a:t>1 </a:t>
            </a:r>
            <a:r>
              <a:rPr lang="cs-CZ" b="1" dirty="0"/>
              <a:t>perioda</a:t>
            </a:r>
            <a:r>
              <a:rPr lang="en-US" b="1" dirty="0"/>
              <a:t> v </a:t>
            </a:r>
            <a:r>
              <a:rPr lang="cs-CZ" b="1" i="1" dirty="0"/>
              <a:t>N</a:t>
            </a:r>
            <a:r>
              <a:rPr lang="cs-CZ" b="1" dirty="0"/>
              <a:t> vzorcích:</a:t>
            </a:r>
            <a:endParaRPr lang="en-US" b="1" dirty="0"/>
          </a:p>
          <a:p>
            <a:endParaRPr lang="cs-CZ" i="1" dirty="0"/>
          </a:p>
          <a:p>
            <a:endParaRPr lang="cs-CZ" i="1" dirty="0"/>
          </a:p>
          <a:p>
            <a:r>
              <a:rPr lang="en-US" b="1" i="1" dirty="0"/>
              <a:t>k</a:t>
            </a:r>
            <a:r>
              <a:rPr lang="en-US" b="1" dirty="0"/>
              <a:t> </a:t>
            </a:r>
            <a:r>
              <a:rPr lang="cs-CZ" b="1" dirty="0"/>
              <a:t>period v </a:t>
            </a:r>
            <a:r>
              <a:rPr lang="en-US" b="1" i="1" dirty="0"/>
              <a:t>N</a:t>
            </a:r>
            <a:r>
              <a:rPr lang="en-US" b="1" dirty="0"/>
              <a:t> </a:t>
            </a:r>
            <a:r>
              <a:rPr lang="cs-CZ" b="1" dirty="0"/>
              <a:t>vzorcích</a:t>
            </a:r>
            <a:r>
              <a:rPr lang="en-US" b="1" dirty="0"/>
              <a:t>: </a:t>
            </a:r>
            <a:endParaRPr lang="cs-CZ" b="1" dirty="0"/>
          </a:p>
          <a:p>
            <a:endParaRPr lang="cs-CZ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complex_exp_discrete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#complex_exp_discrete_2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427" y="2370078"/>
            <a:ext cx="2703147" cy="74076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rcRect r="7392"/>
          <a:stretch/>
        </p:blipFill>
        <p:spPr>
          <a:xfrm>
            <a:off x="4687332" y="3747156"/>
            <a:ext cx="2609079" cy="740767"/>
          </a:xfrm>
          <a:prstGeom prst="rect">
            <a:avLst/>
          </a:prstGeom>
        </p:spPr>
      </p:pic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5A3D9B55-E46C-8FD4-7DB4-EB074B6E66CD}"/>
              </a:ext>
            </a:extLst>
          </p:cNvPr>
          <p:cNvCxnSpPr/>
          <p:nvPr/>
        </p:nvCxnSpPr>
        <p:spPr>
          <a:xfrm>
            <a:off x="6745266" y="2999984"/>
            <a:ext cx="35072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Skupina 8">
            <a:extLst>
              <a:ext uri="{FF2B5EF4-FFF2-40B4-BE49-F238E27FC236}">
                <a16:creationId xmlns:a16="http://schemas.microsoft.com/office/drawing/2014/main" id="{690CD363-88D1-43CC-8174-A713B2AD705B}"/>
              </a:ext>
            </a:extLst>
          </p:cNvPr>
          <p:cNvGrpSpPr/>
          <p:nvPr/>
        </p:nvGrpSpPr>
        <p:grpSpPr>
          <a:xfrm>
            <a:off x="8018089" y="2469060"/>
            <a:ext cx="1858565" cy="523220"/>
            <a:chOff x="10363557" y="5680656"/>
            <a:chExt cx="1858565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ovéPole 9">
                  <a:extLst>
                    <a:ext uri="{FF2B5EF4-FFF2-40B4-BE49-F238E27FC236}">
                      <a16:creationId xmlns:a16="http://schemas.microsoft.com/office/drawing/2014/main" id="{C9F8F57F-DFB0-623C-132D-534FF414175B}"/>
                    </a:ext>
                  </a:extLst>
                </p:cNvPr>
                <p:cNvSpPr txBox="1"/>
                <p:nvPr/>
              </p:nvSpPr>
              <p:spPr>
                <a:xfrm>
                  <a:off x="10363557" y="5680656"/>
                  <a:ext cx="185856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400" b="1" i="1" dirty="0">
                      <a:solidFill>
                        <a:srgbClr val="00B050"/>
                      </a:solidFill>
                    </a:rPr>
                    <a:t>Normovaná úhlová frekvence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cs-CZ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1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cs-CZ" sz="1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cs-CZ" sz="1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𝒓𝒂𝒅</m:t>
                      </m:r>
                    </m:oMath>
                  </a14:m>
                  <a:endParaRPr lang="cs-CZ" sz="1400" b="1" i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ovéPole 9">
                  <a:extLst>
                    <a:ext uri="{FF2B5EF4-FFF2-40B4-BE49-F238E27FC236}">
                      <a16:creationId xmlns:a16="http://schemas.microsoft.com/office/drawing/2014/main" id="{C9F8F57F-DFB0-623C-132D-534FF41417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3557" y="5680656"/>
                  <a:ext cx="1858565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656" t="-2326" b="-11628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11571D3E-F300-D8CC-507D-5AF4E4F81806}"/>
                </a:ext>
              </a:extLst>
            </p:cNvPr>
            <p:cNvSpPr/>
            <p:nvPr/>
          </p:nvSpPr>
          <p:spPr>
            <a:xfrm>
              <a:off x="10415392" y="5699306"/>
              <a:ext cx="1769152" cy="49890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ACFAE27-333D-62A7-1719-BF0E991DB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59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26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ECEEDA82-BE31-C6B7-0F4C-ABCAB768BB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514883"/>
              </p:ext>
            </p:extLst>
          </p:nvPr>
        </p:nvGraphicFramePr>
        <p:xfrm>
          <a:off x="1351200" y="2108160"/>
          <a:ext cx="9489600" cy="47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858000" imgH="3429000" progId="Acrobat.Document.DC">
                  <p:embed/>
                </p:oleObj>
              </mc:Choice>
              <mc:Fallback>
                <p:oleObj name="Acrobat Document" r:id="rId2" imgW="6858000" imgH="3429000" progId="Acrobat.Document.DC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ECEEDA82-BE31-C6B7-0F4C-ABCAB768BB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51200" y="2108160"/>
                        <a:ext cx="9489600" cy="474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54865"/>
            <a:ext cx="10515600" cy="923544"/>
          </a:xfrm>
        </p:spPr>
        <p:txBody>
          <a:bodyPr/>
          <a:lstStyle/>
          <a:p>
            <a:pPr algn="ctr"/>
            <a:r>
              <a:rPr lang="cs-CZ" b="1" dirty="0"/>
              <a:t>Příklad – Rozdíl spojitých signálů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04BDCD8-A899-3517-25DD-F31F58B4255E}"/>
                  </a:ext>
                </a:extLst>
              </p:cNvPr>
              <p:cNvSpPr txBox="1"/>
              <p:nvPr/>
            </p:nvSpPr>
            <p:spPr>
              <a:xfrm>
                <a:off x="301752" y="958763"/>
                <a:ext cx="11667744" cy="13412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Tento příklad ukazuje, jak lze odčítat dva signály. Signály jsou opět definovány v časovém intervalu od -5 do 5. První signál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má hodnotu 0.5 v intervalu od -1 do 0.5, zatímco druhý signál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má hodnotu 1 v intervalu od -0.5 do 2. Výsledný signál </a:t>
                </a:r>
                <a14:m>
                  <m:oMath xmlns:m="http://schemas.openxmlformats.org/officeDocument/2006/math"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je rozdílem těchto signálů: </a:t>
                </a:r>
                <a14:m>
                  <m:oMath xmlns:m="http://schemas.openxmlformats.org/officeDocument/2006/math"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d>
                      <m:d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d>
                          <m:dPr>
                            <m:ctrlPr>
                              <a:rPr lang="cs-CZ" sz="170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cs-CZ" sz="1700" i="1" dirty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</m:d>
                      </m:sub>
                    </m:sSub>
                    <m:r>
                      <a:rPr lang="cs-CZ" sz="17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cs-CZ" sz="17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d>
                          <m:dPr>
                            <m:ctrlPr>
                              <a:rPr lang="cs-CZ" sz="170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cs-CZ" sz="1700" i="1" dirty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</m:d>
                      </m:sub>
                    </m:sSub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 Například pokud je v určitém čase hodnota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cs-CZ" sz="1700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 0.5</m:t>
                    </m:r>
                  </m:oMath>
                </a14:m>
                <a:b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</a:br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a hodnota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cs-CZ" sz="1700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 1</m:t>
                    </m:r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, výsledná hodnota </a:t>
                </a:r>
                <a14:m>
                  <m:oMath xmlns:m="http://schemas.openxmlformats.org/officeDocument/2006/math"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bude -0.5.</a:t>
                </a: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04BDCD8-A899-3517-25DD-F31F58B42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958763"/>
                <a:ext cx="11667744" cy="1341265"/>
              </a:xfrm>
              <a:prstGeom prst="rect">
                <a:avLst/>
              </a:prstGeom>
              <a:blipFill>
                <a:blip r:embed="rId4"/>
                <a:stretch>
                  <a:fillRect l="-313" b="-49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AFAAE0A-5BA5-1244-233B-95F6DDA26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824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67F06D6-63E4-8A73-082B-D3B7975DA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253" y="858798"/>
            <a:ext cx="6069659" cy="5940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081"/>
            <a:ext cx="12192000" cy="923544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Příklad – Komplexní exponenciála: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Diskrétní čas 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04BDCD8-A899-3517-25DD-F31F58B4255E}"/>
                  </a:ext>
                </a:extLst>
              </p:cNvPr>
              <p:cNvSpPr txBox="1"/>
              <p:nvPr/>
            </p:nvSpPr>
            <p:spPr>
              <a:xfrm>
                <a:off x="348754" y="1963227"/>
                <a:ext cx="4690926" cy="34415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Tento příklad ukazuje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výpočet diskrétní komplexní exponenciály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na časovém vektoru 𝒏. Signál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6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cs-CZ" sz="16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je definován jako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𝒆</m:t>
                        </m:r>
                      </m:e>
                      <m:sup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𝒋</m:t>
                        </m:r>
                        <m:d>
                          <m:dPr>
                            <m:ctrlPr>
                              <a:rPr lang="cs-CZ" sz="2000" b="1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sz="2000" b="1" i="1" dirty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cs-CZ" sz="2000" b="1" i="1" dirty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  <m:r>
                                  <a:rPr lang="el-GR" sz="2000" b="1" i="1" dirty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Arial" panose="020B0604020202020204" pitchFamily="34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l-GR" sz="2000" b="1" i="1" dirty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Arial" panose="020B0604020202020204" pitchFamily="34" charset="0"/>
                                  </a:rPr>
                                  <m:t>𝟑𝟐</m:t>
                                </m:r>
                              </m:den>
                            </m:f>
                          </m:e>
                        </m:d>
                        <m:r>
                          <a:rPr lang="el-GR" sz="2000" b="1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l-GR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což představuje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komplexní sinusoidu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, kde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frekvence je dána faktorem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cs-CZ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l-GR" b="1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num>
                      <m:den>
                        <m:r>
                          <a:rPr lang="el-GR" b="1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l-GR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 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Tento vztah určuje,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jak rychle signál obíhá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kolem jednotkové kružnice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v komplexní rovině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Čím vyšší je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frekvence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1400" i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(čitatel v exponentu)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tím rychleji signál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osciluje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 Tento příklad demonstruje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oscilace s jednou periodou za 32 vzorků.</a:t>
                </a:r>
                <a:endParaRPr lang="cs-CZ" sz="1400" b="1" dirty="0"/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04BDCD8-A899-3517-25DD-F31F58B42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54" y="1963227"/>
                <a:ext cx="4690926" cy="3441520"/>
              </a:xfrm>
              <a:prstGeom prst="rect">
                <a:avLst/>
              </a:prstGeom>
              <a:blipFill>
                <a:blip r:embed="rId3"/>
                <a:stretch>
                  <a:fillRect l="-518" r="-1295" b="-10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ázek 8">
            <a:extLst>
              <a:ext uri="{FF2B5EF4-FFF2-40B4-BE49-F238E27FC236}">
                <a16:creationId xmlns:a16="http://schemas.microsoft.com/office/drawing/2014/main" id="{790B7011-5089-FAA0-B22A-D9F778565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962" y="2577200"/>
            <a:ext cx="523875" cy="1743075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DBCD13-8832-CB00-8F97-9A541D42D3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60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6421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081"/>
            <a:ext cx="12192000" cy="923544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Příklad – Komplexní exponenciála: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Diskrétní čas II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04BDCD8-A899-3517-25DD-F31F58B4255E}"/>
                  </a:ext>
                </a:extLst>
              </p:cNvPr>
              <p:cNvSpPr txBox="1"/>
              <p:nvPr/>
            </p:nvSpPr>
            <p:spPr>
              <a:xfrm>
                <a:off x="348754" y="2245283"/>
                <a:ext cx="4583897" cy="20749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Ve druhém příkladu se mění frekvence signálu na</a:t>
                </a:r>
                <a:r>
                  <a:rPr lang="cs-CZ" sz="1600" b="1" dirty="0"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b="1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𝒆</m:t>
                        </m:r>
                      </m:e>
                      <m:sup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𝒋</m:t>
                        </m:r>
                        <m:d>
                          <m:dPr>
                            <m:ctrlPr>
                              <a:rPr lang="cs-CZ" sz="2000" b="1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cs-CZ" sz="2000" b="1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  <m:r>
                              <a:rPr lang="cs-CZ" sz="2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𝝅</m:t>
                            </m:r>
                            <m:r>
                              <a:rPr lang="cs-CZ" sz="2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el-GR" sz="2000" b="1" i="1" dirty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cs-CZ" sz="2000" b="1" i="1" dirty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l-GR" sz="2000" b="1" i="1" dirty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Arial" panose="020B0604020202020204" pitchFamily="34" charset="0"/>
                                  </a:rPr>
                                  <m:t>𝟑𝟐</m:t>
                                </m:r>
                              </m:den>
                            </m:f>
                          </m:e>
                        </m:d>
                        <m:r>
                          <a:rPr lang="el-GR" sz="2000" b="1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l-GR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což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zdvojnásobí frekvenci oscilace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 To znamená, že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signál nyní projde dvěma periodami během stejného časového intervalu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 Výsledkem je </a:t>
                </a:r>
                <a:r>
                  <a:rPr lang="cs-CZ" sz="16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rychlejší rotace </a:t>
                </a:r>
                <a:r>
                  <a:rPr lang="cs-CZ" sz="16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kolem jednotkové kružnice.</a:t>
                </a:r>
                <a:endParaRPr lang="cs-CZ" sz="1400" b="1" dirty="0"/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04BDCD8-A899-3517-25DD-F31F58B42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54" y="2245283"/>
                <a:ext cx="4583897" cy="2074992"/>
              </a:xfrm>
              <a:prstGeom prst="rect">
                <a:avLst/>
              </a:prstGeom>
              <a:blipFill>
                <a:blip r:embed="rId2"/>
                <a:stretch>
                  <a:fillRect l="-531" b="-23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ázek 8">
            <a:extLst>
              <a:ext uri="{FF2B5EF4-FFF2-40B4-BE49-F238E27FC236}">
                <a16:creationId xmlns:a16="http://schemas.microsoft.com/office/drawing/2014/main" id="{790B7011-5089-FAA0-B22A-D9F778565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0962" y="2577200"/>
            <a:ext cx="523875" cy="17430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7396C27-B679-4BCB-A6EE-AC5396B93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074" y="865376"/>
            <a:ext cx="6061888" cy="5940000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942D28-ADB4-0CDD-A2B1-C561650E2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61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7207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b="1" dirty="0" err="1"/>
              <a:t>Obecn</a:t>
            </a:r>
            <a:r>
              <a:rPr lang="cs-CZ" b="1" dirty="0"/>
              <a:t>á</a:t>
            </a:r>
            <a:r>
              <a:rPr lang="en-US" b="1" dirty="0"/>
              <a:t> </a:t>
            </a:r>
            <a:r>
              <a:rPr lang="en-US" b="1" dirty="0" err="1"/>
              <a:t>komplexní</a:t>
            </a:r>
            <a:r>
              <a:rPr lang="en-US" b="1" dirty="0"/>
              <a:t> </a:t>
            </a:r>
            <a:r>
              <a:rPr lang="en-US" b="1" dirty="0" err="1"/>
              <a:t>exponenciála</a:t>
            </a:r>
            <a:r>
              <a:rPr lang="en-US" b="1" dirty="0"/>
              <a:t> s </a:t>
            </a:r>
            <a:r>
              <a:rPr lang="en-US" b="1" dirty="0" err="1"/>
              <a:t>diskrétním</a:t>
            </a:r>
            <a:r>
              <a:rPr lang="en-US" b="1" dirty="0"/>
              <a:t> </a:t>
            </a:r>
            <a:r>
              <a:rPr lang="en-US" b="1" dirty="0" err="1"/>
              <a:t>časem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dirty="0"/>
              <a:t>Podobně jako u spojitého času: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b="1" dirty="0"/>
              <a:t>velikost</a:t>
            </a:r>
            <a:r>
              <a:rPr lang="en-US" dirty="0"/>
              <a:t> </a:t>
            </a:r>
            <a:r>
              <a:rPr lang="cs-CZ" i="1" dirty="0"/>
              <a:t>c</a:t>
            </a:r>
            <a:r>
              <a:rPr lang="en-US" dirty="0"/>
              <a:t> </a:t>
            </a:r>
            <a:r>
              <a:rPr lang="en-US" dirty="0" err="1"/>
              <a:t>určuje</a:t>
            </a:r>
            <a:r>
              <a:rPr lang="en-US" dirty="0"/>
              <a:t> </a:t>
            </a:r>
            <a:r>
              <a:rPr lang="cs-CZ" b="1" dirty="0"/>
              <a:t>amplitudu</a:t>
            </a:r>
            <a:r>
              <a:rPr lang="en-US" b="1" dirty="0"/>
              <a:t> </a:t>
            </a:r>
            <a:r>
              <a:rPr lang="en-US" b="1" dirty="0" err="1"/>
              <a:t>výsledné</a:t>
            </a:r>
            <a:r>
              <a:rPr lang="en-US" dirty="0"/>
              <a:t> </a:t>
            </a:r>
            <a:r>
              <a:rPr lang="en-US" dirty="0" err="1"/>
              <a:t>komplexní</a:t>
            </a:r>
            <a:r>
              <a:rPr lang="en-US" dirty="0"/>
              <a:t> </a:t>
            </a:r>
            <a:r>
              <a:rPr lang="en-US" b="1" dirty="0" err="1"/>
              <a:t>exponenciály</a:t>
            </a:r>
            <a:r>
              <a:rPr lang="en-US" dirty="0"/>
              <a:t>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b="1" dirty="0"/>
              <a:t>f</a:t>
            </a:r>
            <a:r>
              <a:rPr lang="en-US" b="1" dirty="0" err="1"/>
              <a:t>áze</a:t>
            </a:r>
            <a:r>
              <a:rPr lang="en-US" dirty="0"/>
              <a:t> </a:t>
            </a:r>
            <a:r>
              <a:rPr lang="cs-CZ" i="1" dirty="0"/>
              <a:t>c</a:t>
            </a:r>
            <a:r>
              <a:rPr lang="en-US" dirty="0"/>
              <a:t> </a:t>
            </a:r>
            <a:r>
              <a:rPr lang="en-US" dirty="0" err="1"/>
              <a:t>určuje</a:t>
            </a:r>
            <a:r>
              <a:rPr lang="en-US" dirty="0"/>
              <a:t> </a:t>
            </a:r>
            <a:r>
              <a:rPr lang="en-US" b="1" dirty="0" err="1"/>
              <a:t>fázi</a:t>
            </a:r>
            <a:r>
              <a:rPr lang="en-US" b="1" dirty="0"/>
              <a:t> </a:t>
            </a:r>
            <a:r>
              <a:rPr lang="en-US" b="1" dirty="0" err="1"/>
              <a:t>výsledné</a:t>
            </a:r>
            <a:r>
              <a:rPr lang="en-US" dirty="0"/>
              <a:t> </a:t>
            </a:r>
            <a:r>
              <a:rPr lang="en-US" dirty="0" err="1"/>
              <a:t>komplexní</a:t>
            </a:r>
            <a:r>
              <a:rPr lang="en-US" dirty="0"/>
              <a:t> </a:t>
            </a:r>
            <a:r>
              <a:rPr lang="en-US" b="1" dirty="0" err="1"/>
              <a:t>exponenciály</a:t>
            </a:r>
            <a:r>
              <a:rPr lang="en-US" dirty="0"/>
              <a:t>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i="1" dirty="0"/>
              <a:t>k</a:t>
            </a:r>
            <a:r>
              <a:rPr lang="en-US" dirty="0"/>
              <a:t> </a:t>
            </a:r>
            <a:r>
              <a:rPr lang="en-US" dirty="0" err="1"/>
              <a:t>určuje</a:t>
            </a:r>
            <a:r>
              <a:rPr lang="en-US" dirty="0"/>
              <a:t> </a:t>
            </a:r>
            <a:r>
              <a:rPr lang="en-US" b="1" dirty="0" err="1"/>
              <a:t>počet</a:t>
            </a:r>
            <a:r>
              <a:rPr lang="en-US" b="1" dirty="0"/>
              <a:t> period</a:t>
            </a:r>
            <a:r>
              <a:rPr lang="en-US" dirty="0"/>
              <a:t> („</a:t>
            </a:r>
            <a:r>
              <a:rPr lang="cs-CZ" dirty="0"/>
              <a:t>otáček</a:t>
            </a:r>
            <a:r>
              <a:rPr lang="en-US" dirty="0"/>
              <a:t>") </a:t>
            </a:r>
            <a:r>
              <a:rPr lang="en-US" b="1" dirty="0"/>
              <a:t>v </a:t>
            </a:r>
            <a:r>
              <a:rPr lang="en-US" b="1" i="1" dirty="0"/>
              <a:t>N</a:t>
            </a:r>
            <a:r>
              <a:rPr lang="en-US" b="1" dirty="0"/>
              <a:t> </a:t>
            </a:r>
            <a:r>
              <a:rPr lang="en-US" b="1" dirty="0" err="1"/>
              <a:t>vzorcích</a:t>
            </a:r>
            <a:r>
              <a:rPr lang="cs-CZ" b="1" dirty="0"/>
              <a:t> </a:t>
            </a:r>
            <a:r>
              <a:rPr lang="cs-CZ" dirty="0"/>
              <a:t>(za jednu diskrétní periodu)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complex_exp_discrete_general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1287"/>
          <a:stretch/>
        </p:blipFill>
        <p:spPr>
          <a:xfrm>
            <a:off x="1746024" y="4020148"/>
            <a:ext cx="8587950" cy="1013766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EEA000-3964-9575-5928-F3D98E321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62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4120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081"/>
            <a:ext cx="12192000" cy="923544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Příklad – Komplexní exponenciála: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Diskrétní čas III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90B7011-5089-FAA0-B22A-D9F778565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697" y="2837815"/>
            <a:ext cx="355357" cy="118237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1F748FE-4216-2ABF-B47C-4A28FC94E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819" y="912909"/>
            <a:ext cx="6224362" cy="5940000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E8659D-5985-3A70-4BE5-233957256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63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3338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1428"/>
            <a:ext cx="12192000" cy="1325563"/>
          </a:xfrm>
        </p:spPr>
        <p:txBody>
          <a:bodyPr/>
          <a:lstStyle/>
          <a:p>
            <a:pPr algn="ctr"/>
            <a:r>
              <a:rPr lang="en-US" b="1" dirty="0" err="1"/>
              <a:t>Rozklad</a:t>
            </a:r>
            <a:r>
              <a:rPr lang="en-US" b="1" dirty="0"/>
              <a:t> </a:t>
            </a:r>
            <a:r>
              <a:rPr lang="en-US" b="1" dirty="0" err="1"/>
              <a:t>diskrétního</a:t>
            </a:r>
            <a:r>
              <a:rPr lang="en-US" b="1" dirty="0"/>
              <a:t> </a:t>
            </a:r>
            <a:r>
              <a:rPr lang="en-US" b="1" dirty="0" err="1"/>
              <a:t>kosinu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cs-CZ" b="1" dirty="0"/>
              <a:t>2</a:t>
            </a:r>
            <a:br>
              <a:rPr lang="cs-CZ" b="1" dirty="0"/>
            </a:br>
            <a:r>
              <a:rPr lang="en-US" b="1" dirty="0" err="1"/>
              <a:t>komplexní</a:t>
            </a:r>
            <a:r>
              <a:rPr lang="en-US" b="1" dirty="0"/>
              <a:t> </a:t>
            </a:r>
            <a:r>
              <a:rPr lang="en-US" b="1" dirty="0" err="1"/>
              <a:t>exponenciály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1220"/>
          </a:xfrm>
        </p:spPr>
        <p:txBody>
          <a:bodyPr>
            <a:normAutofit/>
          </a:bodyPr>
          <a:lstStyle/>
          <a:p>
            <a:r>
              <a:rPr lang="en-US" dirty="0" err="1"/>
              <a:t>Opět</a:t>
            </a:r>
            <a:r>
              <a:rPr lang="en-US" dirty="0"/>
              <a:t> za </a:t>
            </a:r>
            <a:r>
              <a:rPr lang="en-US" dirty="0" err="1"/>
              <a:t>použití</a:t>
            </a:r>
            <a:r>
              <a:rPr lang="en-US" dirty="0"/>
              <a:t> </a:t>
            </a:r>
            <a:r>
              <a:rPr lang="en-US" dirty="0" err="1"/>
              <a:t>známého</a:t>
            </a:r>
            <a:r>
              <a:rPr lang="en-US" dirty="0"/>
              <a:t> </a:t>
            </a:r>
            <a:r>
              <a:rPr lang="en-US" dirty="0" err="1"/>
              <a:t>vzorce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cs-CZ" dirty="0"/>
              <a:t>Komplexní čísla</a:t>
            </a:r>
            <a:r>
              <a:rPr lang="en-US" dirty="0"/>
              <a:t>                        </a:t>
            </a:r>
            <a:r>
              <a:rPr lang="cs-CZ" dirty="0"/>
              <a:t>  </a:t>
            </a:r>
            <a:r>
              <a:rPr lang="en-US" dirty="0"/>
              <a:t>a</a:t>
            </a:r>
            <a:r>
              <a:rPr lang="cs-CZ" dirty="0"/>
              <a:t>                                 jsou opět komplexní koeficienty</a:t>
            </a:r>
            <a:endParaRPr lang="en-US" dirty="0"/>
          </a:p>
          <a:p>
            <a:r>
              <a:rPr lang="cs-CZ" dirty="0"/>
              <a:t>Příklad je pro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discrete_cos_decomposition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50" y="2456282"/>
            <a:ext cx="10650800" cy="74690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850" y="1735356"/>
            <a:ext cx="2326318" cy="69641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398" y="3327939"/>
            <a:ext cx="1759222" cy="51532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9210" y="3318512"/>
            <a:ext cx="2318979" cy="51532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0120" y="4238167"/>
            <a:ext cx="2689090" cy="55342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7080" y="4910911"/>
            <a:ext cx="4934556" cy="78985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5050" y="5119348"/>
            <a:ext cx="2743200" cy="531723"/>
          </a:xfrm>
          <a:prstGeom prst="rect">
            <a:avLst/>
          </a:prstGeom>
        </p:spPr>
      </p:pic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DAB800CB-5A44-946F-591B-3CF90B7255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64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714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081"/>
            <a:ext cx="12192000" cy="923544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Příklad – Rozklad diskrétního kosinu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90B7011-5089-FAA0-B22A-D9F778565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0658" y="3296815"/>
            <a:ext cx="355357" cy="118237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55A92F0-B763-C792-FBC6-8FCB6016B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810" y="918000"/>
            <a:ext cx="5918380" cy="5940000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C2DB72-0445-FB0D-60A9-382F9B02A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65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5091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25" y="5909094"/>
            <a:ext cx="4176572" cy="94890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Součet</a:t>
            </a:r>
            <a:r>
              <a:rPr lang="en-US" dirty="0"/>
              <a:t> </a:t>
            </a:r>
            <a:r>
              <a:rPr lang="en-US" b="1" dirty="0" err="1"/>
              <a:t>diskrétních</a:t>
            </a:r>
            <a:r>
              <a:rPr lang="en-US" dirty="0"/>
              <a:t> </a:t>
            </a:r>
            <a:r>
              <a:rPr lang="en-US" dirty="0" err="1"/>
              <a:t>komplexních</a:t>
            </a:r>
            <a:r>
              <a:rPr lang="en-US" dirty="0"/>
              <a:t> </a:t>
            </a:r>
            <a:r>
              <a:rPr lang="en-US" dirty="0" err="1"/>
              <a:t>exponenciál</a:t>
            </a:r>
            <a:r>
              <a:rPr lang="en-US" dirty="0"/>
              <a:t> za </a:t>
            </a:r>
            <a:r>
              <a:rPr lang="en-US" dirty="0" err="1"/>
              <a:t>jednu</a:t>
            </a:r>
            <a:r>
              <a:rPr lang="en-US" dirty="0"/>
              <a:t> </a:t>
            </a:r>
            <a:r>
              <a:rPr lang="en-US" dirty="0" err="1"/>
              <a:t>periodu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5020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Příklad pro </a:t>
            </a:r>
            <a:r>
              <a:rPr lang="en-US" b="1" dirty="0"/>
              <a:t>N = 2, 4, 8</a:t>
            </a:r>
            <a:r>
              <a:rPr lang="en-US" dirty="0"/>
              <a:t>, </a:t>
            </a:r>
            <a:r>
              <a:rPr lang="cs-CZ" dirty="0"/>
              <a:t>a</a:t>
            </a:r>
            <a:r>
              <a:rPr lang="en-US" dirty="0"/>
              <a:t> </a:t>
            </a:r>
            <a:r>
              <a:rPr lang="en-US" b="1" dirty="0"/>
              <a:t>16</a:t>
            </a:r>
            <a:r>
              <a:rPr lang="en-US" dirty="0"/>
              <a:t>. </a:t>
            </a:r>
          </a:p>
          <a:p>
            <a:r>
              <a:rPr lang="en-US" dirty="0"/>
              <a:t>Je </a:t>
            </a:r>
            <a:r>
              <a:rPr lang="en-US" dirty="0" err="1"/>
              <a:t>zřejmé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modré</a:t>
            </a:r>
            <a:r>
              <a:rPr lang="en-US" dirty="0"/>
              <a:t> </a:t>
            </a:r>
            <a:r>
              <a:rPr lang="en-US" dirty="0" err="1"/>
              <a:t>části</a:t>
            </a:r>
            <a:r>
              <a:rPr lang="en-US" dirty="0"/>
              <a:t> se </a:t>
            </a:r>
            <a:r>
              <a:rPr lang="en-US" dirty="0" err="1"/>
              <a:t>vyruší</a:t>
            </a:r>
            <a:r>
              <a:rPr lang="en-US" dirty="0"/>
              <a:t> s </a:t>
            </a:r>
            <a:r>
              <a:rPr lang="en-US" dirty="0" err="1"/>
              <a:t>červenými</a:t>
            </a:r>
            <a:r>
              <a:rPr lang="cs-CZ" dirty="0"/>
              <a:t> </a:t>
            </a:r>
            <a:r>
              <a:rPr lang="en-US" dirty="0">
                <a:solidFill>
                  <a:srgbClr val="FF0000"/>
                </a:solidFill>
              </a:rPr>
              <a:t>=&gt; </a:t>
            </a:r>
            <a:r>
              <a:rPr lang="cs-CZ" dirty="0">
                <a:solidFill>
                  <a:srgbClr val="FF0000"/>
                </a:solidFill>
              </a:rPr>
              <a:t>sum je </a:t>
            </a:r>
            <a:r>
              <a:rPr lang="cs-CZ" b="1" dirty="0">
                <a:solidFill>
                  <a:srgbClr val="FF0000"/>
                </a:solidFill>
              </a:rPr>
              <a:t>nula !!!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sz="4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Zobecňuje</a:t>
            </a:r>
            <a:r>
              <a:rPr lang="en-US" dirty="0"/>
              <a:t> se </a:t>
            </a:r>
            <a:r>
              <a:rPr lang="en-US" dirty="0" err="1"/>
              <a:t>i</a:t>
            </a:r>
            <a:r>
              <a:rPr lang="en-US" dirty="0"/>
              <a:t> pro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b="1" dirty="0"/>
              <a:t>N</a:t>
            </a:r>
            <a:r>
              <a:rPr lang="cs-CZ" b="1" dirty="0"/>
              <a:t>-</a:t>
            </a:r>
            <a:r>
              <a:rPr lang="cs-CZ" b="1" dirty="0" err="1"/>
              <a:t>ka</a:t>
            </a:r>
            <a:r>
              <a:rPr lang="en-US" dirty="0"/>
              <a:t>. Pro </a:t>
            </a:r>
            <a:r>
              <a:rPr lang="en-US" dirty="0" err="1"/>
              <a:t>případ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by </a:t>
            </a:r>
            <a:r>
              <a:rPr lang="en-US" dirty="0" err="1"/>
              <a:t>bylo</a:t>
            </a:r>
            <a:r>
              <a:rPr lang="en-US" dirty="0"/>
              <a:t> </a:t>
            </a:r>
            <a:r>
              <a:rPr lang="en-US" dirty="0" err="1"/>
              <a:t>potřeba</a:t>
            </a:r>
            <a:r>
              <a:rPr lang="en-US" dirty="0"/>
              <a:t> </a:t>
            </a:r>
            <a:r>
              <a:rPr lang="en-US" dirty="0" err="1"/>
              <a:t>více</a:t>
            </a:r>
            <a:r>
              <a:rPr lang="en-US" dirty="0"/>
              <a:t> </a:t>
            </a:r>
            <a:r>
              <a:rPr lang="en-US" dirty="0" err="1"/>
              <a:t>matematiky</a:t>
            </a:r>
            <a:r>
              <a:rPr lang="en-US" dirty="0"/>
              <a:t>, </a:t>
            </a:r>
            <a:r>
              <a:rPr lang="en-US" dirty="0" err="1"/>
              <a:t>zde</a:t>
            </a:r>
            <a:r>
              <a:rPr lang="en-US" dirty="0"/>
              <a:t> je!  </a:t>
            </a:r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5016" y="1068876"/>
            <a:ext cx="1507199" cy="111287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66" y="2703606"/>
            <a:ext cx="10763868" cy="2416670"/>
          </a:xfrm>
          <a:prstGeom prst="rect">
            <a:avLst/>
          </a:prstGeom>
        </p:spPr>
      </p:pic>
      <p:cxnSp>
        <p:nvCxnSpPr>
          <p:cNvPr id="8" name="Přímá spojnice se šipkou 7"/>
          <p:cNvCxnSpPr/>
          <p:nvPr/>
        </p:nvCxnSpPr>
        <p:spPr>
          <a:xfrm flipV="1">
            <a:off x="4520242" y="6358870"/>
            <a:ext cx="948573" cy="13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6289" y="6063177"/>
            <a:ext cx="1089637" cy="24737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7731" y="5795479"/>
            <a:ext cx="2521984" cy="944875"/>
          </a:xfrm>
          <a:prstGeom prst="rect">
            <a:avLst/>
          </a:prstGeom>
        </p:spPr>
      </p:pic>
      <p:cxnSp>
        <p:nvCxnSpPr>
          <p:cNvPr id="11" name="Přímá spojnice se šipkou 10"/>
          <p:cNvCxnSpPr/>
          <p:nvPr/>
        </p:nvCxnSpPr>
        <p:spPr>
          <a:xfrm>
            <a:off x="8133780" y="6349185"/>
            <a:ext cx="132846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Obráze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1854" y="5795479"/>
            <a:ext cx="2572841" cy="82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917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039" y="1112314"/>
            <a:ext cx="3919723" cy="381803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565" y="1205086"/>
            <a:ext cx="2651126" cy="1325563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Součet</a:t>
            </a:r>
            <a:r>
              <a:rPr lang="en-US" dirty="0"/>
              <a:t> </a:t>
            </a:r>
            <a:r>
              <a:rPr lang="en-US" b="1" dirty="0" err="1"/>
              <a:t>spojité</a:t>
            </a:r>
            <a:r>
              <a:rPr lang="en-US" dirty="0"/>
              <a:t> </a:t>
            </a:r>
            <a:r>
              <a:rPr lang="en-US" dirty="0" err="1"/>
              <a:t>komplexní</a:t>
            </a:r>
            <a:r>
              <a:rPr lang="en-US" dirty="0"/>
              <a:t> </a:t>
            </a:r>
            <a:r>
              <a:rPr lang="en-US" dirty="0" err="1"/>
              <a:t>exponenciály</a:t>
            </a:r>
            <a:r>
              <a:rPr lang="en-US" dirty="0"/>
              <a:t> za </a:t>
            </a:r>
            <a:r>
              <a:rPr lang="en-US" dirty="0" err="1"/>
              <a:t>jednu</a:t>
            </a:r>
            <a:r>
              <a:rPr lang="en-US" dirty="0"/>
              <a:t> </a:t>
            </a:r>
            <a:r>
              <a:rPr lang="en-US" dirty="0" err="1"/>
              <a:t>periodu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853147"/>
            <a:ext cx="10515600" cy="4351338"/>
          </a:xfrm>
        </p:spPr>
        <p:txBody>
          <a:bodyPr/>
          <a:lstStyle/>
          <a:p>
            <a:r>
              <a:rPr lang="en-US" dirty="0" err="1"/>
              <a:t>Červené</a:t>
            </a:r>
            <a:r>
              <a:rPr lang="en-US" dirty="0"/>
              <a:t> a </a:t>
            </a:r>
            <a:r>
              <a:rPr lang="en-US" dirty="0" err="1"/>
              <a:t>modré</a:t>
            </a:r>
            <a:r>
              <a:rPr lang="en-US" dirty="0"/>
              <a:t> </a:t>
            </a:r>
            <a:r>
              <a:rPr lang="en-US" dirty="0" err="1"/>
              <a:t>části</a:t>
            </a:r>
            <a:r>
              <a:rPr lang="en-US" dirty="0"/>
              <a:t> se </a:t>
            </a:r>
            <a:r>
              <a:rPr lang="en-US" dirty="0" err="1"/>
              <a:t>vyruší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integrál</a:t>
            </a:r>
            <a:r>
              <a:rPr lang="en-US" dirty="0"/>
              <a:t>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nic</a:t>
            </a:r>
            <a:r>
              <a:rPr lang="en-US" dirty="0"/>
              <a:t> </a:t>
            </a:r>
            <a:r>
              <a:rPr lang="en-US" dirty="0" err="1"/>
              <a:t>jiného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</a:t>
            </a:r>
            <a:r>
              <a:rPr lang="en-US" dirty="0" err="1"/>
              <a:t>součet</a:t>
            </a:r>
            <a:r>
              <a:rPr lang="en-US" dirty="0"/>
              <a:t>…) </a:t>
            </a:r>
          </a:p>
          <a:p>
            <a:endParaRPr lang="en-US" dirty="0"/>
          </a:p>
          <a:p>
            <a:endParaRPr lang="en-US" dirty="0"/>
          </a:p>
          <a:p>
            <a:r>
              <a:rPr lang="pl-PL" dirty="0"/>
              <a:t>Pokud opravdu toužíte po důkazu, tak tady ho máte</a:t>
            </a:r>
            <a:r>
              <a:rPr lang="en-US" dirty="0"/>
              <a:t>: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815" y="3844059"/>
            <a:ext cx="4516437" cy="78983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191" y="5413357"/>
            <a:ext cx="8662710" cy="907133"/>
          </a:xfrm>
          <a:prstGeom prst="rect">
            <a:avLst/>
          </a:prstGeom>
        </p:spPr>
      </p:pic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45CC21B-9721-E217-F60C-3A92EF1E6B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67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7542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8328" y="365125"/>
            <a:ext cx="11015472" cy="1325563"/>
          </a:xfrm>
        </p:spPr>
        <p:txBody>
          <a:bodyPr/>
          <a:lstStyle/>
          <a:p>
            <a:r>
              <a:rPr lang="en-US" b="1" dirty="0" err="1"/>
              <a:t>Shrnutí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0896" y="1592710"/>
            <a:ext cx="11606784" cy="5084135"/>
          </a:xfrm>
        </p:spPr>
        <p:txBody>
          <a:bodyPr>
            <a:normAutofit fontScale="92500"/>
          </a:bodyPr>
          <a:lstStyle/>
          <a:p>
            <a:r>
              <a:rPr lang="en-US" dirty="0"/>
              <a:t>ISS je </a:t>
            </a:r>
            <a:r>
              <a:rPr lang="en-US" dirty="0" err="1"/>
              <a:t>vlastně</a:t>
            </a:r>
            <a:r>
              <a:rPr lang="en-US" dirty="0"/>
              <a:t> </a:t>
            </a:r>
            <a:r>
              <a:rPr lang="cs-CZ" b="1" dirty="0"/>
              <a:t>kurz aplikované matematiky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přezdívané</a:t>
            </a:r>
            <a:r>
              <a:rPr lang="en-US" dirty="0"/>
              <a:t> </a:t>
            </a:r>
            <a:r>
              <a:rPr lang="cs-CZ" dirty="0">
                <a:solidFill>
                  <a:srgbClr val="FF0000"/>
                </a:solidFill>
              </a:rPr>
              <a:t>„</a:t>
            </a:r>
            <a:r>
              <a:rPr lang="en-US" dirty="0" err="1">
                <a:solidFill>
                  <a:srgbClr val="FF0000"/>
                </a:solidFill>
              </a:rPr>
              <a:t>Fourierovo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peklo</a:t>
            </a:r>
            <a:r>
              <a:rPr lang="cs-CZ" dirty="0">
                <a:solidFill>
                  <a:srgbClr val="FF0000"/>
                </a:solidFill>
              </a:rPr>
              <a:t>“</a:t>
            </a:r>
            <a:r>
              <a:rPr lang="en-US" dirty="0"/>
              <a:t> ...)</a:t>
            </a:r>
            <a:r>
              <a:rPr lang="cs-CZ" dirty="0"/>
              <a:t>.</a:t>
            </a:r>
            <a:endParaRPr lang="en-US" dirty="0"/>
          </a:p>
          <a:p>
            <a:r>
              <a:rPr lang="cs-CZ" b="1" dirty="0"/>
              <a:t>Cosiny</a:t>
            </a:r>
            <a:r>
              <a:rPr lang="en-US" dirty="0"/>
              <a:t>, </a:t>
            </a:r>
            <a:r>
              <a:rPr lang="en-US" b="1" dirty="0" err="1"/>
              <a:t>siny</a:t>
            </a:r>
            <a:r>
              <a:rPr lang="en-US" dirty="0"/>
              <a:t> a </a:t>
            </a:r>
            <a:r>
              <a:rPr lang="en-US" b="1" dirty="0" err="1"/>
              <a:t>komplexní</a:t>
            </a:r>
            <a:r>
              <a:rPr lang="en-US" b="1" dirty="0"/>
              <a:t> </a:t>
            </a:r>
            <a:r>
              <a:rPr lang="en-US" b="1" dirty="0" err="1"/>
              <a:t>exponenciály</a:t>
            </a:r>
            <a:r>
              <a:rPr lang="en-US" b="1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samotným</a:t>
            </a:r>
            <a:r>
              <a:rPr lang="en-US" dirty="0"/>
              <a:t> </a:t>
            </a:r>
            <a:r>
              <a:rPr lang="en-US" b="1" dirty="0" err="1"/>
              <a:t>základem</a:t>
            </a:r>
            <a:r>
              <a:rPr lang="en-US" b="1" dirty="0"/>
              <a:t> </a:t>
            </a:r>
            <a:r>
              <a:rPr lang="en-US" b="1" dirty="0" err="1"/>
              <a:t>spektrální</a:t>
            </a:r>
            <a:r>
              <a:rPr lang="en-US" b="1" dirty="0"/>
              <a:t> </a:t>
            </a:r>
            <a:r>
              <a:rPr lang="en-US" b="1" dirty="0" err="1"/>
              <a:t>analýzy</a:t>
            </a:r>
            <a:r>
              <a:rPr lang="en-US" dirty="0"/>
              <a:t>. </a:t>
            </a:r>
          </a:p>
          <a:p>
            <a:r>
              <a:rPr lang="en-US" dirty="0"/>
              <a:t>Je </a:t>
            </a:r>
            <a:r>
              <a:rPr lang="en-US" dirty="0" err="1"/>
              <a:t>dobré</a:t>
            </a:r>
            <a:r>
              <a:rPr lang="en-US" dirty="0"/>
              <a:t> </a:t>
            </a:r>
            <a:r>
              <a:rPr lang="en-US" dirty="0" err="1"/>
              <a:t>psát</a:t>
            </a:r>
            <a:r>
              <a:rPr lang="en-US" dirty="0"/>
              <a:t> </a:t>
            </a:r>
            <a:r>
              <a:rPr lang="en-US" dirty="0" err="1"/>
              <a:t>rovnice</a:t>
            </a:r>
            <a:r>
              <a:rPr lang="en-US" dirty="0"/>
              <a:t>, ale </a:t>
            </a:r>
            <a:r>
              <a:rPr lang="en-US" dirty="0" err="1"/>
              <a:t>napsat</a:t>
            </a:r>
            <a:r>
              <a:rPr lang="en-US" dirty="0"/>
              <a:t> 2 </a:t>
            </a:r>
            <a:r>
              <a:rPr lang="en-US" dirty="0" err="1"/>
              <a:t>řádky</a:t>
            </a:r>
            <a:r>
              <a:rPr lang="en-US" dirty="0"/>
              <a:t> </a:t>
            </a:r>
            <a:r>
              <a:rPr lang="en-US" b="1" dirty="0" err="1"/>
              <a:t>kódu</a:t>
            </a:r>
            <a:r>
              <a:rPr lang="en-US" b="1" dirty="0"/>
              <a:t> v </a:t>
            </a:r>
            <a:r>
              <a:rPr lang="en-US" b="1" dirty="0" err="1"/>
              <a:t>Pythonu</a:t>
            </a:r>
            <a:r>
              <a:rPr lang="en-US" b="1" dirty="0"/>
              <a:t> </a:t>
            </a:r>
            <a:r>
              <a:rPr lang="en-US" dirty="0"/>
              <a:t>a </a:t>
            </a:r>
            <a:r>
              <a:rPr lang="en-US" dirty="0" err="1"/>
              <a:t>vizualizovat</a:t>
            </a:r>
            <a:r>
              <a:rPr lang="en-US" dirty="0"/>
              <a:t> </a:t>
            </a:r>
            <a:r>
              <a:rPr lang="en-US" dirty="0" err="1"/>
              <a:t>výsledek</a:t>
            </a:r>
            <a:r>
              <a:rPr lang="en-US" dirty="0"/>
              <a:t> </a:t>
            </a:r>
            <a:r>
              <a:rPr lang="en-US" dirty="0" err="1"/>
              <a:t>pomáhá</a:t>
            </a:r>
            <a:r>
              <a:rPr lang="en-US" dirty="0"/>
              <a:t> </a:t>
            </a:r>
            <a:r>
              <a:rPr lang="en-US" b="1" dirty="0" err="1"/>
              <a:t>pochopit</a:t>
            </a:r>
            <a:r>
              <a:rPr lang="en-US" dirty="0"/>
              <a:t> </a:t>
            </a:r>
            <a:r>
              <a:rPr lang="en-US" dirty="0" err="1"/>
              <a:t>matematiku</a:t>
            </a:r>
            <a:r>
              <a:rPr lang="en-US" dirty="0"/>
              <a:t>! </a:t>
            </a:r>
          </a:p>
          <a:p>
            <a:r>
              <a:rPr lang="en-US" dirty="0"/>
              <a:t>Funny TODO: </a:t>
            </a:r>
            <a:r>
              <a:rPr lang="en-US" dirty="0" err="1"/>
              <a:t>Udělejte</a:t>
            </a:r>
            <a:r>
              <a:rPr lang="en-US" dirty="0"/>
              <a:t> </a:t>
            </a:r>
            <a:r>
              <a:rPr lang="en-US" dirty="0" err="1"/>
              <a:t>dojem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své</a:t>
            </a:r>
            <a:r>
              <a:rPr lang="en-US" dirty="0"/>
              <a:t> </a:t>
            </a:r>
            <a:r>
              <a:rPr lang="en-US" dirty="0" err="1"/>
              <a:t>přátele</a:t>
            </a:r>
            <a:r>
              <a:rPr lang="en-US" dirty="0"/>
              <a:t> v </a:t>
            </a:r>
            <a:r>
              <a:rPr lang="en-US" dirty="0" err="1"/>
              <a:t>hospodě</a:t>
            </a:r>
            <a:r>
              <a:rPr lang="en-US" dirty="0"/>
              <a:t> </a:t>
            </a:r>
            <a:r>
              <a:rPr lang="en-US" dirty="0" err="1"/>
              <a:t>vytvořením</a:t>
            </a:r>
            <a:r>
              <a:rPr lang="en-US" dirty="0"/>
              <a:t> </a:t>
            </a:r>
            <a:r>
              <a:rPr lang="en-US" b="1" dirty="0" err="1"/>
              <a:t>fyzického</a:t>
            </a:r>
            <a:r>
              <a:rPr lang="en-US" dirty="0"/>
              <a:t> </a:t>
            </a:r>
            <a:r>
              <a:rPr lang="en-US" b="1" dirty="0" err="1"/>
              <a:t>modelu</a:t>
            </a:r>
            <a:r>
              <a:rPr lang="en-US" dirty="0"/>
              <a:t> </a:t>
            </a:r>
            <a:r>
              <a:rPr lang="en-US" dirty="0" err="1"/>
              <a:t>komplexní</a:t>
            </a:r>
            <a:r>
              <a:rPr lang="en-US" dirty="0"/>
              <a:t> </a:t>
            </a:r>
            <a:r>
              <a:rPr lang="en-US" dirty="0" err="1"/>
              <a:t>exponenciály</a:t>
            </a:r>
            <a:r>
              <a:rPr lang="en-US" dirty="0"/>
              <a:t> (a </a:t>
            </a:r>
            <a:r>
              <a:rPr lang="en-US" dirty="0" err="1"/>
              <a:t>pošlete</a:t>
            </a:r>
            <a:r>
              <a:rPr lang="en-US" dirty="0"/>
              <a:t> mi </a:t>
            </a:r>
            <a:r>
              <a:rPr lang="en-US" dirty="0" err="1"/>
              <a:t>fotografie</a:t>
            </a:r>
            <a:r>
              <a:rPr lang="en-US" dirty="0"/>
              <a:t>). </a:t>
            </a:r>
          </a:p>
          <a:p>
            <a:r>
              <a:rPr lang="en-US" dirty="0" err="1"/>
              <a:t>Vážné</a:t>
            </a:r>
            <a:r>
              <a:rPr lang="en-US" dirty="0"/>
              <a:t> TODO: </a:t>
            </a:r>
            <a:r>
              <a:rPr lang="en-US" dirty="0" err="1"/>
              <a:t>přemýšlejte</a:t>
            </a:r>
            <a:r>
              <a:rPr lang="en-US" dirty="0"/>
              <a:t> o </a:t>
            </a:r>
            <a:r>
              <a:rPr lang="en-US" b="1" dirty="0" err="1"/>
              <a:t>vztazích</a:t>
            </a:r>
            <a:r>
              <a:rPr lang="en-US" b="1" dirty="0"/>
              <a:t> </a:t>
            </a:r>
            <a:r>
              <a:rPr lang="en-US" b="1" dirty="0" err="1"/>
              <a:t>mezi</a:t>
            </a:r>
            <a:r>
              <a:rPr lang="en-US" b="1" dirty="0"/>
              <a:t> </a:t>
            </a:r>
            <a:r>
              <a:rPr lang="en-US" b="1" dirty="0" err="1"/>
              <a:t>pravidelnými</a:t>
            </a:r>
            <a:r>
              <a:rPr lang="en-US" b="1" dirty="0"/>
              <a:t> a </a:t>
            </a:r>
            <a:r>
              <a:rPr lang="en-US" b="1" dirty="0" err="1"/>
              <a:t>normalizovanými</a:t>
            </a:r>
            <a:r>
              <a:rPr lang="en-US" b="1" dirty="0"/>
              <a:t> </a:t>
            </a:r>
            <a:r>
              <a:rPr lang="en-US" b="1" dirty="0" err="1"/>
              <a:t>frekvencemi</a:t>
            </a:r>
            <a:r>
              <a:rPr lang="en-US" dirty="0"/>
              <a:t>, </a:t>
            </a:r>
            <a:r>
              <a:rPr lang="en-US" dirty="0" err="1"/>
              <a:t>když</a:t>
            </a:r>
            <a:r>
              <a:rPr lang="en-US" dirty="0"/>
              <a:t> </a:t>
            </a:r>
            <a:r>
              <a:rPr lang="en-US" dirty="0" err="1"/>
              <a:t>vzorkujeme</a:t>
            </a:r>
            <a:r>
              <a:rPr lang="en-US" dirty="0"/>
              <a:t> </a:t>
            </a:r>
            <a:r>
              <a:rPr lang="en-US" dirty="0" err="1"/>
              <a:t>spojitý</a:t>
            </a:r>
            <a:r>
              <a:rPr lang="en-US" dirty="0"/>
              <a:t> </a:t>
            </a:r>
            <a:r>
              <a:rPr lang="en-US" dirty="0" err="1"/>
              <a:t>signál</a:t>
            </a:r>
            <a:r>
              <a:rPr lang="en-US" dirty="0"/>
              <a:t> se </a:t>
            </a:r>
            <a:r>
              <a:rPr lang="en-US" dirty="0" err="1"/>
              <a:t>vzorkovací</a:t>
            </a:r>
            <a:r>
              <a:rPr lang="en-US" dirty="0"/>
              <a:t> </a:t>
            </a:r>
            <a:r>
              <a:rPr lang="en-US" dirty="0" err="1"/>
              <a:t>frekvencí</a:t>
            </a:r>
            <a:r>
              <a:rPr lang="en-US" dirty="0"/>
              <a:t> F</a:t>
            </a:r>
            <a:r>
              <a:rPr lang="en-US" baseline="-25000" dirty="0"/>
              <a:t>s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Zvažte</a:t>
            </a:r>
            <a:r>
              <a:rPr lang="en-US" dirty="0"/>
              <a:t> </a:t>
            </a:r>
            <a:r>
              <a:rPr lang="en-US" dirty="0" err="1"/>
              <a:t>standardní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hranaté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Jaké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jednotky</a:t>
            </a:r>
            <a:r>
              <a:rPr lang="en-US" dirty="0"/>
              <a:t>? </a:t>
            </a:r>
          </a:p>
          <a:p>
            <a:pPr lvl="1"/>
            <a:r>
              <a:rPr lang="pl-PL" dirty="0"/>
              <a:t>Jak převést jeden na druhý</a:t>
            </a:r>
            <a:r>
              <a:rPr lang="en-US" dirty="0"/>
              <a:t>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B3F11A6-DADB-73C5-5E01-C0340C61C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68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99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42618D05-CEA3-E260-F479-BD8A6B00CC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634091"/>
              </p:ext>
            </p:extLst>
          </p:nvPr>
        </p:nvGraphicFramePr>
        <p:xfrm>
          <a:off x="1004495" y="1766495"/>
          <a:ext cx="10183010" cy="5091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858000" imgH="3429000" progId="Acrobat.Document.DC">
                  <p:embed/>
                </p:oleObj>
              </mc:Choice>
              <mc:Fallback>
                <p:oleObj name="Acrobat Document" r:id="rId2" imgW="6858000" imgH="3429000" progId="Acrobat.Document.DC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42618D05-CEA3-E260-F479-BD8A6B00CC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4495" y="1766495"/>
                        <a:ext cx="10183010" cy="5091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54865"/>
            <a:ext cx="10515600" cy="923544"/>
          </a:xfrm>
        </p:spPr>
        <p:txBody>
          <a:bodyPr/>
          <a:lstStyle/>
          <a:p>
            <a:pPr algn="ctr"/>
            <a:r>
              <a:rPr lang="cs-CZ" b="1" dirty="0"/>
              <a:t>Příklad – Součin spojitých signálů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04BDCD8-A899-3517-25DD-F31F58B4255E}"/>
                  </a:ext>
                </a:extLst>
              </p:cNvPr>
              <p:cNvSpPr txBox="1"/>
              <p:nvPr/>
            </p:nvSpPr>
            <p:spPr>
              <a:xfrm>
                <a:off x="301752" y="958763"/>
                <a:ext cx="11667744" cy="10273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Tento příklad demonstruje násobení dvou signálů. První signál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je roven 0.5 v intervalu od -1 do 0.5, zatímco druhý signál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má hodnotu 1 v intervalu od -0.5 do 2. Výsledný signál y je součinem těchto signálů: </a:t>
                </a:r>
                <a14:m>
                  <m:oMath xmlns:m="http://schemas.openxmlformats.org/officeDocument/2006/math"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d>
                      <m:d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d>
                          <m:dPr>
                            <m:ctrlPr>
                              <a:rPr lang="cs-CZ" sz="170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cs-CZ" sz="1700" i="1" dirty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</m:d>
                      </m:sub>
                    </m:sSub>
                    <m:r>
                      <a:rPr lang="cs-CZ" sz="1700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∗ </m:t>
                    </m:r>
                    <m:sSub>
                      <m:sSub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d>
                          <m:dPr>
                            <m:ctrlPr>
                              <a:rPr lang="cs-CZ" sz="170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cs-CZ" sz="1700" i="1" dirty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</m:d>
                      </m:sub>
                    </m:sSub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 Například pokud je v určitém čase hodnota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cs-CZ" sz="1700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0.5 </m:t>
                    </m:r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a hodnota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cs-CZ" sz="17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cs-CZ" sz="1700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, výsledná hodnota </a:t>
                </a:r>
                <a14:m>
                  <m:oMath xmlns:m="http://schemas.openxmlformats.org/officeDocument/2006/math">
                    <m:r>
                      <a:rPr lang="cs-CZ" sz="17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bude 0.</a:t>
                </a:r>
                <a:endParaRPr lang="cs-CZ" sz="1700" dirty="0">
                  <a:effectLst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04BDCD8-A899-3517-25DD-F31F58B42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958763"/>
                <a:ext cx="11667744" cy="1027333"/>
              </a:xfrm>
              <a:prstGeom prst="rect">
                <a:avLst/>
              </a:prstGeom>
              <a:blipFill>
                <a:blip r:embed="rId4"/>
                <a:stretch>
                  <a:fillRect l="-313" b="-64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743D621-BE84-C5E6-DD24-65D7FA8B4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35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01028"/>
          </a:xfrm>
        </p:spPr>
        <p:txBody>
          <a:bodyPr>
            <a:normAutofit/>
          </a:bodyPr>
          <a:lstStyle/>
          <a:p>
            <a:r>
              <a:rPr lang="en-US" b="1" dirty="0" err="1"/>
              <a:t>Operace</a:t>
            </a:r>
            <a:r>
              <a:rPr lang="en-US" b="1" dirty="0"/>
              <a:t> </a:t>
            </a:r>
            <a:r>
              <a:rPr lang="cs-CZ" b="1" dirty="0"/>
              <a:t>s posloupnostmi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45406"/>
            <a:ext cx="10515600" cy="52798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dirty="0"/>
              <a:t>D</a:t>
            </a:r>
            <a:r>
              <a:rPr lang="en-US" dirty="0" err="1"/>
              <a:t>ělejte</a:t>
            </a:r>
            <a:r>
              <a:rPr lang="cs-CZ" dirty="0"/>
              <a:t> to</a:t>
            </a:r>
            <a:r>
              <a:rPr lang="en-US" dirty="0"/>
              <a:t> </a:t>
            </a:r>
            <a:r>
              <a:rPr lang="en-US" dirty="0" err="1"/>
              <a:t>pořád</a:t>
            </a:r>
            <a:r>
              <a:rPr lang="cs-CZ" dirty="0"/>
              <a:t> stejně tak, jak</a:t>
            </a:r>
            <a:r>
              <a:rPr lang="en-US" dirty="0"/>
              <a:t> </a:t>
            </a:r>
            <a:r>
              <a:rPr lang="cs-CZ" dirty="0"/>
              <a:t>to</a:t>
            </a:r>
            <a:r>
              <a:rPr lang="en-US" dirty="0"/>
              <a:t> </a:t>
            </a:r>
            <a:r>
              <a:rPr lang="en-US" dirty="0" err="1"/>
              <a:t>znáte</a:t>
            </a:r>
            <a:r>
              <a:rPr lang="en-US" dirty="0"/>
              <a:t> ze </a:t>
            </a:r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školy</a:t>
            </a:r>
            <a:r>
              <a:rPr lang="cs-CZ" dirty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 err="1"/>
              <a:t>Sčítání</a:t>
            </a:r>
            <a:r>
              <a:rPr lang="en-US" dirty="0"/>
              <a:t> 
</a:t>
            </a:r>
            <a:r>
              <a:rPr lang="en-US" b="1" dirty="0" err="1"/>
              <a:t>Odčítání</a:t>
            </a:r>
            <a:r>
              <a:rPr lang="en-US" dirty="0"/>
              <a:t>
</a:t>
            </a:r>
            <a:r>
              <a:rPr lang="en-US" b="1" dirty="0" err="1"/>
              <a:t>Násobení</a:t>
            </a:r>
            <a:r>
              <a:rPr lang="en-US" dirty="0"/>
              <a:t> </a:t>
            </a:r>
            <a:endParaRPr lang="cs-CZ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cs-CZ" dirty="0"/>
              <a:t>„</a:t>
            </a:r>
            <a:r>
              <a:rPr lang="en-US" dirty="0" err="1"/>
              <a:t>maskovací</a:t>
            </a:r>
            <a:r>
              <a:rPr lang="en-US" dirty="0"/>
              <a:t> </a:t>
            </a:r>
            <a:r>
              <a:rPr lang="en-US" dirty="0" err="1"/>
              <a:t>efekt</a:t>
            </a:r>
            <a:r>
              <a:rPr lang="cs-CZ" dirty="0"/>
              <a:t>“</a:t>
            </a:r>
            <a:r>
              <a:rPr lang="en-US" dirty="0"/>
              <a:t> </a:t>
            </a:r>
            <a:r>
              <a:rPr lang="en-US" dirty="0" err="1"/>
              <a:t>nul</a:t>
            </a: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vykreslování</a:t>
            </a:r>
            <a:r>
              <a:rPr lang="en-US" dirty="0"/>
              <a:t> v </a:t>
            </a:r>
            <a:r>
              <a:rPr lang="en-US" dirty="0" err="1"/>
              <a:t>Pythonu</a:t>
            </a:r>
            <a:r>
              <a:rPr lang="en-US" dirty="0"/>
              <a:t> </a:t>
            </a:r>
            <a:r>
              <a:rPr lang="en-US" dirty="0" err="1"/>
              <a:t>použijte</a:t>
            </a:r>
            <a:r>
              <a:rPr lang="en-US" dirty="0"/>
              <a:t> </a:t>
            </a:r>
            <a:r>
              <a:rPr lang="en-US" dirty="0" err="1"/>
              <a:t>spíše</a:t>
            </a:r>
            <a:r>
              <a:rPr lang="en-US" dirty="0"/>
              <a:t>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ea typeface="JetBrainsMono NFM" panose="02000009000000000000" pitchFamily="49" charset="0"/>
                <a:cs typeface="JetBrainsMono NFM" panose="02000009000000000000" pitchFamily="49" charset="0"/>
              </a:rPr>
              <a:t>stem</a:t>
            </a:r>
            <a:r>
              <a:rPr lang="en-US" dirty="0"/>
              <a:t> </a:t>
            </a:r>
            <a:r>
              <a:rPr lang="cs-CZ" sz="2400" dirty="0"/>
              <a:t>(</a:t>
            </a:r>
            <a:r>
              <a:rPr lang="cs-CZ" sz="2400" i="1" dirty="0"/>
              <a:t>paličky</a:t>
            </a:r>
            <a:r>
              <a:rPr lang="cs-CZ" sz="2400" dirty="0"/>
              <a:t>)</a:t>
            </a:r>
            <a:r>
              <a:rPr lang="cs-CZ" dirty="0"/>
              <a:t> n</a:t>
            </a:r>
            <a:r>
              <a:rPr lang="en-US" dirty="0" err="1"/>
              <a:t>ež</a:t>
            </a:r>
            <a:r>
              <a:rPr lang="en-US" dirty="0"/>
              <a:t>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ea typeface="JetBrainsMono NFM" panose="02000009000000000000" pitchFamily="49" charset="0"/>
                <a:cs typeface="JetBrainsMono NFM" panose="02000009000000000000" pitchFamily="49" charset="0"/>
              </a:rPr>
              <a:t>plot</a:t>
            </a:r>
            <a:r>
              <a:rPr lang="en-US" dirty="0"/>
              <a:t>, </a:t>
            </a:r>
            <a:r>
              <a:rPr lang="cs-CZ" dirty="0"/>
              <a:t>aby bylo jasně</a:t>
            </a:r>
            <a:r>
              <a:rPr lang="en-US" dirty="0"/>
              <a:t> </a:t>
            </a:r>
            <a:r>
              <a:rPr lang="cs-CZ" dirty="0"/>
              <a:t>vidět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máme</a:t>
            </a:r>
            <a:r>
              <a:rPr lang="en-US" dirty="0"/>
              <a:t> </a:t>
            </a:r>
            <a:r>
              <a:rPr lang="en-US" dirty="0" err="1"/>
              <a:t>diskrétní</a:t>
            </a:r>
            <a:r>
              <a:rPr lang="en-US" dirty="0"/>
              <a:t> </a:t>
            </a:r>
            <a:r>
              <a:rPr lang="en-US" dirty="0" err="1"/>
              <a:t>hodnoty</a:t>
            </a:r>
            <a:r>
              <a:rPr lang="en-US" dirty="0"/>
              <a:t>. </a:t>
            </a:r>
            <a:endParaRPr lang="cs-CZ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Ale </a:t>
            </a:r>
            <a:r>
              <a:rPr lang="en-US" dirty="0" err="1"/>
              <a:t>pamatujte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toto je </a:t>
            </a:r>
            <a:r>
              <a:rPr lang="en-US" dirty="0" err="1"/>
              <a:t>příklad</a:t>
            </a:r>
            <a:r>
              <a:rPr lang="en-US" dirty="0"/>
              <a:t> z </a:t>
            </a:r>
            <a:r>
              <a:rPr lang="en-US" dirty="0" err="1"/>
              <a:t>přednášky</a:t>
            </a:r>
            <a:r>
              <a:rPr lang="en-US" dirty="0"/>
              <a:t>, v </a:t>
            </a:r>
            <a:r>
              <a:rPr lang="en-US" dirty="0" err="1"/>
              <a:t>normálním</a:t>
            </a:r>
            <a:r>
              <a:rPr lang="en-US" dirty="0"/>
              <a:t> </a:t>
            </a:r>
            <a:r>
              <a:rPr lang="en-US" dirty="0" err="1"/>
              <a:t>životě</a:t>
            </a:r>
            <a:r>
              <a:rPr lang="en-US" dirty="0"/>
              <a:t> </a:t>
            </a:r>
            <a:r>
              <a:rPr lang="en-US" dirty="0" err="1"/>
              <a:t>budeme</a:t>
            </a:r>
            <a:r>
              <a:rPr lang="en-US" dirty="0"/>
              <a:t> s </a:t>
            </a:r>
            <a:r>
              <a:rPr lang="en-US" dirty="0" err="1"/>
              <a:t>radostí</a:t>
            </a:r>
            <a:r>
              <a:rPr lang="en-US" dirty="0"/>
              <a:t> </a:t>
            </a:r>
            <a:r>
              <a:rPr lang="en-US" dirty="0" err="1"/>
              <a:t>používat</a:t>
            </a:r>
            <a:r>
              <a:rPr lang="en-US" dirty="0"/>
              <a:t> 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  <a:ea typeface="JetBrainsMono NFM" panose="02000009000000000000" pitchFamily="49" charset="0"/>
                <a:cs typeface="JetBrainsMono NFM" panose="02000009000000000000" pitchFamily="49" charset="0"/>
              </a:rPr>
              <a:t>plot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 </a:t>
            </a:r>
            <a:r>
              <a:rPr lang="en-US" dirty="0" err="1"/>
              <a:t>diskrétními</a:t>
            </a:r>
            <a:r>
              <a:rPr lang="en-US" dirty="0"/>
              <a:t> </a:t>
            </a:r>
            <a:r>
              <a:rPr lang="en-US" dirty="0" err="1"/>
              <a:t>signály</a:t>
            </a:r>
            <a:r>
              <a:rPr lang="cs-CZ" dirty="0"/>
              <a:t>.</a:t>
            </a:r>
            <a:r>
              <a:rPr lang="en-US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basicops_seq</a:t>
            </a:r>
            <a:r>
              <a:rPr lang="en-US" dirty="0"/>
              <a:t>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477" y="1826292"/>
            <a:ext cx="2790598" cy="34358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404" y="2412166"/>
            <a:ext cx="2558671" cy="32081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431" y="2959054"/>
            <a:ext cx="2325866" cy="339361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8DDE08C-8C49-8C11-A922-FF84E210A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8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55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4865"/>
            <a:ext cx="12192000" cy="92354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Příklad – Operace s posloupnostmi (diskrétními signály)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04BDCD8-A899-3517-25DD-F31F58B4255E}"/>
                  </a:ext>
                </a:extLst>
              </p:cNvPr>
              <p:cNvSpPr txBox="1"/>
              <p:nvPr/>
            </p:nvSpPr>
            <p:spPr>
              <a:xfrm>
                <a:off x="301752" y="958763"/>
                <a:ext cx="11667744" cy="173957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Tento příklad ukazuje definici dvou diskrétních signálů na časovém vektoru </a:t>
                </a:r>
                <a14:m>
                  <m:oMath xmlns:m="http://schemas.openxmlformats.org/officeDocument/2006/math">
                    <m:r>
                      <a:rPr lang="cs-CZ" sz="17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, který zahrnuje hodnoty od -10 do 10. První signál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7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7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cs-CZ" sz="17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cs-CZ" sz="17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je lineární funkce, kde hodnota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7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7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cs-CZ" sz="17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cs-CZ" sz="1700" b="1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cs-CZ" sz="1700" b="1" i="1" dirty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e>
                        </m:d>
                      </m:sub>
                    </m:sSub>
                    <m:r>
                      <a:rPr lang="cs-CZ" sz="17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cs-CZ" sz="1700" b="1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cs-CZ" sz="1700" b="1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num>
                      <m:den>
                        <m:r>
                          <a:rPr lang="cs-CZ" sz="1700" b="1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, což znamená, že hodnota signálu je závislá na </a:t>
                </a:r>
                <a14:m>
                  <m:oMath xmlns:m="http://schemas.openxmlformats.org/officeDocument/2006/math">
                    <m:r>
                      <a:rPr lang="cs-CZ" sz="17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a roste lineárně. Druhý signál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7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7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cs-CZ" sz="17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cs-CZ" sz="17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je inicializován nulami, ale od </a:t>
                </a:r>
                <a14:m>
                  <m:oMath xmlns:m="http://schemas.openxmlformats.org/officeDocument/2006/math">
                    <m:r>
                      <a:rPr lang="cs-CZ" sz="17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cs-CZ" sz="17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cs-CZ" sz="17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cs-CZ" sz="17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je hodnota signálu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7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7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cs-CZ" sz="17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cs-CZ" sz="17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nastavena na 2. Tímto způsobem je možné demonstrovat tvorbu sekvenčních signálů, kde signály mohou mít různé hodnoty v závislosti na konkrétním časovém bodě. Například v bodě </a:t>
                </a:r>
                <a14:m>
                  <m:oMath xmlns:m="http://schemas.openxmlformats.org/officeDocument/2006/math">
                    <m:r>
                      <a:rPr lang="cs-CZ" sz="17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cs-CZ" sz="17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cs-CZ" sz="17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cs-CZ" sz="17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je hodnota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7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7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cs-CZ" sz="17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cs-CZ" sz="17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cs-CZ" sz="17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cs-CZ" sz="17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] = </m:t>
                    </m:r>
                    <m:r>
                      <a:rPr lang="cs-CZ" sz="17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cs-CZ" sz="17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cs-CZ" sz="17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cs-CZ" sz="17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cs-CZ" sz="17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a hodnota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7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7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cs-CZ" sz="17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cs-CZ" sz="17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cs-CZ" sz="17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cs-CZ" sz="17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] = </m:t>
                    </m:r>
                    <m:r>
                      <a:rPr lang="cs-CZ" sz="17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cs-CZ" sz="1700" b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</a:t>
                </a:r>
                <a:endParaRPr lang="cs-CZ" sz="1700" b="1" dirty="0">
                  <a:effectLst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04BDCD8-A899-3517-25DD-F31F58B42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958763"/>
                <a:ext cx="11667744" cy="1739579"/>
              </a:xfrm>
              <a:prstGeom prst="rect">
                <a:avLst/>
              </a:prstGeom>
              <a:blipFill>
                <a:blip r:embed="rId2"/>
                <a:stretch>
                  <a:fillRect l="-313" b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>
            <a:extLst>
              <a:ext uri="{FF2B5EF4-FFF2-40B4-BE49-F238E27FC236}">
                <a16:creationId xmlns:a16="http://schemas.microsoft.com/office/drawing/2014/main" id="{EA1983BB-F23D-8C26-7E33-1F21A6206F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0654"/>
          <a:stretch/>
        </p:blipFill>
        <p:spPr>
          <a:xfrm>
            <a:off x="696000" y="3044952"/>
            <a:ext cx="10800000" cy="2998572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2ED68B1-C744-4874-FD28-661F1D024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9</a:t>
            </a:fld>
            <a:r>
              <a:rPr lang="cs-CZ"/>
              <a:t> /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53552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3261</TotalTime>
  <Words>4261</Words>
  <Application>Microsoft Office PowerPoint</Application>
  <PresentationFormat>Širokoúhlá obrazovka</PresentationFormat>
  <Paragraphs>482</Paragraphs>
  <Slides>68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68</vt:i4>
      </vt:variant>
    </vt:vector>
  </HeadingPairs>
  <TitlesOfParts>
    <vt:vector size="81" baseType="lpstr">
      <vt:lpstr>Aptos</vt:lpstr>
      <vt:lpstr>Arial</vt:lpstr>
      <vt:lpstr>Calibri</vt:lpstr>
      <vt:lpstr>Calibri </vt:lpstr>
      <vt:lpstr>Calibri Light</vt:lpstr>
      <vt:lpstr>Cambria</vt:lpstr>
      <vt:lpstr>Cambria Math</vt:lpstr>
      <vt:lpstr>Consolas</vt:lpstr>
      <vt:lpstr>Courier New</vt:lpstr>
      <vt:lpstr>Segoe UI Web (East European)</vt:lpstr>
      <vt:lpstr>Wingdings</vt:lpstr>
      <vt:lpstr>Motiv Office</vt:lpstr>
      <vt:lpstr>Acrobat Document</vt:lpstr>
      <vt:lpstr>Matematické základy pro ISS</vt:lpstr>
      <vt:lpstr>Funkce a posloupnosti</vt:lpstr>
      <vt:lpstr>Jak se to dělá v Pythonu? Stačí 4 kroky ...</vt:lpstr>
      <vt:lpstr>Operace s funkcemi</vt:lpstr>
      <vt:lpstr>Příklad – Sčítání spojitých signálů</vt:lpstr>
      <vt:lpstr>Příklad – Rozdíl spojitých signálů</vt:lpstr>
      <vt:lpstr>Příklad – Součin spojitých signálů</vt:lpstr>
      <vt:lpstr>Operace s posloupnostmi</vt:lpstr>
      <vt:lpstr>Příklad – Operace s posloupnostmi (diskrétními signály)</vt:lpstr>
      <vt:lpstr>Příklad – Operace s posloupnostmi (diskrétními signály)</vt:lpstr>
      <vt:lpstr>Lineární funkce</vt:lpstr>
      <vt:lpstr>Příklad – Lineární funkce</vt:lpstr>
      <vt:lpstr>Derivace a integrály</vt:lpstr>
      <vt:lpstr>Příklad – Derivace a integrace signálů</vt:lpstr>
      <vt:lpstr>Příklad – Derivace a integrace signálů</vt:lpstr>
      <vt:lpstr>Derivace numericky</vt:lpstr>
      <vt:lpstr>Příklad – Numerická derivace</vt:lpstr>
      <vt:lpstr>Příklad – Analytická derivace</vt:lpstr>
      <vt:lpstr>Konečný integrál od t1 do t2</vt:lpstr>
      <vt:lpstr>Příklad – Numerická integrace</vt:lpstr>
      <vt:lpstr>Cosinusovka – spojitý čas</vt:lpstr>
      <vt:lpstr>Cosinus se zajímavějšími parametry I</vt:lpstr>
      <vt:lpstr>Prezentace aplikace PowerPoint</vt:lpstr>
      <vt:lpstr>Cosinus se zajímavějšími parametry II</vt:lpstr>
      <vt:lpstr>Příklad – Cosinus „se vším všudy“</vt:lpstr>
      <vt:lpstr>Cosinová posloupnost – diskrétní čas</vt:lpstr>
      <vt:lpstr>Příklad – Cosinus s diskrétním časem</vt:lpstr>
      <vt:lpstr>Komplexní čísla – základy</vt:lpstr>
      <vt:lpstr>Komplexní jednotka</vt:lpstr>
      <vt:lpstr>Komplexní číslo jako vektor a jejich dvě formy</vt:lpstr>
      <vt:lpstr>Komplexní čísla – Grafická reprezentace</vt:lpstr>
      <vt:lpstr>Komplexní čísla – Goniometrický tvar</vt:lpstr>
      <vt:lpstr>Převod forem pomocí základní geometrie</vt:lpstr>
      <vt:lpstr>Zákeřnost funkce arkus tangens</vt:lpstr>
      <vt:lpstr>Prezentace aplikace PowerPoint</vt:lpstr>
      <vt:lpstr>Komplexní čísla – Goniometrický tvar</vt:lpstr>
      <vt:lpstr>Komplexní čísla – Goniometrický tvar</vt:lpstr>
      <vt:lpstr>Komplexní čísla – Goniometrický tvar</vt:lpstr>
      <vt:lpstr>Exponenciální forma komplexního čísla</vt:lpstr>
      <vt:lpstr>Operace s komplexními čísly I</vt:lpstr>
      <vt:lpstr>Operace s komplexními čísly II</vt:lpstr>
      <vt:lpstr>Operace s komplexními čísly III</vt:lpstr>
      <vt:lpstr>Jednotková kružnice r = 1</vt:lpstr>
      <vt:lpstr>Komplexní exponenciála</vt:lpstr>
      <vt:lpstr>Příklad – Komplexní exponenciála</vt:lpstr>
      <vt:lpstr>Fyzické modely diskrétní komplexní exponenciály</vt:lpstr>
      <vt:lpstr>Operace s komplexní exponenciálou I</vt:lpstr>
      <vt:lpstr>Příklad – Komplexní exponenciála opačným směrem</vt:lpstr>
      <vt:lpstr>Operace s komplexní exponenciálou II</vt:lpstr>
      <vt:lpstr>Příklad – Komplexní exponenciál: Změna amplitudy</vt:lpstr>
      <vt:lpstr>Příklad – Komplexní exponenciál: Změna fáze</vt:lpstr>
      <vt:lpstr>Příklad – Komplexní exponenciál: Změna amplitudy i fáze</vt:lpstr>
      <vt:lpstr>Komplexní exponenciála s periodou odlišnou od 2π</vt:lpstr>
      <vt:lpstr>Příklad – Komplexní exponenciál s periodou odlišnou od 2π</vt:lpstr>
      <vt:lpstr>Komplexní exponenciála – se vším všudy</vt:lpstr>
      <vt:lpstr>Rozdělení cosinu na dvě komplexní exponenciály</vt:lpstr>
      <vt:lpstr>Příklad – Rozdělení cosinu na dvě komplexní exponenciály</vt:lpstr>
      <vt:lpstr>Příklad – Rozdělení cosinu na dvě komplexní exponenciály</vt:lpstr>
      <vt:lpstr>Komplexní exponenciála – diskrétní čas</vt:lpstr>
      <vt:lpstr>Příklad – Komplexní exponenciála: Diskrétní čas I</vt:lpstr>
      <vt:lpstr>Příklad – Komplexní exponenciála: Diskrétní čas II</vt:lpstr>
      <vt:lpstr>Obecná komplexní exponenciála s diskrétním časem</vt:lpstr>
      <vt:lpstr>Příklad – Komplexní exponenciála: Diskrétní čas III</vt:lpstr>
      <vt:lpstr>Rozklad diskrétního kosinu na 2 komplexní exponenciály</vt:lpstr>
      <vt:lpstr>Příklad – Rozklad diskrétního kosinu</vt:lpstr>
      <vt:lpstr>Součet diskrétních komplexních exponenciál za jednu periodu</vt:lpstr>
      <vt:lpstr>Součet spojité komplexní exponenciály za jednu periodu</vt:lpstr>
      <vt:lpstr>Shrnutí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Mathematical fundamentals for ISS</dc:title>
  <dc:creator>Honza Cernocky</dc:creator>
  <cp:lastModifiedBy>Kalina Jan (260259)</cp:lastModifiedBy>
  <cp:revision>60</cp:revision>
  <dcterms:created xsi:type="dcterms:W3CDTF">2022-09-18T20:12:27Z</dcterms:created>
  <dcterms:modified xsi:type="dcterms:W3CDTF">2025-01-22T14:42:11Z</dcterms:modified>
</cp:coreProperties>
</file>