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74"/>
  </p:notesMasterIdLst>
  <p:handoutMasterIdLst>
    <p:handoutMasterId r:id="rId75"/>
  </p:handoutMasterIdLst>
  <p:sldIdLst>
    <p:sldId id="256" r:id="rId2"/>
    <p:sldId id="392" r:id="rId3"/>
    <p:sldId id="400" r:id="rId4"/>
    <p:sldId id="401" r:id="rId5"/>
    <p:sldId id="402" r:id="rId6"/>
    <p:sldId id="403" r:id="rId7"/>
    <p:sldId id="404" r:id="rId8"/>
    <p:sldId id="406" r:id="rId9"/>
    <p:sldId id="359" r:id="rId10"/>
    <p:sldId id="411" r:id="rId11"/>
    <p:sldId id="360" r:id="rId12"/>
    <p:sldId id="446" r:id="rId13"/>
    <p:sldId id="447" r:id="rId14"/>
    <p:sldId id="448" r:id="rId15"/>
    <p:sldId id="412" r:id="rId16"/>
    <p:sldId id="449" r:id="rId17"/>
    <p:sldId id="450" r:id="rId18"/>
    <p:sldId id="451" r:id="rId19"/>
    <p:sldId id="414" r:id="rId20"/>
    <p:sldId id="452" r:id="rId21"/>
    <p:sldId id="455" r:id="rId22"/>
    <p:sldId id="454" r:id="rId23"/>
    <p:sldId id="415" r:id="rId24"/>
    <p:sldId id="456" r:id="rId25"/>
    <p:sldId id="457" r:id="rId26"/>
    <p:sldId id="458" r:id="rId27"/>
    <p:sldId id="416" r:id="rId28"/>
    <p:sldId id="460" r:id="rId29"/>
    <p:sldId id="473" r:id="rId30"/>
    <p:sldId id="418" r:id="rId31"/>
    <p:sldId id="417" r:id="rId32"/>
    <p:sldId id="477" r:id="rId33"/>
    <p:sldId id="478" r:id="rId34"/>
    <p:sldId id="419" r:id="rId35"/>
    <p:sldId id="479" r:id="rId36"/>
    <p:sldId id="420" r:id="rId37"/>
    <p:sldId id="421" r:id="rId38"/>
    <p:sldId id="422" r:id="rId39"/>
    <p:sldId id="461" r:id="rId40"/>
    <p:sldId id="423" r:id="rId41"/>
    <p:sldId id="462" r:id="rId42"/>
    <p:sldId id="474" r:id="rId43"/>
    <p:sldId id="425" r:id="rId44"/>
    <p:sldId id="426" r:id="rId45"/>
    <p:sldId id="424" r:id="rId46"/>
    <p:sldId id="463" r:id="rId47"/>
    <p:sldId id="427" r:id="rId48"/>
    <p:sldId id="464" r:id="rId49"/>
    <p:sldId id="428" r:id="rId50"/>
    <p:sldId id="429" r:id="rId51"/>
    <p:sldId id="430" r:id="rId52"/>
    <p:sldId id="465" r:id="rId53"/>
    <p:sldId id="475" r:id="rId54"/>
    <p:sldId id="432" r:id="rId55"/>
    <p:sldId id="433" r:id="rId56"/>
    <p:sldId id="434" r:id="rId57"/>
    <p:sldId id="435" r:id="rId58"/>
    <p:sldId id="466" r:id="rId59"/>
    <p:sldId id="476" r:id="rId60"/>
    <p:sldId id="436" r:id="rId61"/>
    <p:sldId id="467" r:id="rId62"/>
    <p:sldId id="438" r:id="rId63"/>
    <p:sldId id="439" r:id="rId64"/>
    <p:sldId id="469" r:id="rId65"/>
    <p:sldId id="440" r:id="rId66"/>
    <p:sldId id="470" r:id="rId67"/>
    <p:sldId id="441" r:id="rId68"/>
    <p:sldId id="442" r:id="rId69"/>
    <p:sldId id="471" r:id="rId70"/>
    <p:sldId id="443" r:id="rId71"/>
    <p:sldId id="472" r:id="rId72"/>
    <p:sldId id="445" r:id="rId73"/>
  </p:sldIdLst>
  <p:sldSz cx="12192000" cy="6858000"/>
  <p:notesSz cx="9867900" cy="67183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16">
          <p15:clr>
            <a:srgbClr val="A4A3A4"/>
          </p15:clr>
        </p15:guide>
        <p15:guide id="2" pos="31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36CA"/>
    <a:srgbClr val="3366CC"/>
    <a:srgbClr val="FF0000"/>
    <a:srgbClr val="1D9B3E"/>
    <a:srgbClr val="FF9900"/>
    <a:srgbClr val="FFFF00"/>
    <a:srgbClr val="2200EE"/>
    <a:srgbClr val="D6EC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EAC49B-BFEA-47D5-975C-38D556E0E262}" v="271" dt="2025-01-29T21:58:35.0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6652" autoAdjust="0"/>
  </p:normalViewPr>
  <p:slideViewPr>
    <p:cSldViewPr>
      <p:cViewPr varScale="1">
        <p:scale>
          <a:sx n="122" d="100"/>
          <a:sy n="122" d="100"/>
        </p:scale>
        <p:origin x="451" y="37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04" y="-90"/>
      </p:cViewPr>
      <p:guideLst>
        <p:guide orient="horz" pos="2116"/>
        <p:guide pos="31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8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ina Jan (260259)" userId="a7e6ec75-d3ba-42c7-b540-e3e8914f88d5" providerId="ADAL" clId="{4A265E12-6B8E-43FD-BDAA-266EAA1DF83C}"/>
    <pc:docChg chg="undo custSel addSld delSld modSld sldOrd modMainMaster">
      <pc:chgData name="Kalina Jan (260259)" userId="a7e6ec75-d3ba-42c7-b540-e3e8914f88d5" providerId="ADAL" clId="{4A265E12-6B8E-43FD-BDAA-266EAA1DF83C}" dt="2024-10-11T20:58:52.673" v="2762" actId="113"/>
      <pc:docMkLst>
        <pc:docMk/>
      </pc:docMkLst>
      <pc:sldChg chg="delSp">
        <pc:chgData name="Kalina Jan (260259)" userId="a7e6ec75-d3ba-42c7-b540-e3e8914f88d5" providerId="ADAL" clId="{4A265E12-6B8E-43FD-BDAA-266EAA1DF83C}" dt="2024-10-11T20:32:22.040" v="2161" actId="478"/>
        <pc:sldMkLst>
          <pc:docMk/>
          <pc:sldMk cId="0" sldId="412"/>
        </pc:sldMkLst>
      </pc:sldChg>
      <pc:sldChg chg="delSp">
        <pc:chgData name="Kalina Jan (260259)" userId="a7e6ec75-d3ba-42c7-b540-e3e8914f88d5" providerId="ADAL" clId="{4A265E12-6B8E-43FD-BDAA-266EAA1DF83C}" dt="2024-10-11T20:36:34.087" v="2219" actId="478"/>
        <pc:sldMkLst>
          <pc:docMk/>
          <pc:sldMk cId="0" sldId="414"/>
        </pc:sldMkLst>
      </pc:sldChg>
      <pc:sldChg chg="delSp">
        <pc:chgData name="Kalina Jan (260259)" userId="a7e6ec75-d3ba-42c7-b540-e3e8914f88d5" providerId="ADAL" clId="{4A265E12-6B8E-43FD-BDAA-266EAA1DF83C}" dt="2024-10-11T20:39:39.629" v="2297" actId="478"/>
        <pc:sldMkLst>
          <pc:docMk/>
          <pc:sldMk cId="0" sldId="415"/>
        </pc:sldMkLst>
      </pc:sldChg>
      <pc:sldChg chg="delSp modSp mod">
        <pc:chgData name="Kalina Jan (260259)" userId="a7e6ec75-d3ba-42c7-b540-e3e8914f88d5" providerId="ADAL" clId="{4A265E12-6B8E-43FD-BDAA-266EAA1DF83C}" dt="2024-10-11T20:58:27.309" v="2760" actId="478"/>
        <pc:sldMkLst>
          <pc:docMk/>
          <pc:sldMk cId="0" sldId="419"/>
        </pc:sldMkLst>
      </pc:sldChg>
      <pc:sldChg chg="modSp mod">
        <pc:chgData name="Kalina Jan (260259)" userId="a7e6ec75-d3ba-42c7-b540-e3e8914f88d5" providerId="ADAL" clId="{4A265E12-6B8E-43FD-BDAA-266EAA1DF83C}" dt="2024-09-27T09:54:33.732" v="72" actId="20577"/>
        <pc:sldMkLst>
          <pc:docMk/>
          <pc:sldMk cId="0" sldId="420"/>
        </pc:sldMkLst>
      </pc:sldChg>
      <pc:sldChg chg="modSp mod">
        <pc:chgData name="Kalina Jan (260259)" userId="a7e6ec75-d3ba-42c7-b540-e3e8914f88d5" providerId="ADAL" clId="{4A265E12-6B8E-43FD-BDAA-266EAA1DF83C}" dt="2024-09-27T09:49:20.214" v="58" actId="20577"/>
        <pc:sldMkLst>
          <pc:docMk/>
          <pc:sldMk cId="0" sldId="421"/>
        </pc:sldMkLst>
      </pc:sldChg>
      <pc:sldChg chg="modSp mod">
        <pc:chgData name="Kalina Jan (260259)" userId="a7e6ec75-d3ba-42c7-b540-e3e8914f88d5" providerId="ADAL" clId="{4A265E12-6B8E-43FD-BDAA-266EAA1DF83C}" dt="2024-09-27T09:58:11.838" v="97" actId="20577"/>
        <pc:sldMkLst>
          <pc:docMk/>
          <pc:sldMk cId="0" sldId="422"/>
        </pc:sldMkLst>
      </pc:sldChg>
      <pc:sldChg chg="modSp mod">
        <pc:chgData name="Kalina Jan (260259)" userId="a7e6ec75-d3ba-42c7-b540-e3e8914f88d5" providerId="ADAL" clId="{4A265E12-6B8E-43FD-BDAA-266EAA1DF83C}" dt="2024-09-27T10:00:03.131" v="144" actId="20577"/>
        <pc:sldMkLst>
          <pc:docMk/>
          <pc:sldMk cId="0" sldId="423"/>
        </pc:sldMkLst>
      </pc:sldChg>
      <pc:sldChg chg="modSp mod">
        <pc:chgData name="Kalina Jan (260259)" userId="a7e6ec75-d3ba-42c7-b540-e3e8914f88d5" providerId="ADAL" clId="{4A265E12-6B8E-43FD-BDAA-266EAA1DF83C}" dt="2024-09-27T10:06:10.018" v="230" actId="6549"/>
        <pc:sldMkLst>
          <pc:docMk/>
          <pc:sldMk cId="0" sldId="424"/>
        </pc:sldMkLst>
      </pc:sldChg>
      <pc:sldChg chg="addSp modSp mod">
        <pc:chgData name="Kalina Jan (260259)" userId="a7e6ec75-d3ba-42c7-b540-e3e8914f88d5" providerId="ADAL" clId="{4A265E12-6B8E-43FD-BDAA-266EAA1DF83C}" dt="2024-09-27T10:03:59.243" v="226" actId="1076"/>
        <pc:sldMkLst>
          <pc:docMk/>
          <pc:sldMk cId="0" sldId="425"/>
        </pc:sldMkLst>
      </pc:sldChg>
      <pc:sldChg chg="modSp mod">
        <pc:chgData name="Kalina Jan (260259)" userId="a7e6ec75-d3ba-42c7-b540-e3e8914f88d5" providerId="ADAL" clId="{4A265E12-6B8E-43FD-BDAA-266EAA1DF83C}" dt="2024-09-27T10:01:03.914" v="171" actId="20577"/>
        <pc:sldMkLst>
          <pc:docMk/>
          <pc:sldMk cId="0" sldId="426"/>
        </pc:sldMkLst>
      </pc:sldChg>
      <pc:sldChg chg="modSp mod">
        <pc:chgData name="Kalina Jan (260259)" userId="a7e6ec75-d3ba-42c7-b540-e3e8914f88d5" providerId="ADAL" clId="{4A265E12-6B8E-43FD-BDAA-266EAA1DF83C}" dt="2024-09-27T10:33:14.114" v="524" actId="20577"/>
        <pc:sldMkLst>
          <pc:docMk/>
          <pc:sldMk cId="0" sldId="427"/>
        </pc:sldMkLst>
      </pc:sldChg>
      <pc:sldChg chg="modSp mod">
        <pc:chgData name="Kalina Jan (260259)" userId="a7e6ec75-d3ba-42c7-b540-e3e8914f88d5" providerId="ADAL" clId="{4A265E12-6B8E-43FD-BDAA-266EAA1DF83C}" dt="2024-09-27T10:36:37.760" v="600" actId="1038"/>
        <pc:sldMkLst>
          <pc:docMk/>
          <pc:sldMk cId="0" sldId="428"/>
        </pc:sldMkLst>
      </pc:sldChg>
      <pc:sldChg chg="addSp modSp mod">
        <pc:chgData name="Kalina Jan (260259)" userId="a7e6ec75-d3ba-42c7-b540-e3e8914f88d5" providerId="ADAL" clId="{4A265E12-6B8E-43FD-BDAA-266EAA1DF83C}" dt="2024-09-27T10:40:44.126" v="728" actId="403"/>
        <pc:sldMkLst>
          <pc:docMk/>
          <pc:sldMk cId="0" sldId="429"/>
        </pc:sldMkLst>
      </pc:sldChg>
      <pc:sldChg chg="modSp mod">
        <pc:chgData name="Kalina Jan (260259)" userId="a7e6ec75-d3ba-42c7-b540-e3e8914f88d5" providerId="ADAL" clId="{4A265E12-6B8E-43FD-BDAA-266EAA1DF83C}" dt="2024-09-27T10:42:51.053" v="797" actId="1036"/>
        <pc:sldMkLst>
          <pc:docMk/>
          <pc:sldMk cId="0" sldId="430"/>
        </pc:sldMkLst>
      </pc:sldChg>
      <pc:sldChg chg="modSp mod">
        <pc:chgData name="Kalina Jan (260259)" userId="a7e6ec75-d3ba-42c7-b540-e3e8914f88d5" providerId="ADAL" clId="{4A265E12-6B8E-43FD-BDAA-266EAA1DF83C}" dt="2024-09-27T10:44:37.504" v="908" actId="20577"/>
        <pc:sldMkLst>
          <pc:docMk/>
          <pc:sldMk cId="0" sldId="432"/>
        </pc:sldMkLst>
      </pc:sldChg>
      <pc:sldChg chg="modSp mod">
        <pc:chgData name="Kalina Jan (260259)" userId="a7e6ec75-d3ba-42c7-b540-e3e8914f88d5" providerId="ADAL" clId="{4A265E12-6B8E-43FD-BDAA-266EAA1DF83C}" dt="2024-09-27T10:47:17.211" v="1060" actId="12788"/>
        <pc:sldMkLst>
          <pc:docMk/>
          <pc:sldMk cId="0" sldId="433"/>
        </pc:sldMkLst>
      </pc:sldChg>
      <pc:sldChg chg="modSp mod">
        <pc:chgData name="Kalina Jan (260259)" userId="a7e6ec75-d3ba-42c7-b540-e3e8914f88d5" providerId="ADAL" clId="{4A265E12-6B8E-43FD-BDAA-266EAA1DF83C}" dt="2024-09-27T10:52:40.844" v="1358" actId="1036"/>
        <pc:sldMkLst>
          <pc:docMk/>
          <pc:sldMk cId="0" sldId="434"/>
        </pc:sldMkLst>
      </pc:sldChg>
      <pc:sldChg chg="modSp mod">
        <pc:chgData name="Kalina Jan (260259)" userId="a7e6ec75-d3ba-42c7-b540-e3e8914f88d5" providerId="ADAL" clId="{4A265E12-6B8E-43FD-BDAA-266EAA1DF83C}" dt="2024-09-27T10:25:51.595" v="406" actId="14100"/>
        <pc:sldMkLst>
          <pc:docMk/>
          <pc:sldMk cId="0" sldId="435"/>
        </pc:sldMkLst>
      </pc:sldChg>
      <pc:sldChg chg="addSp modSp mod">
        <pc:chgData name="Kalina Jan (260259)" userId="a7e6ec75-d3ba-42c7-b540-e3e8914f88d5" providerId="ADAL" clId="{4A265E12-6B8E-43FD-BDAA-266EAA1DF83C}" dt="2024-10-11T12:06:05.196" v="1521" actId="1076"/>
        <pc:sldMkLst>
          <pc:docMk/>
          <pc:sldMk cId="0" sldId="436"/>
        </pc:sldMkLst>
      </pc:sldChg>
      <pc:sldChg chg="modSp mod">
        <pc:chgData name="Kalina Jan (260259)" userId="a7e6ec75-d3ba-42c7-b540-e3e8914f88d5" providerId="ADAL" clId="{4A265E12-6B8E-43FD-BDAA-266EAA1DF83C}" dt="2024-09-27T10:57:50.952" v="1461" actId="113"/>
        <pc:sldMkLst>
          <pc:docMk/>
          <pc:sldMk cId="0" sldId="438"/>
        </pc:sldMkLst>
      </pc:sldChg>
      <pc:sldChg chg="modSp mod">
        <pc:chgData name="Kalina Jan (260259)" userId="a7e6ec75-d3ba-42c7-b540-e3e8914f88d5" providerId="ADAL" clId="{4A265E12-6B8E-43FD-BDAA-266EAA1DF83C}" dt="2024-10-11T12:14:17.834" v="1670" actId="20577"/>
        <pc:sldMkLst>
          <pc:docMk/>
          <pc:sldMk cId="0" sldId="439"/>
        </pc:sldMkLst>
      </pc:sldChg>
      <pc:sldChg chg="addSp delSp modSp mod">
        <pc:chgData name="Kalina Jan (260259)" userId="a7e6ec75-d3ba-42c7-b540-e3e8914f88d5" providerId="ADAL" clId="{4A265E12-6B8E-43FD-BDAA-266EAA1DF83C}" dt="2024-10-11T12:30:52.954" v="1981" actId="1036"/>
        <pc:sldMkLst>
          <pc:docMk/>
          <pc:sldMk cId="0" sldId="440"/>
        </pc:sldMkLst>
      </pc:sldChg>
      <pc:sldChg chg="modSp mod">
        <pc:chgData name="Kalina Jan (260259)" userId="a7e6ec75-d3ba-42c7-b540-e3e8914f88d5" providerId="ADAL" clId="{4A265E12-6B8E-43FD-BDAA-266EAA1DF83C}" dt="2024-10-11T12:31:42.649" v="1988" actId="113"/>
        <pc:sldMkLst>
          <pc:docMk/>
          <pc:sldMk cId="0" sldId="441"/>
        </pc:sldMkLst>
      </pc:sldChg>
      <pc:sldChg chg="modSp mod">
        <pc:chgData name="Kalina Jan (260259)" userId="a7e6ec75-d3ba-42c7-b540-e3e8914f88d5" providerId="ADAL" clId="{4A265E12-6B8E-43FD-BDAA-266EAA1DF83C}" dt="2024-10-11T12:34:49.310" v="2010" actId="20577"/>
        <pc:sldMkLst>
          <pc:docMk/>
          <pc:sldMk cId="0" sldId="442"/>
        </pc:sldMkLst>
      </pc:sldChg>
      <pc:sldChg chg="modSp mod">
        <pc:chgData name="Kalina Jan (260259)" userId="a7e6ec75-d3ba-42c7-b540-e3e8914f88d5" providerId="ADAL" clId="{4A265E12-6B8E-43FD-BDAA-266EAA1DF83C}" dt="2024-10-11T20:58:47.512" v="2761" actId="20577"/>
        <pc:sldMkLst>
          <pc:docMk/>
          <pc:sldMk cId="0" sldId="443"/>
        </pc:sldMkLst>
      </pc:sldChg>
      <pc:sldChg chg="modSp mod">
        <pc:chgData name="Kalina Jan (260259)" userId="a7e6ec75-d3ba-42c7-b540-e3e8914f88d5" providerId="ADAL" clId="{4A265E12-6B8E-43FD-BDAA-266EAA1DF83C}" dt="2024-10-11T20:58:52.673" v="2762" actId="113"/>
        <pc:sldMkLst>
          <pc:docMk/>
          <pc:sldMk cId="0" sldId="445"/>
        </pc:sldMkLst>
      </pc:sldChg>
      <pc:sldChg chg="addSp modSp new mod ord">
        <pc:chgData name="Kalina Jan (260259)" userId="a7e6ec75-d3ba-42c7-b540-e3e8914f88d5" providerId="ADAL" clId="{4A265E12-6B8E-43FD-BDAA-266EAA1DF83C}" dt="2024-10-11T20:29:08.894" v="2105" actId="1076"/>
        <pc:sldMkLst>
          <pc:docMk/>
          <pc:sldMk cId="2339190251" sldId="446"/>
        </pc:sldMkLst>
      </pc:sldChg>
      <pc:sldChg chg="addSp delSp modSp new mod ord">
        <pc:chgData name="Kalina Jan (260259)" userId="a7e6ec75-d3ba-42c7-b540-e3e8914f88d5" providerId="ADAL" clId="{4A265E12-6B8E-43FD-BDAA-266EAA1DF83C}" dt="2024-10-11T20:30:44.709" v="2137" actId="1036"/>
        <pc:sldMkLst>
          <pc:docMk/>
          <pc:sldMk cId="3647669922" sldId="447"/>
        </pc:sldMkLst>
      </pc:sldChg>
      <pc:sldChg chg="addSp delSp modSp add mod">
        <pc:chgData name="Kalina Jan (260259)" userId="a7e6ec75-d3ba-42c7-b540-e3e8914f88d5" providerId="ADAL" clId="{4A265E12-6B8E-43FD-BDAA-266EAA1DF83C}" dt="2024-10-11T20:31:54.201" v="2160" actId="14100"/>
        <pc:sldMkLst>
          <pc:docMk/>
          <pc:sldMk cId="3530287774" sldId="448"/>
        </pc:sldMkLst>
      </pc:sldChg>
      <pc:sldChg chg="addSp delSp modSp add mod">
        <pc:chgData name="Kalina Jan (260259)" userId="a7e6ec75-d3ba-42c7-b540-e3e8914f88d5" providerId="ADAL" clId="{4A265E12-6B8E-43FD-BDAA-266EAA1DF83C}" dt="2024-10-11T20:33:15.581" v="2178" actId="14100"/>
        <pc:sldMkLst>
          <pc:docMk/>
          <pc:sldMk cId="404115940" sldId="449"/>
        </pc:sldMkLst>
      </pc:sldChg>
      <pc:sldChg chg="addSp modSp add mod">
        <pc:chgData name="Kalina Jan (260259)" userId="a7e6ec75-d3ba-42c7-b540-e3e8914f88d5" providerId="ADAL" clId="{4A265E12-6B8E-43FD-BDAA-266EAA1DF83C}" dt="2024-10-11T20:34:52.051" v="2197" actId="1035"/>
        <pc:sldMkLst>
          <pc:docMk/>
          <pc:sldMk cId="3647461839" sldId="450"/>
        </pc:sldMkLst>
      </pc:sldChg>
      <pc:sldChg chg="addSp delSp modSp add mod">
        <pc:chgData name="Kalina Jan (260259)" userId="a7e6ec75-d3ba-42c7-b540-e3e8914f88d5" providerId="ADAL" clId="{4A265E12-6B8E-43FD-BDAA-266EAA1DF83C}" dt="2024-10-11T20:35:41.873" v="2218" actId="1038"/>
        <pc:sldMkLst>
          <pc:docMk/>
          <pc:sldMk cId="3602502541" sldId="451"/>
        </pc:sldMkLst>
      </pc:sldChg>
      <pc:sldChg chg="addSp delSp modSp add mod">
        <pc:chgData name="Kalina Jan (260259)" userId="a7e6ec75-d3ba-42c7-b540-e3e8914f88d5" providerId="ADAL" clId="{4A265E12-6B8E-43FD-BDAA-266EAA1DF83C}" dt="2024-10-11T20:37:30.517" v="2242" actId="1035"/>
        <pc:sldMkLst>
          <pc:docMk/>
          <pc:sldMk cId="2471147779" sldId="452"/>
        </pc:sldMkLst>
      </pc:sldChg>
      <pc:sldChg chg="add del">
        <pc:chgData name="Kalina Jan (260259)" userId="a7e6ec75-d3ba-42c7-b540-e3e8914f88d5" providerId="ADAL" clId="{4A265E12-6B8E-43FD-BDAA-266EAA1DF83C}" dt="2024-10-11T16:09:53.924" v="2040" actId="47"/>
        <pc:sldMkLst>
          <pc:docMk/>
          <pc:sldMk cId="950863578" sldId="453"/>
        </pc:sldMkLst>
      </pc:sldChg>
      <pc:sldChg chg="addSp delSp modSp add mod">
        <pc:chgData name="Kalina Jan (260259)" userId="a7e6ec75-d3ba-42c7-b540-e3e8914f88d5" providerId="ADAL" clId="{4A265E12-6B8E-43FD-BDAA-266EAA1DF83C}" dt="2024-10-11T20:39:23.772" v="2296" actId="1035"/>
        <pc:sldMkLst>
          <pc:docMk/>
          <pc:sldMk cId="24579394" sldId="454"/>
        </pc:sldMkLst>
      </pc:sldChg>
      <pc:sldChg chg="addSp modSp add mod">
        <pc:chgData name="Kalina Jan (260259)" userId="a7e6ec75-d3ba-42c7-b540-e3e8914f88d5" providerId="ADAL" clId="{4A265E12-6B8E-43FD-BDAA-266EAA1DF83C}" dt="2024-10-11T20:38:29.134" v="2268" actId="1076"/>
        <pc:sldMkLst>
          <pc:docMk/>
          <pc:sldMk cId="1704249199" sldId="455"/>
        </pc:sldMkLst>
      </pc:sldChg>
      <pc:sldChg chg="addSp delSp modSp new mod">
        <pc:chgData name="Kalina Jan (260259)" userId="a7e6ec75-d3ba-42c7-b540-e3e8914f88d5" providerId="ADAL" clId="{4A265E12-6B8E-43FD-BDAA-266EAA1DF83C}" dt="2024-10-11T20:42:32.607" v="2423" actId="14100"/>
        <pc:sldMkLst>
          <pc:docMk/>
          <pc:sldMk cId="2225984055" sldId="456"/>
        </pc:sldMkLst>
      </pc:sldChg>
      <pc:sldChg chg="addSp modSp add mod">
        <pc:chgData name="Kalina Jan (260259)" userId="a7e6ec75-d3ba-42c7-b540-e3e8914f88d5" providerId="ADAL" clId="{4A265E12-6B8E-43FD-BDAA-266EAA1DF83C}" dt="2024-10-11T20:43:29.361" v="2440" actId="1037"/>
        <pc:sldMkLst>
          <pc:docMk/>
          <pc:sldMk cId="2607587496" sldId="457"/>
        </pc:sldMkLst>
      </pc:sldChg>
      <pc:sldChg chg="addSp modSp add mod">
        <pc:chgData name="Kalina Jan (260259)" userId="a7e6ec75-d3ba-42c7-b540-e3e8914f88d5" providerId="ADAL" clId="{4A265E12-6B8E-43FD-BDAA-266EAA1DF83C}" dt="2024-10-11T20:44:19.230" v="2454" actId="1035"/>
        <pc:sldMkLst>
          <pc:docMk/>
          <pc:sldMk cId="2274174756" sldId="458"/>
        </pc:sldMkLst>
      </pc:sldChg>
      <pc:sldChg chg="add del">
        <pc:chgData name="Kalina Jan (260259)" userId="a7e6ec75-d3ba-42c7-b540-e3e8914f88d5" providerId="ADAL" clId="{4A265E12-6B8E-43FD-BDAA-266EAA1DF83C}" dt="2024-10-11T16:12:59.810" v="2055" actId="47"/>
        <pc:sldMkLst>
          <pc:docMk/>
          <pc:sldMk cId="3702915332" sldId="459"/>
        </pc:sldMkLst>
      </pc:sldChg>
      <pc:sldChg chg="addSp modSp add mod">
        <pc:chgData name="Kalina Jan (260259)" userId="a7e6ec75-d3ba-42c7-b540-e3e8914f88d5" providerId="ADAL" clId="{4A265E12-6B8E-43FD-BDAA-266EAA1DF83C}" dt="2024-10-11T20:40:54.887" v="2392" actId="12789"/>
        <pc:sldMkLst>
          <pc:docMk/>
          <pc:sldMk cId="2343801008" sldId="460"/>
        </pc:sldMkLst>
      </pc:sldChg>
      <pc:sldChg chg="new del">
        <pc:chgData name="Kalina Jan (260259)" userId="a7e6ec75-d3ba-42c7-b540-e3e8914f88d5" providerId="ADAL" clId="{4A265E12-6B8E-43FD-BDAA-266EAA1DF83C}" dt="2024-10-11T16:16:18.838" v="2060" actId="47"/>
        <pc:sldMkLst>
          <pc:docMk/>
          <pc:sldMk cId="2407295379" sldId="461"/>
        </pc:sldMkLst>
      </pc:sldChg>
      <pc:sldChg chg="add del">
        <pc:chgData name="Kalina Jan (260259)" userId="a7e6ec75-d3ba-42c7-b540-e3e8914f88d5" providerId="ADAL" clId="{4A265E12-6B8E-43FD-BDAA-266EAA1DF83C}" dt="2024-10-11T16:14:17.186" v="2058" actId="47"/>
        <pc:sldMkLst>
          <pc:docMk/>
          <pc:sldMk cId="3440875572" sldId="461"/>
        </pc:sldMkLst>
      </pc:sldChg>
      <pc:sldChg chg="addSp modSp new mod">
        <pc:chgData name="Kalina Jan (260259)" userId="a7e6ec75-d3ba-42c7-b540-e3e8914f88d5" providerId="ADAL" clId="{4A265E12-6B8E-43FD-BDAA-266EAA1DF83C}" dt="2024-10-11T20:45:18.997" v="2461" actId="12789"/>
        <pc:sldMkLst>
          <pc:docMk/>
          <pc:sldMk cId="3917952076" sldId="461"/>
        </pc:sldMkLst>
      </pc:sldChg>
      <pc:sldChg chg="addSp modSp add mod">
        <pc:chgData name="Kalina Jan (260259)" userId="a7e6ec75-d3ba-42c7-b540-e3e8914f88d5" providerId="ADAL" clId="{4A265E12-6B8E-43FD-BDAA-266EAA1DF83C}" dt="2024-10-11T20:45:53.734" v="2469" actId="12789"/>
        <pc:sldMkLst>
          <pc:docMk/>
          <pc:sldMk cId="3241950050" sldId="462"/>
        </pc:sldMkLst>
      </pc:sldChg>
      <pc:sldChg chg="addSp modSp add mod ord">
        <pc:chgData name="Kalina Jan (260259)" userId="a7e6ec75-d3ba-42c7-b540-e3e8914f88d5" providerId="ADAL" clId="{4A265E12-6B8E-43FD-BDAA-266EAA1DF83C}" dt="2024-10-11T20:49:32.509" v="2568" actId="1035"/>
        <pc:sldMkLst>
          <pc:docMk/>
          <pc:sldMk cId="1286419137" sldId="463"/>
        </pc:sldMkLst>
      </pc:sldChg>
      <pc:sldChg chg="addSp modSp add mod ord">
        <pc:chgData name="Kalina Jan (260259)" userId="a7e6ec75-d3ba-42c7-b540-e3e8914f88d5" providerId="ADAL" clId="{4A265E12-6B8E-43FD-BDAA-266EAA1DF83C}" dt="2024-10-11T20:51:00.687" v="2605" actId="1038"/>
        <pc:sldMkLst>
          <pc:docMk/>
          <pc:sldMk cId="4068591327" sldId="464"/>
        </pc:sldMkLst>
      </pc:sldChg>
      <pc:sldChg chg="addSp modSp add mod">
        <pc:chgData name="Kalina Jan (260259)" userId="a7e6ec75-d3ba-42c7-b540-e3e8914f88d5" providerId="ADAL" clId="{4A265E12-6B8E-43FD-BDAA-266EAA1DF83C}" dt="2024-10-11T20:51:32.959" v="2614" actId="12789"/>
        <pc:sldMkLst>
          <pc:docMk/>
          <pc:sldMk cId="2023463696" sldId="465"/>
        </pc:sldMkLst>
      </pc:sldChg>
      <pc:sldChg chg="addSp modSp new mod">
        <pc:chgData name="Kalina Jan (260259)" userId="a7e6ec75-d3ba-42c7-b540-e3e8914f88d5" providerId="ADAL" clId="{4A265E12-6B8E-43FD-BDAA-266EAA1DF83C}" dt="2024-10-11T20:52:24.349" v="2628" actId="12789"/>
        <pc:sldMkLst>
          <pc:docMk/>
          <pc:sldMk cId="1083647682" sldId="466"/>
        </pc:sldMkLst>
      </pc:sldChg>
      <pc:sldChg chg="addSp modSp add mod">
        <pc:chgData name="Kalina Jan (260259)" userId="a7e6ec75-d3ba-42c7-b540-e3e8914f88d5" providerId="ADAL" clId="{4A265E12-6B8E-43FD-BDAA-266EAA1DF83C}" dt="2024-10-11T20:53:36.705" v="2668" actId="1035"/>
        <pc:sldMkLst>
          <pc:docMk/>
          <pc:sldMk cId="3083997278" sldId="467"/>
        </pc:sldMkLst>
      </pc:sldChg>
      <pc:sldChg chg="addSp modSp add mod">
        <pc:chgData name="Kalina Jan (260259)" userId="a7e6ec75-d3ba-42c7-b540-e3e8914f88d5" providerId="ADAL" clId="{4A265E12-6B8E-43FD-BDAA-266EAA1DF83C}" dt="2024-10-11T20:54:41.275" v="2692" actId="20577"/>
        <pc:sldMkLst>
          <pc:docMk/>
          <pc:sldMk cId="1461651886" sldId="468"/>
        </pc:sldMkLst>
      </pc:sldChg>
      <pc:sldChg chg="addSp modSp add mod">
        <pc:chgData name="Kalina Jan (260259)" userId="a7e6ec75-d3ba-42c7-b540-e3e8914f88d5" providerId="ADAL" clId="{4A265E12-6B8E-43FD-BDAA-266EAA1DF83C}" dt="2024-10-11T20:55:01.523" v="2698" actId="12788"/>
        <pc:sldMkLst>
          <pc:docMk/>
          <pc:sldMk cId="3261537635" sldId="469"/>
        </pc:sldMkLst>
      </pc:sldChg>
      <pc:sldChg chg="addSp modSp add mod">
        <pc:chgData name="Kalina Jan (260259)" userId="a7e6ec75-d3ba-42c7-b540-e3e8914f88d5" providerId="ADAL" clId="{4A265E12-6B8E-43FD-BDAA-266EAA1DF83C}" dt="2024-10-11T20:55:23.850" v="2705" actId="12788"/>
        <pc:sldMkLst>
          <pc:docMk/>
          <pc:sldMk cId="2156109434" sldId="470"/>
        </pc:sldMkLst>
      </pc:sldChg>
      <pc:sldChg chg="addSp modSp add mod">
        <pc:chgData name="Kalina Jan (260259)" userId="a7e6ec75-d3ba-42c7-b540-e3e8914f88d5" providerId="ADAL" clId="{4A265E12-6B8E-43FD-BDAA-266EAA1DF83C}" dt="2024-10-11T20:55:39.553" v="2712" actId="12788"/>
        <pc:sldMkLst>
          <pc:docMk/>
          <pc:sldMk cId="4095000495" sldId="471"/>
        </pc:sldMkLst>
      </pc:sldChg>
      <pc:sldChg chg="addSp modSp add mod">
        <pc:chgData name="Kalina Jan (260259)" userId="a7e6ec75-d3ba-42c7-b540-e3e8914f88d5" providerId="ADAL" clId="{4A265E12-6B8E-43FD-BDAA-266EAA1DF83C}" dt="2024-10-11T20:56:00.242" v="2726" actId="12789"/>
        <pc:sldMkLst>
          <pc:docMk/>
          <pc:sldMk cId="993993084" sldId="472"/>
        </pc:sldMkLst>
      </pc:sldChg>
      <pc:sldChg chg="addSp delSp modSp add mod">
        <pc:chgData name="Kalina Jan (260259)" userId="a7e6ec75-d3ba-42c7-b540-e3e8914f88d5" providerId="ADAL" clId="{4A265E12-6B8E-43FD-BDAA-266EAA1DF83C}" dt="2024-10-11T20:41:17.986" v="2400" actId="12789"/>
        <pc:sldMkLst>
          <pc:docMk/>
          <pc:sldMk cId="4194954647" sldId="473"/>
        </pc:sldMkLst>
      </pc:sldChg>
      <pc:sldChg chg="addSp modSp add mod">
        <pc:chgData name="Kalina Jan (260259)" userId="a7e6ec75-d3ba-42c7-b540-e3e8914f88d5" providerId="ADAL" clId="{4A265E12-6B8E-43FD-BDAA-266EAA1DF83C}" dt="2024-10-11T20:47:11.713" v="2490" actId="1076"/>
        <pc:sldMkLst>
          <pc:docMk/>
          <pc:sldMk cId="1689500018" sldId="474"/>
        </pc:sldMkLst>
      </pc:sldChg>
      <pc:sldChg chg="addSp delSp modSp add mod">
        <pc:chgData name="Kalina Jan (260259)" userId="a7e6ec75-d3ba-42c7-b540-e3e8914f88d5" providerId="ADAL" clId="{4A265E12-6B8E-43FD-BDAA-266EAA1DF83C}" dt="2024-10-11T20:51:52.326" v="2623" actId="1036"/>
        <pc:sldMkLst>
          <pc:docMk/>
          <pc:sldMk cId="1723875283" sldId="475"/>
        </pc:sldMkLst>
      </pc:sldChg>
      <pc:sldChg chg="addSp delSp modSp add mod">
        <pc:chgData name="Kalina Jan (260259)" userId="a7e6ec75-d3ba-42c7-b540-e3e8914f88d5" providerId="ADAL" clId="{4A265E12-6B8E-43FD-BDAA-266EAA1DF83C}" dt="2024-10-11T20:52:44.500" v="2637" actId="1036"/>
        <pc:sldMkLst>
          <pc:docMk/>
          <pc:sldMk cId="1953663387" sldId="476"/>
        </pc:sldMkLst>
      </pc:sldChg>
      <pc:sldMasterChg chg="addSp delSp modSp mod modSldLayout">
        <pc:chgData name="Kalina Jan (260259)" userId="a7e6ec75-d3ba-42c7-b540-e3e8914f88d5" providerId="ADAL" clId="{4A265E12-6B8E-43FD-BDAA-266EAA1DF83C}" dt="2024-10-11T20:57:43.734" v="2759"/>
        <pc:sldMasterMkLst>
          <pc:docMk/>
          <pc:sldMasterMk cId="0" sldId="2147483669"/>
        </pc:sldMasterMkLst>
        <pc:sldLayoutChg chg="addSp delSp modSp mod">
          <pc:chgData name="Kalina Jan (260259)" userId="a7e6ec75-d3ba-42c7-b540-e3e8914f88d5" providerId="ADAL" clId="{4A265E12-6B8E-43FD-BDAA-266EAA1DF83C}" dt="2024-10-11T20:57:19.648" v="2739"/>
          <pc:sldLayoutMkLst>
            <pc:docMk/>
            <pc:sldMasterMk cId="0" sldId="2147483669"/>
            <pc:sldLayoutMk cId="2087915325" sldId="2147483730"/>
          </pc:sldLayoutMkLst>
        </pc:sldLayoutChg>
        <pc:sldLayoutChg chg="addSp delSp modSp mod">
          <pc:chgData name="Kalina Jan (260259)" userId="a7e6ec75-d3ba-42c7-b540-e3e8914f88d5" providerId="ADAL" clId="{4A265E12-6B8E-43FD-BDAA-266EAA1DF83C}" dt="2024-10-11T20:57:22.298" v="2741"/>
          <pc:sldLayoutMkLst>
            <pc:docMk/>
            <pc:sldMasterMk cId="0" sldId="2147483669"/>
            <pc:sldLayoutMk cId="1384198540" sldId="2147483731"/>
          </pc:sldLayoutMkLst>
        </pc:sldLayoutChg>
        <pc:sldLayoutChg chg="addSp delSp modSp mod">
          <pc:chgData name="Kalina Jan (260259)" userId="a7e6ec75-d3ba-42c7-b540-e3e8914f88d5" providerId="ADAL" clId="{4A265E12-6B8E-43FD-BDAA-266EAA1DF83C}" dt="2024-10-11T20:57:24.764" v="2743"/>
          <pc:sldLayoutMkLst>
            <pc:docMk/>
            <pc:sldMasterMk cId="0" sldId="2147483669"/>
            <pc:sldLayoutMk cId="448696495" sldId="2147483732"/>
          </pc:sldLayoutMkLst>
        </pc:sldLayoutChg>
        <pc:sldLayoutChg chg="addSp delSp modSp mod">
          <pc:chgData name="Kalina Jan (260259)" userId="a7e6ec75-d3ba-42c7-b540-e3e8914f88d5" providerId="ADAL" clId="{4A265E12-6B8E-43FD-BDAA-266EAA1DF83C}" dt="2024-10-11T20:57:27.026" v="2745"/>
          <pc:sldLayoutMkLst>
            <pc:docMk/>
            <pc:sldMasterMk cId="0" sldId="2147483669"/>
            <pc:sldLayoutMk cId="3534117871" sldId="2147483733"/>
          </pc:sldLayoutMkLst>
        </pc:sldLayoutChg>
        <pc:sldLayoutChg chg="addSp delSp modSp mod">
          <pc:chgData name="Kalina Jan (260259)" userId="a7e6ec75-d3ba-42c7-b540-e3e8914f88d5" providerId="ADAL" clId="{4A265E12-6B8E-43FD-BDAA-266EAA1DF83C}" dt="2024-10-11T20:57:29.231" v="2747"/>
          <pc:sldLayoutMkLst>
            <pc:docMk/>
            <pc:sldMasterMk cId="0" sldId="2147483669"/>
            <pc:sldLayoutMk cId="2507640011" sldId="2147483734"/>
          </pc:sldLayoutMkLst>
        </pc:sldLayoutChg>
        <pc:sldLayoutChg chg="addSp delSp modSp mod">
          <pc:chgData name="Kalina Jan (260259)" userId="a7e6ec75-d3ba-42c7-b540-e3e8914f88d5" providerId="ADAL" clId="{4A265E12-6B8E-43FD-BDAA-266EAA1DF83C}" dt="2024-10-11T20:57:31.606" v="2749"/>
          <pc:sldLayoutMkLst>
            <pc:docMk/>
            <pc:sldMasterMk cId="0" sldId="2147483669"/>
            <pc:sldLayoutMk cId="3896658872" sldId="2147483735"/>
          </pc:sldLayoutMkLst>
        </pc:sldLayoutChg>
        <pc:sldLayoutChg chg="addSp delSp modSp mod">
          <pc:chgData name="Kalina Jan (260259)" userId="a7e6ec75-d3ba-42c7-b540-e3e8914f88d5" providerId="ADAL" clId="{4A265E12-6B8E-43FD-BDAA-266EAA1DF83C}" dt="2024-10-11T20:57:34.049" v="2751"/>
          <pc:sldLayoutMkLst>
            <pc:docMk/>
            <pc:sldMasterMk cId="0" sldId="2147483669"/>
            <pc:sldLayoutMk cId="2741747556" sldId="2147483736"/>
          </pc:sldLayoutMkLst>
        </pc:sldLayoutChg>
        <pc:sldLayoutChg chg="addSp delSp modSp mod">
          <pc:chgData name="Kalina Jan (260259)" userId="a7e6ec75-d3ba-42c7-b540-e3e8914f88d5" providerId="ADAL" clId="{4A265E12-6B8E-43FD-BDAA-266EAA1DF83C}" dt="2024-10-11T20:57:36.250" v="2753"/>
          <pc:sldLayoutMkLst>
            <pc:docMk/>
            <pc:sldMasterMk cId="0" sldId="2147483669"/>
            <pc:sldLayoutMk cId="1764245634" sldId="2147483737"/>
          </pc:sldLayoutMkLst>
        </pc:sldLayoutChg>
        <pc:sldLayoutChg chg="addSp delSp modSp mod">
          <pc:chgData name="Kalina Jan (260259)" userId="a7e6ec75-d3ba-42c7-b540-e3e8914f88d5" providerId="ADAL" clId="{4A265E12-6B8E-43FD-BDAA-266EAA1DF83C}" dt="2024-10-11T20:57:39.071" v="2755"/>
          <pc:sldLayoutMkLst>
            <pc:docMk/>
            <pc:sldMasterMk cId="0" sldId="2147483669"/>
            <pc:sldLayoutMk cId="3743005731" sldId="2147483738"/>
          </pc:sldLayoutMkLst>
        </pc:sldLayoutChg>
        <pc:sldLayoutChg chg="addSp delSp modSp mod">
          <pc:chgData name="Kalina Jan (260259)" userId="a7e6ec75-d3ba-42c7-b540-e3e8914f88d5" providerId="ADAL" clId="{4A265E12-6B8E-43FD-BDAA-266EAA1DF83C}" dt="2024-10-11T20:57:41.214" v="2757"/>
          <pc:sldLayoutMkLst>
            <pc:docMk/>
            <pc:sldMasterMk cId="0" sldId="2147483669"/>
            <pc:sldLayoutMk cId="3281901568" sldId="2147483739"/>
          </pc:sldLayoutMkLst>
        </pc:sldLayoutChg>
        <pc:sldLayoutChg chg="addSp delSp modSp mod">
          <pc:chgData name="Kalina Jan (260259)" userId="a7e6ec75-d3ba-42c7-b540-e3e8914f88d5" providerId="ADAL" clId="{4A265E12-6B8E-43FD-BDAA-266EAA1DF83C}" dt="2024-10-11T20:57:43.734" v="2759"/>
          <pc:sldLayoutMkLst>
            <pc:docMk/>
            <pc:sldMasterMk cId="0" sldId="2147483669"/>
            <pc:sldLayoutMk cId="1277119516" sldId="2147483740"/>
          </pc:sldLayoutMkLst>
        </pc:sldLayoutChg>
      </pc:sldMasterChg>
    </pc:docChg>
  </pc:docChgLst>
  <pc:docChgLst>
    <pc:chgData name="Kalina Jan (260259)" userId="a7e6ec75-d3ba-42c7-b540-e3e8914f88d5" providerId="ADAL" clId="{46EAC49B-BFEA-47D5-975C-38D556E0E262}"/>
    <pc:docChg chg="undo custSel addSld delSld modSld modMainMaster">
      <pc:chgData name="Kalina Jan (260259)" userId="a7e6ec75-d3ba-42c7-b540-e3e8914f88d5" providerId="ADAL" clId="{46EAC49B-BFEA-47D5-975C-38D556E0E262}" dt="2025-01-29T21:58:51.737" v="2080" actId="478"/>
      <pc:docMkLst>
        <pc:docMk/>
      </pc:docMkLst>
      <pc:sldChg chg="modSp mod">
        <pc:chgData name="Kalina Jan (260259)" userId="a7e6ec75-d3ba-42c7-b540-e3e8914f88d5" providerId="ADAL" clId="{46EAC49B-BFEA-47D5-975C-38D556E0E262}" dt="2025-01-29T21:58:11.412" v="2072"/>
        <pc:sldMkLst>
          <pc:docMk/>
          <pc:sldMk cId="0" sldId="359"/>
        </pc:sldMkLst>
        <pc:spChg chg="mod">
          <ac:chgData name="Kalina Jan (260259)" userId="a7e6ec75-d3ba-42c7-b540-e3e8914f88d5" providerId="ADAL" clId="{46EAC49B-BFEA-47D5-975C-38D556E0E262}" dt="2025-01-29T21:58:11.412" v="2072"/>
          <ac:spMkLst>
            <pc:docMk/>
            <pc:sldMk cId="0" sldId="359"/>
            <ac:spMk id="3" creationId="{3085EDC7-444C-B0D8-1FB3-0791588D1B64}"/>
          </ac:spMkLst>
        </pc:spChg>
        <pc:spChg chg="mod">
          <ac:chgData name="Kalina Jan (260259)" userId="a7e6ec75-d3ba-42c7-b540-e3e8914f88d5" providerId="ADAL" clId="{46EAC49B-BFEA-47D5-975C-38D556E0E262}" dt="2025-01-29T15:57:58.831" v="654" actId="20577"/>
          <ac:spMkLst>
            <pc:docMk/>
            <pc:sldMk cId="0" sldId="359"/>
            <ac:spMk id="5" creationId="{CCF800E8-B418-0686-2AE6-6A025C106BB3}"/>
          </ac:spMkLst>
        </pc:spChg>
        <pc:spChg chg="mod">
          <ac:chgData name="Kalina Jan (260259)" userId="a7e6ec75-d3ba-42c7-b540-e3e8914f88d5" providerId="ADAL" clId="{46EAC49B-BFEA-47D5-975C-38D556E0E262}" dt="2025-01-29T15:58:28.429" v="657" actId="255"/>
          <ac:spMkLst>
            <pc:docMk/>
            <pc:sldMk cId="0" sldId="359"/>
            <ac:spMk id="18435" creationId="{DABCFF22-515F-52C1-37E5-946BF901F30F}"/>
          </ac:spMkLst>
        </pc:spChg>
        <pc:picChg chg="mod">
          <ac:chgData name="Kalina Jan (260259)" userId="a7e6ec75-d3ba-42c7-b540-e3e8914f88d5" providerId="ADAL" clId="{46EAC49B-BFEA-47D5-975C-38D556E0E262}" dt="2025-01-29T15:58:42.319" v="666" actId="12788"/>
          <ac:picMkLst>
            <pc:docMk/>
            <pc:sldMk cId="0" sldId="359"/>
            <ac:picMk id="7" creationId="{A1D65354-1B33-A081-4EDA-0D788DA1EAC5}"/>
          </ac:picMkLst>
        </pc:picChg>
      </pc:sldChg>
      <pc:sldChg chg="modSp mod">
        <pc:chgData name="Kalina Jan (260259)" userId="a7e6ec75-d3ba-42c7-b540-e3e8914f88d5" providerId="ADAL" clId="{46EAC49B-BFEA-47D5-975C-38D556E0E262}" dt="2025-01-29T21:58:11.412" v="2072"/>
        <pc:sldMkLst>
          <pc:docMk/>
          <pc:sldMk cId="0" sldId="360"/>
        </pc:sldMkLst>
        <pc:spChg chg="mod">
          <ac:chgData name="Kalina Jan (260259)" userId="a7e6ec75-d3ba-42c7-b540-e3e8914f88d5" providerId="ADAL" clId="{46EAC49B-BFEA-47D5-975C-38D556E0E262}" dt="2025-01-29T21:58:11.412" v="2072"/>
          <ac:spMkLst>
            <pc:docMk/>
            <pc:sldMk cId="0" sldId="360"/>
            <ac:spMk id="3" creationId="{31FE20B9-81D7-616F-F81D-3A6CA804DE72}"/>
          </ac:spMkLst>
        </pc:spChg>
        <pc:spChg chg="mod">
          <ac:chgData name="Kalina Jan (260259)" userId="a7e6ec75-d3ba-42c7-b540-e3e8914f88d5" providerId="ADAL" clId="{46EAC49B-BFEA-47D5-975C-38D556E0E262}" dt="2025-01-29T16:00:25.889" v="698" actId="14100"/>
          <ac:spMkLst>
            <pc:docMk/>
            <pc:sldMk cId="0" sldId="360"/>
            <ac:spMk id="20482" creationId="{07B6998D-F6F3-D8CA-3F3E-4B79BCA24160}"/>
          </ac:spMkLst>
        </pc:spChg>
        <pc:spChg chg="mod">
          <ac:chgData name="Kalina Jan (260259)" userId="a7e6ec75-d3ba-42c7-b540-e3e8914f88d5" providerId="ADAL" clId="{46EAC49B-BFEA-47D5-975C-38D556E0E262}" dt="2025-01-29T16:01:08.009" v="708" actId="20577"/>
          <ac:spMkLst>
            <pc:docMk/>
            <pc:sldMk cId="0" sldId="360"/>
            <ac:spMk id="27651" creationId="{BDCF154B-07B0-5B8F-77D4-8BE67FE62D36}"/>
          </ac:spMkLst>
        </pc:spChg>
      </pc:sldChg>
      <pc:sldChg chg="modSp mod">
        <pc:chgData name="Kalina Jan (260259)" userId="a7e6ec75-d3ba-42c7-b540-e3e8914f88d5" providerId="ADAL" clId="{46EAC49B-BFEA-47D5-975C-38D556E0E262}" dt="2025-01-29T21:58:11.412" v="2072"/>
        <pc:sldMkLst>
          <pc:docMk/>
          <pc:sldMk cId="0" sldId="392"/>
        </pc:sldMkLst>
        <pc:spChg chg="mod">
          <ac:chgData name="Kalina Jan (260259)" userId="a7e6ec75-d3ba-42c7-b540-e3e8914f88d5" providerId="ADAL" clId="{46EAC49B-BFEA-47D5-975C-38D556E0E262}" dt="2025-01-29T21:58:11.412" v="2072"/>
          <ac:spMkLst>
            <pc:docMk/>
            <pc:sldMk cId="0" sldId="392"/>
            <ac:spMk id="3" creationId="{4C265E89-210B-8AD2-33FC-96685219D217}"/>
          </ac:spMkLst>
        </pc:spChg>
        <pc:spChg chg="mod">
          <ac:chgData name="Kalina Jan (260259)" userId="a7e6ec75-d3ba-42c7-b540-e3e8914f88d5" providerId="ADAL" clId="{46EAC49B-BFEA-47D5-975C-38D556E0E262}" dt="2025-01-29T15:52:01.759" v="201" actId="113"/>
          <ac:spMkLst>
            <pc:docMk/>
            <pc:sldMk cId="0" sldId="392"/>
            <ac:spMk id="15363" creationId="{642E53F6-51BF-EE11-0C83-D0334C5532AA}"/>
          </ac:spMkLst>
        </pc:spChg>
      </pc:sldChg>
      <pc:sldChg chg="modSp">
        <pc:chgData name="Kalina Jan (260259)" userId="a7e6ec75-d3ba-42c7-b540-e3e8914f88d5" providerId="ADAL" clId="{46EAC49B-BFEA-47D5-975C-38D556E0E262}" dt="2025-01-29T21:58:11.412" v="2072"/>
        <pc:sldMkLst>
          <pc:docMk/>
          <pc:sldMk cId="0" sldId="400"/>
        </pc:sldMkLst>
        <pc:spChg chg="mod">
          <ac:chgData name="Kalina Jan (260259)" userId="a7e6ec75-d3ba-42c7-b540-e3e8914f88d5" providerId="ADAL" clId="{46EAC49B-BFEA-47D5-975C-38D556E0E262}" dt="2025-01-29T21:58:11.412" v="2072"/>
          <ac:spMkLst>
            <pc:docMk/>
            <pc:sldMk cId="0" sldId="400"/>
            <ac:spMk id="3" creationId="{959581B8-514E-28BD-7533-72B38C271A86}"/>
          </ac:spMkLst>
        </pc:spChg>
      </pc:sldChg>
      <pc:sldChg chg="modSp add mod">
        <pc:chgData name="Kalina Jan (260259)" userId="a7e6ec75-d3ba-42c7-b540-e3e8914f88d5" providerId="ADAL" clId="{46EAC49B-BFEA-47D5-975C-38D556E0E262}" dt="2025-01-29T15:52:19.469" v="217" actId="20577"/>
        <pc:sldMkLst>
          <pc:docMk/>
          <pc:sldMk cId="0" sldId="401"/>
        </pc:sldMkLst>
        <pc:spChg chg="mod">
          <ac:chgData name="Kalina Jan (260259)" userId="a7e6ec75-d3ba-42c7-b540-e3e8914f88d5" providerId="ADAL" clId="{46EAC49B-BFEA-47D5-975C-38D556E0E262}" dt="2025-01-29T15:49:38.768" v="94"/>
          <ac:spMkLst>
            <pc:docMk/>
            <pc:sldMk cId="0" sldId="401"/>
            <ac:spMk id="4" creationId="{F8CD19BA-4ABB-5C5C-9E11-7455E5232182}"/>
          </ac:spMkLst>
        </pc:spChg>
        <pc:spChg chg="mod">
          <ac:chgData name="Kalina Jan (260259)" userId="a7e6ec75-d3ba-42c7-b540-e3e8914f88d5" providerId="ADAL" clId="{46EAC49B-BFEA-47D5-975C-38D556E0E262}" dt="2025-01-29T15:52:19.469" v="217" actId="20577"/>
          <ac:spMkLst>
            <pc:docMk/>
            <pc:sldMk cId="0" sldId="401"/>
            <ac:spMk id="17410" creationId="{A1D1BB45-F5A1-2200-757A-C6A582C25182}"/>
          </ac:spMkLst>
        </pc:spChg>
      </pc:sldChg>
      <pc:sldChg chg="modSp add mod">
        <pc:chgData name="Kalina Jan (260259)" userId="a7e6ec75-d3ba-42c7-b540-e3e8914f88d5" providerId="ADAL" clId="{46EAC49B-BFEA-47D5-975C-38D556E0E262}" dt="2025-01-29T15:52:25.679" v="229" actId="20577"/>
        <pc:sldMkLst>
          <pc:docMk/>
          <pc:sldMk cId="0" sldId="402"/>
        </pc:sldMkLst>
        <pc:spChg chg="mod">
          <ac:chgData name="Kalina Jan (260259)" userId="a7e6ec75-d3ba-42c7-b540-e3e8914f88d5" providerId="ADAL" clId="{46EAC49B-BFEA-47D5-975C-38D556E0E262}" dt="2025-01-29T15:49:42.828" v="95"/>
          <ac:spMkLst>
            <pc:docMk/>
            <pc:sldMk cId="0" sldId="402"/>
            <ac:spMk id="4" creationId="{17893387-AFE9-7E19-EE45-D32B31221547}"/>
          </ac:spMkLst>
        </pc:spChg>
        <pc:spChg chg="mod">
          <ac:chgData name="Kalina Jan (260259)" userId="a7e6ec75-d3ba-42c7-b540-e3e8914f88d5" providerId="ADAL" clId="{46EAC49B-BFEA-47D5-975C-38D556E0E262}" dt="2025-01-29T15:52:25.679" v="229" actId="20577"/>
          <ac:spMkLst>
            <pc:docMk/>
            <pc:sldMk cId="0" sldId="402"/>
            <ac:spMk id="18434" creationId="{ECBBD1D6-691C-B2FA-9AEE-21228A52A66C}"/>
          </ac:spMkLst>
        </pc:spChg>
      </pc:sldChg>
      <pc:sldChg chg="delSp modSp add mod">
        <pc:chgData name="Kalina Jan (260259)" userId="a7e6ec75-d3ba-42c7-b540-e3e8914f88d5" providerId="ADAL" clId="{46EAC49B-BFEA-47D5-975C-38D556E0E262}" dt="2025-01-29T21:58:35.007" v="2079" actId="1036"/>
        <pc:sldMkLst>
          <pc:docMk/>
          <pc:sldMk cId="0" sldId="403"/>
        </pc:sldMkLst>
        <pc:spChg chg="del">
          <ac:chgData name="Kalina Jan (260259)" userId="a7e6ec75-d3ba-42c7-b540-e3e8914f88d5" providerId="ADAL" clId="{46EAC49B-BFEA-47D5-975C-38D556E0E262}" dt="2025-01-29T21:58:32" v="2073" actId="478"/>
          <ac:spMkLst>
            <pc:docMk/>
            <pc:sldMk cId="0" sldId="403"/>
            <ac:spMk id="2" creationId="{7C9683A4-325D-A4C3-4B05-89CEAD1E9BCF}"/>
          </ac:spMkLst>
        </pc:spChg>
        <pc:spChg chg="mod">
          <ac:chgData name="Kalina Jan (260259)" userId="a7e6ec75-d3ba-42c7-b540-e3e8914f88d5" providerId="ADAL" clId="{46EAC49B-BFEA-47D5-975C-38D556E0E262}" dt="2025-01-29T15:49:49.068" v="96"/>
          <ac:spMkLst>
            <pc:docMk/>
            <pc:sldMk cId="0" sldId="403"/>
            <ac:spMk id="4" creationId="{C0445B34-4E40-C560-0389-169D6C272CC4}"/>
          </ac:spMkLst>
        </pc:spChg>
        <pc:spChg chg="mod">
          <ac:chgData name="Kalina Jan (260259)" userId="a7e6ec75-d3ba-42c7-b540-e3e8914f88d5" providerId="ADAL" clId="{46EAC49B-BFEA-47D5-975C-38D556E0E262}" dt="2025-01-29T21:58:35.007" v="2079" actId="1036"/>
          <ac:spMkLst>
            <pc:docMk/>
            <pc:sldMk cId="0" sldId="403"/>
            <ac:spMk id="19458" creationId="{53591A37-CEC4-5E3C-579B-9EDE5837DEC0}"/>
          </ac:spMkLst>
        </pc:spChg>
      </pc:sldChg>
      <pc:sldChg chg="modSp add mod">
        <pc:chgData name="Kalina Jan (260259)" userId="a7e6ec75-d3ba-42c7-b540-e3e8914f88d5" providerId="ADAL" clId="{46EAC49B-BFEA-47D5-975C-38D556E0E262}" dt="2025-01-29T15:55:43.769" v="577" actId="20577"/>
        <pc:sldMkLst>
          <pc:docMk/>
          <pc:sldMk cId="0" sldId="404"/>
        </pc:sldMkLst>
        <pc:spChg chg="mod">
          <ac:chgData name="Kalina Jan (260259)" userId="a7e6ec75-d3ba-42c7-b540-e3e8914f88d5" providerId="ADAL" clId="{46EAC49B-BFEA-47D5-975C-38D556E0E262}" dt="2025-01-29T15:53:37.454" v="319" actId="20577"/>
          <ac:spMkLst>
            <pc:docMk/>
            <pc:sldMk cId="0" sldId="404"/>
            <ac:spMk id="20482" creationId="{93BE0EAD-7EF1-6A6A-9C39-46F1F53AE26F}"/>
          </ac:spMkLst>
        </pc:spChg>
        <pc:spChg chg="mod">
          <ac:chgData name="Kalina Jan (260259)" userId="a7e6ec75-d3ba-42c7-b540-e3e8914f88d5" providerId="ADAL" clId="{46EAC49B-BFEA-47D5-975C-38D556E0E262}" dt="2025-01-29T15:55:43.769" v="577" actId="20577"/>
          <ac:spMkLst>
            <pc:docMk/>
            <pc:sldMk cId="0" sldId="404"/>
            <ac:spMk id="20483" creationId="{F4881D52-240A-4FD6-50EF-3A18C6E464B7}"/>
          </ac:spMkLst>
        </pc:spChg>
        <pc:spChg chg="mod">
          <ac:chgData name="Kalina Jan (260259)" userId="a7e6ec75-d3ba-42c7-b540-e3e8914f88d5" providerId="ADAL" clId="{46EAC49B-BFEA-47D5-975C-38D556E0E262}" dt="2025-01-29T15:53:25.779" v="279"/>
          <ac:spMkLst>
            <pc:docMk/>
            <pc:sldMk cId="0" sldId="404"/>
            <ac:spMk id="20484" creationId="{4E7C411B-6222-255D-6AE8-F66AF1E744B8}"/>
          </ac:spMkLst>
        </pc:spChg>
      </pc:sldChg>
      <pc:sldChg chg="modSp mod">
        <pc:chgData name="Kalina Jan (260259)" userId="a7e6ec75-d3ba-42c7-b540-e3e8914f88d5" providerId="ADAL" clId="{46EAC49B-BFEA-47D5-975C-38D556E0E262}" dt="2025-01-29T21:58:11.412" v="2072"/>
        <pc:sldMkLst>
          <pc:docMk/>
          <pc:sldMk cId="0" sldId="406"/>
        </pc:sldMkLst>
        <pc:spChg chg="mod">
          <ac:chgData name="Kalina Jan (260259)" userId="a7e6ec75-d3ba-42c7-b540-e3e8914f88d5" providerId="ADAL" clId="{46EAC49B-BFEA-47D5-975C-38D556E0E262}" dt="2025-01-29T15:57:42.259" v="640" actId="122"/>
          <ac:spMkLst>
            <pc:docMk/>
            <pc:sldMk cId="0" sldId="406"/>
            <ac:spMk id="3" creationId="{B545CC5A-E145-4FB4-2E9D-409EB116F3B9}"/>
          </ac:spMkLst>
        </pc:spChg>
        <pc:spChg chg="mod">
          <ac:chgData name="Kalina Jan (260259)" userId="a7e6ec75-d3ba-42c7-b540-e3e8914f88d5" providerId="ADAL" clId="{46EAC49B-BFEA-47D5-975C-38D556E0E262}" dt="2025-01-29T21:58:11.412" v="2072"/>
          <ac:spMkLst>
            <pc:docMk/>
            <pc:sldMk cId="0" sldId="406"/>
            <ac:spMk id="4" creationId="{49CF6F94-EE36-4583-6BE6-165851937DEE}"/>
          </ac:spMkLst>
        </pc:spChg>
      </pc:sldChg>
      <pc:sldChg chg="modSp mod">
        <pc:chgData name="Kalina Jan (260259)" userId="a7e6ec75-d3ba-42c7-b540-e3e8914f88d5" providerId="ADAL" clId="{46EAC49B-BFEA-47D5-975C-38D556E0E262}" dt="2025-01-29T21:58:11.412" v="2072"/>
        <pc:sldMkLst>
          <pc:docMk/>
          <pc:sldMk cId="0" sldId="411"/>
        </pc:sldMkLst>
        <pc:spChg chg="mod">
          <ac:chgData name="Kalina Jan (260259)" userId="a7e6ec75-d3ba-42c7-b540-e3e8914f88d5" providerId="ADAL" clId="{46EAC49B-BFEA-47D5-975C-38D556E0E262}" dt="2025-01-29T15:59:58.349" v="694" actId="20577"/>
          <ac:spMkLst>
            <pc:docMk/>
            <pc:sldMk cId="0" sldId="411"/>
            <ac:spMk id="3" creationId="{F1C18430-4CE1-754D-CE9C-C55EBAD636BC}"/>
          </ac:spMkLst>
        </pc:spChg>
        <pc:spChg chg="mod">
          <ac:chgData name="Kalina Jan (260259)" userId="a7e6ec75-d3ba-42c7-b540-e3e8914f88d5" providerId="ADAL" clId="{46EAC49B-BFEA-47D5-975C-38D556E0E262}" dt="2025-01-29T21:58:11.412" v="2072"/>
          <ac:spMkLst>
            <pc:docMk/>
            <pc:sldMk cId="0" sldId="411"/>
            <ac:spMk id="4" creationId="{944F93FB-8186-8592-DABD-912ABBD625FC}"/>
          </ac:spMkLst>
        </pc:spChg>
        <pc:picChg chg="mod">
          <ac:chgData name="Kalina Jan (260259)" userId="a7e6ec75-d3ba-42c7-b540-e3e8914f88d5" providerId="ADAL" clId="{46EAC49B-BFEA-47D5-975C-38D556E0E262}" dt="2025-01-29T16:00:06.739" v="696" actId="12788"/>
          <ac:picMkLst>
            <pc:docMk/>
            <pc:sldMk cId="0" sldId="411"/>
            <ac:picMk id="19461" creationId="{8BEA81E6-08B9-98FC-308D-8AAB48BEC19A}"/>
          </ac:picMkLst>
        </pc:picChg>
      </pc:sldChg>
      <pc:sldChg chg="modSp mod">
        <pc:chgData name="Kalina Jan (260259)" userId="a7e6ec75-d3ba-42c7-b540-e3e8914f88d5" providerId="ADAL" clId="{46EAC49B-BFEA-47D5-975C-38D556E0E262}" dt="2025-01-29T21:58:11.412" v="2072"/>
        <pc:sldMkLst>
          <pc:docMk/>
          <pc:sldMk cId="0" sldId="412"/>
        </pc:sldMkLst>
        <pc:spChg chg="mod">
          <ac:chgData name="Kalina Jan (260259)" userId="a7e6ec75-d3ba-42c7-b540-e3e8914f88d5" providerId="ADAL" clId="{46EAC49B-BFEA-47D5-975C-38D556E0E262}" dt="2025-01-29T16:15:29.400" v="842" actId="20577"/>
          <ac:spMkLst>
            <pc:docMk/>
            <pc:sldMk cId="0" sldId="412"/>
            <ac:spMk id="3" creationId="{0CDFB826-CA9C-0EA6-E42F-7593075132E9}"/>
          </ac:spMkLst>
        </pc:spChg>
        <pc:spChg chg="mod">
          <ac:chgData name="Kalina Jan (260259)" userId="a7e6ec75-d3ba-42c7-b540-e3e8914f88d5" providerId="ADAL" clId="{46EAC49B-BFEA-47D5-975C-38D556E0E262}" dt="2025-01-29T21:58:11.412" v="2072"/>
          <ac:spMkLst>
            <pc:docMk/>
            <pc:sldMk cId="0" sldId="412"/>
            <ac:spMk id="4" creationId="{51003CAA-C9AA-5678-03CB-21135354F749}"/>
          </ac:spMkLst>
        </pc:spChg>
      </pc:sldChg>
      <pc:sldChg chg="modSp mod">
        <pc:chgData name="Kalina Jan (260259)" userId="a7e6ec75-d3ba-42c7-b540-e3e8914f88d5" providerId="ADAL" clId="{46EAC49B-BFEA-47D5-975C-38D556E0E262}" dt="2025-01-29T21:58:11.412" v="2072"/>
        <pc:sldMkLst>
          <pc:docMk/>
          <pc:sldMk cId="0" sldId="414"/>
        </pc:sldMkLst>
        <pc:spChg chg="mod">
          <ac:chgData name="Kalina Jan (260259)" userId="a7e6ec75-d3ba-42c7-b540-e3e8914f88d5" providerId="ADAL" clId="{46EAC49B-BFEA-47D5-975C-38D556E0E262}" dt="2025-01-29T16:15:50.071" v="861"/>
          <ac:spMkLst>
            <pc:docMk/>
            <pc:sldMk cId="0" sldId="414"/>
            <ac:spMk id="3" creationId="{D5C1144F-BE0B-7886-9E5F-FC842F555A7A}"/>
          </ac:spMkLst>
        </pc:spChg>
        <pc:spChg chg="mod">
          <ac:chgData name="Kalina Jan (260259)" userId="a7e6ec75-d3ba-42c7-b540-e3e8914f88d5" providerId="ADAL" clId="{46EAC49B-BFEA-47D5-975C-38D556E0E262}" dt="2025-01-29T21:58:11.412" v="2072"/>
          <ac:spMkLst>
            <pc:docMk/>
            <pc:sldMk cId="0" sldId="414"/>
            <ac:spMk id="4" creationId="{190DB3F0-A846-3A42-9211-1A28C2244E9E}"/>
          </ac:spMkLst>
        </pc:spChg>
      </pc:sldChg>
      <pc:sldChg chg="modSp mod">
        <pc:chgData name="Kalina Jan (260259)" userId="a7e6ec75-d3ba-42c7-b540-e3e8914f88d5" providerId="ADAL" clId="{46EAC49B-BFEA-47D5-975C-38D556E0E262}" dt="2025-01-29T21:58:11.412" v="2072"/>
        <pc:sldMkLst>
          <pc:docMk/>
          <pc:sldMk cId="0" sldId="415"/>
        </pc:sldMkLst>
        <pc:spChg chg="mod">
          <ac:chgData name="Kalina Jan (260259)" userId="a7e6ec75-d3ba-42c7-b540-e3e8914f88d5" providerId="ADAL" clId="{46EAC49B-BFEA-47D5-975C-38D556E0E262}" dt="2025-01-29T16:18:25.091" v="923" actId="20577"/>
          <ac:spMkLst>
            <pc:docMk/>
            <pc:sldMk cId="0" sldId="415"/>
            <ac:spMk id="3" creationId="{490CC916-556A-4566-D8E5-5F4DD5DDFA55}"/>
          </ac:spMkLst>
        </pc:spChg>
        <pc:spChg chg="mod">
          <ac:chgData name="Kalina Jan (260259)" userId="a7e6ec75-d3ba-42c7-b540-e3e8914f88d5" providerId="ADAL" clId="{46EAC49B-BFEA-47D5-975C-38D556E0E262}" dt="2025-01-29T21:58:11.412" v="2072"/>
          <ac:spMkLst>
            <pc:docMk/>
            <pc:sldMk cId="0" sldId="415"/>
            <ac:spMk id="4" creationId="{03936379-2115-0E1B-8F31-EC31A88A7D05}"/>
          </ac:spMkLst>
        </pc:spChg>
      </pc:sldChg>
      <pc:sldChg chg="modSp mod">
        <pc:chgData name="Kalina Jan (260259)" userId="a7e6ec75-d3ba-42c7-b540-e3e8914f88d5" providerId="ADAL" clId="{46EAC49B-BFEA-47D5-975C-38D556E0E262}" dt="2025-01-29T21:58:11.412" v="2072"/>
        <pc:sldMkLst>
          <pc:docMk/>
          <pc:sldMk cId="0" sldId="416"/>
        </pc:sldMkLst>
        <pc:spChg chg="mod">
          <ac:chgData name="Kalina Jan (260259)" userId="a7e6ec75-d3ba-42c7-b540-e3e8914f88d5" providerId="ADAL" clId="{46EAC49B-BFEA-47D5-975C-38D556E0E262}" dt="2025-01-29T16:25:44.041" v="1009"/>
          <ac:spMkLst>
            <pc:docMk/>
            <pc:sldMk cId="0" sldId="416"/>
            <ac:spMk id="3" creationId="{AE0DC7CF-6419-E1DF-0DD0-B71D489DB483}"/>
          </ac:spMkLst>
        </pc:spChg>
        <pc:spChg chg="mod">
          <ac:chgData name="Kalina Jan (260259)" userId="a7e6ec75-d3ba-42c7-b540-e3e8914f88d5" providerId="ADAL" clId="{46EAC49B-BFEA-47D5-975C-38D556E0E262}" dt="2025-01-29T21:58:11.412" v="2072"/>
          <ac:spMkLst>
            <pc:docMk/>
            <pc:sldMk cId="0" sldId="416"/>
            <ac:spMk id="4" creationId="{13C16603-E6D5-A16D-CA3E-6195D65BC1CB}"/>
          </ac:spMkLst>
        </pc:spChg>
      </pc:sldChg>
      <pc:sldChg chg="modSp mod">
        <pc:chgData name="Kalina Jan (260259)" userId="a7e6ec75-d3ba-42c7-b540-e3e8914f88d5" providerId="ADAL" clId="{46EAC49B-BFEA-47D5-975C-38D556E0E262}" dt="2025-01-29T21:58:11.412" v="2072"/>
        <pc:sldMkLst>
          <pc:docMk/>
          <pc:sldMk cId="0" sldId="417"/>
        </pc:sldMkLst>
        <pc:spChg chg="mod">
          <ac:chgData name="Kalina Jan (260259)" userId="a7e6ec75-d3ba-42c7-b540-e3e8914f88d5" providerId="ADAL" clId="{46EAC49B-BFEA-47D5-975C-38D556E0E262}" dt="2025-01-29T16:28:29.731" v="1148" actId="113"/>
          <ac:spMkLst>
            <pc:docMk/>
            <pc:sldMk cId="0" sldId="417"/>
            <ac:spMk id="3" creationId="{382A76C9-DF2C-8458-3545-6CE19BE6F811}"/>
          </ac:spMkLst>
        </pc:spChg>
        <pc:spChg chg="mod">
          <ac:chgData name="Kalina Jan (260259)" userId="a7e6ec75-d3ba-42c7-b540-e3e8914f88d5" providerId="ADAL" clId="{46EAC49B-BFEA-47D5-975C-38D556E0E262}" dt="2025-01-29T21:58:11.412" v="2072"/>
          <ac:spMkLst>
            <pc:docMk/>
            <pc:sldMk cId="0" sldId="417"/>
            <ac:spMk id="4" creationId="{3107A14A-BEB4-BF74-D460-D842B425939E}"/>
          </ac:spMkLst>
        </pc:spChg>
        <pc:spChg chg="mod">
          <ac:chgData name="Kalina Jan (260259)" userId="a7e6ec75-d3ba-42c7-b540-e3e8914f88d5" providerId="ADAL" clId="{46EAC49B-BFEA-47D5-975C-38D556E0E262}" dt="2025-01-29T16:27:23.781" v="1096" actId="20577"/>
          <ac:spMkLst>
            <pc:docMk/>
            <pc:sldMk cId="0" sldId="417"/>
            <ac:spMk id="26626" creationId="{F78E1970-1553-7AB2-8FB3-47C7CD8BAC89}"/>
          </ac:spMkLst>
        </pc:spChg>
      </pc:sldChg>
      <pc:sldChg chg="modSp mod">
        <pc:chgData name="Kalina Jan (260259)" userId="a7e6ec75-d3ba-42c7-b540-e3e8914f88d5" providerId="ADAL" clId="{46EAC49B-BFEA-47D5-975C-38D556E0E262}" dt="2025-01-29T21:58:11.412" v="2072"/>
        <pc:sldMkLst>
          <pc:docMk/>
          <pc:sldMk cId="0" sldId="418"/>
        </pc:sldMkLst>
        <pc:spChg chg="mod">
          <ac:chgData name="Kalina Jan (260259)" userId="a7e6ec75-d3ba-42c7-b540-e3e8914f88d5" providerId="ADAL" clId="{46EAC49B-BFEA-47D5-975C-38D556E0E262}" dt="2025-01-29T21:58:11.412" v="2072"/>
          <ac:spMkLst>
            <pc:docMk/>
            <pc:sldMk cId="0" sldId="418"/>
            <ac:spMk id="3" creationId="{5BE79822-E00E-0538-61E4-59AE7EE538DA}"/>
          </ac:spMkLst>
        </pc:spChg>
        <pc:spChg chg="mod">
          <ac:chgData name="Kalina Jan (260259)" userId="a7e6ec75-d3ba-42c7-b540-e3e8914f88d5" providerId="ADAL" clId="{46EAC49B-BFEA-47D5-975C-38D556E0E262}" dt="2025-01-29T16:26:14.671" v="1017" actId="20577"/>
          <ac:spMkLst>
            <pc:docMk/>
            <pc:sldMk cId="0" sldId="418"/>
            <ac:spMk id="25602" creationId="{14C6EB7B-D411-C4DD-0415-BE2D639BC124}"/>
          </ac:spMkLst>
        </pc:spChg>
        <pc:spChg chg="mod">
          <ac:chgData name="Kalina Jan (260259)" userId="a7e6ec75-d3ba-42c7-b540-e3e8914f88d5" providerId="ADAL" clId="{46EAC49B-BFEA-47D5-975C-38D556E0E262}" dt="2025-01-29T16:27:14.191" v="1094" actId="20577"/>
          <ac:spMkLst>
            <pc:docMk/>
            <pc:sldMk cId="0" sldId="418"/>
            <ac:spMk id="25603" creationId="{B1D953F8-AB51-FE7D-87C0-E950C27F3EC8}"/>
          </ac:spMkLst>
        </pc:spChg>
      </pc:sldChg>
      <pc:sldChg chg="delSp mod">
        <pc:chgData name="Kalina Jan (260259)" userId="a7e6ec75-d3ba-42c7-b540-e3e8914f88d5" providerId="ADAL" clId="{46EAC49B-BFEA-47D5-975C-38D556E0E262}" dt="2025-01-29T21:58:51.737" v="2080" actId="478"/>
        <pc:sldMkLst>
          <pc:docMk/>
          <pc:sldMk cId="0" sldId="419"/>
        </pc:sldMkLst>
        <pc:spChg chg="del">
          <ac:chgData name="Kalina Jan (260259)" userId="a7e6ec75-d3ba-42c7-b540-e3e8914f88d5" providerId="ADAL" clId="{46EAC49B-BFEA-47D5-975C-38D556E0E262}" dt="2025-01-29T21:58:51.737" v="2080" actId="478"/>
          <ac:spMkLst>
            <pc:docMk/>
            <pc:sldMk cId="0" sldId="419"/>
            <ac:spMk id="4" creationId="{1B9EA04B-797A-39FB-8012-325FE2F6F36A}"/>
          </ac:spMkLst>
        </pc:spChg>
      </pc:sldChg>
      <pc:sldChg chg="modSp mod">
        <pc:chgData name="Kalina Jan (260259)" userId="a7e6ec75-d3ba-42c7-b540-e3e8914f88d5" providerId="ADAL" clId="{46EAC49B-BFEA-47D5-975C-38D556E0E262}" dt="2025-01-29T21:58:11.412" v="2072"/>
        <pc:sldMkLst>
          <pc:docMk/>
          <pc:sldMk cId="0" sldId="420"/>
        </pc:sldMkLst>
        <pc:spChg chg="mod">
          <ac:chgData name="Kalina Jan (260259)" userId="a7e6ec75-d3ba-42c7-b540-e3e8914f88d5" providerId="ADAL" clId="{46EAC49B-BFEA-47D5-975C-38D556E0E262}" dt="2025-01-29T21:58:11.412" v="2072"/>
          <ac:spMkLst>
            <pc:docMk/>
            <pc:sldMk cId="0" sldId="420"/>
            <ac:spMk id="3" creationId="{A9D1C151-7219-E466-D6D7-B67E70D1A1BA}"/>
          </ac:spMkLst>
        </pc:spChg>
        <pc:spChg chg="mod">
          <ac:chgData name="Kalina Jan (260259)" userId="a7e6ec75-d3ba-42c7-b540-e3e8914f88d5" providerId="ADAL" clId="{46EAC49B-BFEA-47D5-975C-38D556E0E262}" dt="2025-01-29T16:29:25.702" v="1166" actId="14100"/>
          <ac:spMkLst>
            <pc:docMk/>
            <pc:sldMk cId="0" sldId="420"/>
            <ac:spMk id="28674" creationId="{93830D89-F995-58E5-DCF2-9CE276D8E516}"/>
          </ac:spMkLst>
        </pc:spChg>
      </pc:sldChg>
      <pc:sldChg chg="modSp">
        <pc:chgData name="Kalina Jan (260259)" userId="a7e6ec75-d3ba-42c7-b540-e3e8914f88d5" providerId="ADAL" clId="{46EAC49B-BFEA-47D5-975C-38D556E0E262}" dt="2025-01-29T21:58:11.412" v="2072"/>
        <pc:sldMkLst>
          <pc:docMk/>
          <pc:sldMk cId="0" sldId="421"/>
        </pc:sldMkLst>
        <pc:spChg chg="mod">
          <ac:chgData name="Kalina Jan (260259)" userId="a7e6ec75-d3ba-42c7-b540-e3e8914f88d5" providerId="ADAL" clId="{46EAC49B-BFEA-47D5-975C-38D556E0E262}" dt="2025-01-29T21:58:11.412" v="2072"/>
          <ac:spMkLst>
            <pc:docMk/>
            <pc:sldMk cId="0" sldId="421"/>
            <ac:spMk id="4" creationId="{0F705A2C-D34D-6006-B484-21651FE031FB}"/>
          </ac:spMkLst>
        </pc:spChg>
      </pc:sldChg>
      <pc:sldChg chg="modSp mod">
        <pc:chgData name="Kalina Jan (260259)" userId="a7e6ec75-d3ba-42c7-b540-e3e8914f88d5" providerId="ADAL" clId="{46EAC49B-BFEA-47D5-975C-38D556E0E262}" dt="2025-01-29T21:58:11.412" v="2072"/>
        <pc:sldMkLst>
          <pc:docMk/>
          <pc:sldMk cId="0" sldId="422"/>
        </pc:sldMkLst>
        <pc:spChg chg="mod">
          <ac:chgData name="Kalina Jan (260259)" userId="a7e6ec75-d3ba-42c7-b540-e3e8914f88d5" providerId="ADAL" clId="{46EAC49B-BFEA-47D5-975C-38D556E0E262}" dt="2025-01-29T16:30:41.572" v="1256" actId="20577"/>
          <ac:spMkLst>
            <pc:docMk/>
            <pc:sldMk cId="0" sldId="422"/>
            <ac:spMk id="3" creationId="{F4506C23-813B-1EA7-9563-8B0923C4B37D}"/>
          </ac:spMkLst>
        </pc:spChg>
        <pc:spChg chg="mod">
          <ac:chgData name="Kalina Jan (260259)" userId="a7e6ec75-d3ba-42c7-b540-e3e8914f88d5" providerId="ADAL" clId="{46EAC49B-BFEA-47D5-975C-38D556E0E262}" dt="2025-01-29T21:58:11.412" v="2072"/>
          <ac:spMkLst>
            <pc:docMk/>
            <pc:sldMk cId="0" sldId="422"/>
            <ac:spMk id="4" creationId="{AD3F7CB7-F510-48D2-4077-2FBE6097CE6F}"/>
          </ac:spMkLst>
        </pc:spChg>
      </pc:sldChg>
      <pc:sldChg chg="modSp mod">
        <pc:chgData name="Kalina Jan (260259)" userId="a7e6ec75-d3ba-42c7-b540-e3e8914f88d5" providerId="ADAL" clId="{46EAC49B-BFEA-47D5-975C-38D556E0E262}" dt="2025-01-29T21:58:11.412" v="2072"/>
        <pc:sldMkLst>
          <pc:docMk/>
          <pc:sldMk cId="0" sldId="423"/>
        </pc:sldMkLst>
        <pc:spChg chg="mod">
          <ac:chgData name="Kalina Jan (260259)" userId="a7e6ec75-d3ba-42c7-b540-e3e8914f88d5" providerId="ADAL" clId="{46EAC49B-BFEA-47D5-975C-38D556E0E262}" dt="2025-01-29T16:43:47.263" v="1369" actId="113"/>
          <ac:spMkLst>
            <pc:docMk/>
            <pc:sldMk cId="0" sldId="423"/>
            <ac:spMk id="3" creationId="{57D269AD-3B19-D60F-1525-C72F9A6C48A6}"/>
          </ac:spMkLst>
        </pc:spChg>
        <pc:spChg chg="mod">
          <ac:chgData name="Kalina Jan (260259)" userId="a7e6ec75-d3ba-42c7-b540-e3e8914f88d5" providerId="ADAL" clId="{46EAC49B-BFEA-47D5-975C-38D556E0E262}" dt="2025-01-29T21:58:11.412" v="2072"/>
          <ac:spMkLst>
            <pc:docMk/>
            <pc:sldMk cId="0" sldId="423"/>
            <ac:spMk id="4" creationId="{6742619F-42B2-42D8-066E-86E9BB7094CD}"/>
          </ac:spMkLst>
        </pc:spChg>
      </pc:sldChg>
      <pc:sldChg chg="modSp mod">
        <pc:chgData name="Kalina Jan (260259)" userId="a7e6ec75-d3ba-42c7-b540-e3e8914f88d5" providerId="ADAL" clId="{46EAC49B-BFEA-47D5-975C-38D556E0E262}" dt="2025-01-29T21:58:11.412" v="2072"/>
        <pc:sldMkLst>
          <pc:docMk/>
          <pc:sldMk cId="0" sldId="424"/>
        </pc:sldMkLst>
        <pc:spChg chg="mod">
          <ac:chgData name="Kalina Jan (260259)" userId="a7e6ec75-d3ba-42c7-b540-e3e8914f88d5" providerId="ADAL" clId="{46EAC49B-BFEA-47D5-975C-38D556E0E262}" dt="2025-01-29T16:47:29.413" v="1471" actId="20577"/>
          <ac:spMkLst>
            <pc:docMk/>
            <pc:sldMk cId="0" sldId="424"/>
            <ac:spMk id="3" creationId="{DBB9F576-CCB7-0CF3-8571-A1B99C1DA98E}"/>
          </ac:spMkLst>
        </pc:spChg>
        <pc:spChg chg="mod">
          <ac:chgData name="Kalina Jan (260259)" userId="a7e6ec75-d3ba-42c7-b540-e3e8914f88d5" providerId="ADAL" clId="{46EAC49B-BFEA-47D5-975C-38D556E0E262}" dt="2025-01-29T21:58:11.412" v="2072"/>
          <ac:spMkLst>
            <pc:docMk/>
            <pc:sldMk cId="0" sldId="424"/>
            <ac:spMk id="4" creationId="{A0E5CC54-E757-884B-E4CC-04E8008973C8}"/>
          </ac:spMkLst>
        </pc:spChg>
        <pc:spChg chg="mod">
          <ac:chgData name="Kalina Jan (260259)" userId="a7e6ec75-d3ba-42c7-b540-e3e8914f88d5" providerId="ADAL" clId="{46EAC49B-BFEA-47D5-975C-38D556E0E262}" dt="2025-01-29T16:46:32.663" v="1404" actId="14100"/>
          <ac:spMkLst>
            <pc:docMk/>
            <pc:sldMk cId="0" sldId="424"/>
            <ac:spMk id="35842" creationId="{D86D62E0-C9BA-6ECB-E166-E10FDBDEDA2D}"/>
          </ac:spMkLst>
        </pc:spChg>
      </pc:sldChg>
      <pc:sldChg chg="modSp mod">
        <pc:chgData name="Kalina Jan (260259)" userId="a7e6ec75-d3ba-42c7-b540-e3e8914f88d5" providerId="ADAL" clId="{46EAC49B-BFEA-47D5-975C-38D556E0E262}" dt="2025-01-29T21:58:11.412" v="2072"/>
        <pc:sldMkLst>
          <pc:docMk/>
          <pc:sldMk cId="0" sldId="425"/>
        </pc:sldMkLst>
        <pc:spChg chg="mod">
          <ac:chgData name="Kalina Jan (260259)" userId="a7e6ec75-d3ba-42c7-b540-e3e8914f88d5" providerId="ADAL" clId="{46EAC49B-BFEA-47D5-975C-38D556E0E262}" dt="2025-01-29T21:58:11.412" v="2072"/>
          <ac:spMkLst>
            <pc:docMk/>
            <pc:sldMk cId="0" sldId="425"/>
            <ac:spMk id="5" creationId="{80B18DB8-6779-9206-7DF7-88F8BF63BD5F}"/>
          </ac:spMkLst>
        </pc:spChg>
        <pc:spChg chg="mod">
          <ac:chgData name="Kalina Jan (260259)" userId="a7e6ec75-d3ba-42c7-b540-e3e8914f88d5" providerId="ADAL" clId="{46EAC49B-BFEA-47D5-975C-38D556E0E262}" dt="2025-01-29T16:46:08.243" v="1393" actId="1035"/>
          <ac:spMkLst>
            <pc:docMk/>
            <pc:sldMk cId="0" sldId="425"/>
            <ac:spMk id="32770" creationId="{2B06B1F4-0E02-415A-A770-54B1BA5407CB}"/>
          </ac:spMkLst>
        </pc:spChg>
      </pc:sldChg>
      <pc:sldChg chg="modSp mod">
        <pc:chgData name="Kalina Jan (260259)" userId="a7e6ec75-d3ba-42c7-b540-e3e8914f88d5" providerId="ADAL" clId="{46EAC49B-BFEA-47D5-975C-38D556E0E262}" dt="2025-01-29T21:58:11.412" v="2072"/>
        <pc:sldMkLst>
          <pc:docMk/>
          <pc:sldMk cId="0" sldId="426"/>
        </pc:sldMkLst>
        <pc:spChg chg="mod">
          <ac:chgData name="Kalina Jan (260259)" userId="a7e6ec75-d3ba-42c7-b540-e3e8914f88d5" providerId="ADAL" clId="{46EAC49B-BFEA-47D5-975C-38D556E0E262}" dt="2025-01-29T21:58:11.412" v="2072"/>
          <ac:spMkLst>
            <pc:docMk/>
            <pc:sldMk cId="0" sldId="426"/>
            <ac:spMk id="3" creationId="{763F32C6-E34B-AA06-6D63-9E8E28A8E7FD}"/>
          </ac:spMkLst>
        </pc:spChg>
        <pc:spChg chg="mod">
          <ac:chgData name="Kalina Jan (260259)" userId="a7e6ec75-d3ba-42c7-b540-e3e8914f88d5" providerId="ADAL" clId="{46EAC49B-BFEA-47D5-975C-38D556E0E262}" dt="2025-01-29T16:46:14.683" v="1395" actId="20577"/>
          <ac:spMkLst>
            <pc:docMk/>
            <pc:sldMk cId="0" sldId="426"/>
            <ac:spMk id="34818" creationId="{0DE4B0A9-8774-326C-7B92-15D93FF84EBE}"/>
          </ac:spMkLst>
        </pc:spChg>
      </pc:sldChg>
      <pc:sldChg chg="modSp">
        <pc:chgData name="Kalina Jan (260259)" userId="a7e6ec75-d3ba-42c7-b540-e3e8914f88d5" providerId="ADAL" clId="{46EAC49B-BFEA-47D5-975C-38D556E0E262}" dt="2025-01-29T21:58:11.412" v="2072"/>
        <pc:sldMkLst>
          <pc:docMk/>
          <pc:sldMk cId="0" sldId="427"/>
        </pc:sldMkLst>
        <pc:spChg chg="mod">
          <ac:chgData name="Kalina Jan (260259)" userId="a7e6ec75-d3ba-42c7-b540-e3e8914f88d5" providerId="ADAL" clId="{46EAC49B-BFEA-47D5-975C-38D556E0E262}" dt="2025-01-29T16:48:19.788" v="1479" actId="20577"/>
          <ac:spMkLst>
            <pc:docMk/>
            <pc:sldMk cId="0" sldId="427"/>
            <ac:spMk id="3" creationId="{7963BA36-6BE4-122B-380D-C49C56B25A30}"/>
          </ac:spMkLst>
        </pc:spChg>
        <pc:spChg chg="mod">
          <ac:chgData name="Kalina Jan (260259)" userId="a7e6ec75-d3ba-42c7-b540-e3e8914f88d5" providerId="ADAL" clId="{46EAC49B-BFEA-47D5-975C-38D556E0E262}" dt="2025-01-29T21:58:11.412" v="2072"/>
          <ac:spMkLst>
            <pc:docMk/>
            <pc:sldMk cId="0" sldId="427"/>
            <ac:spMk id="4" creationId="{7F42411C-1497-B8A8-1BAF-27B2C7CC3357}"/>
          </ac:spMkLst>
        </pc:spChg>
      </pc:sldChg>
      <pc:sldChg chg="modSp mod">
        <pc:chgData name="Kalina Jan (260259)" userId="a7e6ec75-d3ba-42c7-b540-e3e8914f88d5" providerId="ADAL" clId="{46EAC49B-BFEA-47D5-975C-38D556E0E262}" dt="2025-01-29T21:58:11.412" v="2072"/>
        <pc:sldMkLst>
          <pc:docMk/>
          <pc:sldMk cId="0" sldId="428"/>
        </pc:sldMkLst>
        <pc:spChg chg="mod">
          <ac:chgData name="Kalina Jan (260259)" userId="a7e6ec75-d3ba-42c7-b540-e3e8914f88d5" providerId="ADAL" clId="{46EAC49B-BFEA-47D5-975C-38D556E0E262}" dt="2025-01-29T16:49:39.643" v="1498" actId="20577"/>
          <ac:spMkLst>
            <pc:docMk/>
            <pc:sldMk cId="0" sldId="428"/>
            <ac:spMk id="3" creationId="{9DCAB24F-1062-FA5F-724C-118A811D213E}"/>
          </ac:spMkLst>
        </pc:spChg>
        <pc:spChg chg="mod">
          <ac:chgData name="Kalina Jan (260259)" userId="a7e6ec75-d3ba-42c7-b540-e3e8914f88d5" providerId="ADAL" clId="{46EAC49B-BFEA-47D5-975C-38D556E0E262}" dt="2025-01-29T21:58:11.412" v="2072"/>
          <ac:spMkLst>
            <pc:docMk/>
            <pc:sldMk cId="0" sldId="428"/>
            <ac:spMk id="4" creationId="{D0193A68-4211-8574-72CF-F70D7215CA0D}"/>
          </ac:spMkLst>
        </pc:spChg>
      </pc:sldChg>
      <pc:sldChg chg="modSp mod">
        <pc:chgData name="Kalina Jan (260259)" userId="a7e6ec75-d3ba-42c7-b540-e3e8914f88d5" providerId="ADAL" clId="{46EAC49B-BFEA-47D5-975C-38D556E0E262}" dt="2025-01-29T21:58:11.412" v="2072"/>
        <pc:sldMkLst>
          <pc:docMk/>
          <pc:sldMk cId="0" sldId="429"/>
        </pc:sldMkLst>
        <pc:spChg chg="mod">
          <ac:chgData name="Kalina Jan (260259)" userId="a7e6ec75-d3ba-42c7-b540-e3e8914f88d5" providerId="ADAL" clId="{46EAC49B-BFEA-47D5-975C-38D556E0E262}" dt="2025-01-29T16:50:40.614" v="1516" actId="20577"/>
          <ac:spMkLst>
            <pc:docMk/>
            <pc:sldMk cId="0" sldId="429"/>
            <ac:spMk id="3" creationId="{C1A669C6-66A7-24D6-AE7D-65F1B51167DA}"/>
          </ac:spMkLst>
        </pc:spChg>
        <pc:spChg chg="mod">
          <ac:chgData name="Kalina Jan (260259)" userId="a7e6ec75-d3ba-42c7-b540-e3e8914f88d5" providerId="ADAL" clId="{46EAC49B-BFEA-47D5-975C-38D556E0E262}" dt="2025-01-29T21:58:11.412" v="2072"/>
          <ac:spMkLst>
            <pc:docMk/>
            <pc:sldMk cId="0" sldId="429"/>
            <ac:spMk id="5" creationId="{244778C2-C819-CBB3-339D-0B1703912454}"/>
          </ac:spMkLst>
        </pc:spChg>
        <pc:spChg chg="mod">
          <ac:chgData name="Kalina Jan (260259)" userId="a7e6ec75-d3ba-42c7-b540-e3e8914f88d5" providerId="ADAL" clId="{46EAC49B-BFEA-47D5-975C-38D556E0E262}" dt="2025-01-29T16:50:03.193" v="1504" actId="20577"/>
          <ac:spMkLst>
            <pc:docMk/>
            <pc:sldMk cId="0" sldId="429"/>
            <ac:spMk id="38914" creationId="{0549C9F3-8DEF-CF05-1A2E-0B9EC82F14F7}"/>
          </ac:spMkLst>
        </pc:spChg>
      </pc:sldChg>
      <pc:sldChg chg="modSp mod">
        <pc:chgData name="Kalina Jan (260259)" userId="a7e6ec75-d3ba-42c7-b540-e3e8914f88d5" providerId="ADAL" clId="{46EAC49B-BFEA-47D5-975C-38D556E0E262}" dt="2025-01-29T21:58:11.412" v="2072"/>
        <pc:sldMkLst>
          <pc:docMk/>
          <pc:sldMk cId="0" sldId="430"/>
        </pc:sldMkLst>
        <pc:spChg chg="mod">
          <ac:chgData name="Kalina Jan (260259)" userId="a7e6ec75-d3ba-42c7-b540-e3e8914f88d5" providerId="ADAL" clId="{46EAC49B-BFEA-47D5-975C-38D556E0E262}" dt="2025-01-29T16:51:05.013" v="1524" actId="207"/>
          <ac:spMkLst>
            <pc:docMk/>
            <pc:sldMk cId="0" sldId="430"/>
            <ac:spMk id="3" creationId="{3618E6D1-D091-14A0-4887-F6C84D4A89C8}"/>
          </ac:spMkLst>
        </pc:spChg>
        <pc:spChg chg="mod">
          <ac:chgData name="Kalina Jan (260259)" userId="a7e6ec75-d3ba-42c7-b540-e3e8914f88d5" providerId="ADAL" clId="{46EAC49B-BFEA-47D5-975C-38D556E0E262}" dt="2025-01-29T21:58:11.412" v="2072"/>
          <ac:spMkLst>
            <pc:docMk/>
            <pc:sldMk cId="0" sldId="430"/>
            <ac:spMk id="4" creationId="{3383BCC2-E7A0-352F-CFB8-155B7A8A5416}"/>
          </ac:spMkLst>
        </pc:spChg>
      </pc:sldChg>
      <pc:sldChg chg="modSp mod">
        <pc:chgData name="Kalina Jan (260259)" userId="a7e6ec75-d3ba-42c7-b540-e3e8914f88d5" providerId="ADAL" clId="{46EAC49B-BFEA-47D5-975C-38D556E0E262}" dt="2025-01-29T21:58:11.412" v="2072"/>
        <pc:sldMkLst>
          <pc:docMk/>
          <pc:sldMk cId="0" sldId="432"/>
        </pc:sldMkLst>
        <pc:spChg chg="mod">
          <ac:chgData name="Kalina Jan (260259)" userId="a7e6ec75-d3ba-42c7-b540-e3e8914f88d5" providerId="ADAL" clId="{46EAC49B-BFEA-47D5-975C-38D556E0E262}" dt="2025-01-29T16:52:43.253" v="1536" actId="113"/>
          <ac:spMkLst>
            <pc:docMk/>
            <pc:sldMk cId="0" sldId="432"/>
            <ac:spMk id="3" creationId="{5801D69E-73FC-2423-216E-BA1286F234EC}"/>
          </ac:spMkLst>
        </pc:spChg>
        <pc:spChg chg="mod">
          <ac:chgData name="Kalina Jan (260259)" userId="a7e6ec75-d3ba-42c7-b540-e3e8914f88d5" providerId="ADAL" clId="{46EAC49B-BFEA-47D5-975C-38D556E0E262}" dt="2025-01-29T21:58:11.412" v="2072"/>
          <ac:spMkLst>
            <pc:docMk/>
            <pc:sldMk cId="0" sldId="432"/>
            <ac:spMk id="4" creationId="{9EB989C1-366E-9A5B-5B8C-E64D045729C3}"/>
          </ac:spMkLst>
        </pc:spChg>
        <pc:spChg chg="mod">
          <ac:chgData name="Kalina Jan (260259)" userId="a7e6ec75-d3ba-42c7-b540-e3e8914f88d5" providerId="ADAL" clId="{46EAC49B-BFEA-47D5-975C-38D556E0E262}" dt="2025-01-29T16:52:12.763" v="1534" actId="20577"/>
          <ac:spMkLst>
            <pc:docMk/>
            <pc:sldMk cId="0" sldId="432"/>
            <ac:spMk id="40962" creationId="{3EFF9574-57B5-95EA-7EBC-6159EF417785}"/>
          </ac:spMkLst>
        </pc:spChg>
      </pc:sldChg>
      <pc:sldChg chg="modSp mod">
        <pc:chgData name="Kalina Jan (260259)" userId="a7e6ec75-d3ba-42c7-b540-e3e8914f88d5" providerId="ADAL" clId="{46EAC49B-BFEA-47D5-975C-38D556E0E262}" dt="2025-01-29T21:58:11.412" v="2072"/>
        <pc:sldMkLst>
          <pc:docMk/>
          <pc:sldMk cId="0" sldId="433"/>
        </pc:sldMkLst>
        <pc:spChg chg="mod">
          <ac:chgData name="Kalina Jan (260259)" userId="a7e6ec75-d3ba-42c7-b540-e3e8914f88d5" providerId="ADAL" clId="{46EAC49B-BFEA-47D5-975C-38D556E0E262}" dt="2025-01-29T16:53:34.263" v="1551" actId="20577"/>
          <ac:spMkLst>
            <pc:docMk/>
            <pc:sldMk cId="0" sldId="433"/>
            <ac:spMk id="3" creationId="{E2817DB6-8D80-D4F7-926D-ED9972B58D64}"/>
          </ac:spMkLst>
        </pc:spChg>
        <pc:spChg chg="mod">
          <ac:chgData name="Kalina Jan (260259)" userId="a7e6ec75-d3ba-42c7-b540-e3e8914f88d5" providerId="ADAL" clId="{46EAC49B-BFEA-47D5-975C-38D556E0E262}" dt="2025-01-29T21:58:11.412" v="2072"/>
          <ac:spMkLst>
            <pc:docMk/>
            <pc:sldMk cId="0" sldId="433"/>
            <ac:spMk id="4" creationId="{900FF6AF-0E81-4E4E-A25D-298A9B77EF34}"/>
          </ac:spMkLst>
        </pc:spChg>
      </pc:sldChg>
      <pc:sldChg chg="modSp">
        <pc:chgData name="Kalina Jan (260259)" userId="a7e6ec75-d3ba-42c7-b540-e3e8914f88d5" providerId="ADAL" clId="{46EAC49B-BFEA-47D5-975C-38D556E0E262}" dt="2025-01-29T21:58:11.412" v="2072"/>
        <pc:sldMkLst>
          <pc:docMk/>
          <pc:sldMk cId="0" sldId="434"/>
        </pc:sldMkLst>
        <pc:spChg chg="mod">
          <ac:chgData name="Kalina Jan (260259)" userId="a7e6ec75-d3ba-42c7-b540-e3e8914f88d5" providerId="ADAL" clId="{46EAC49B-BFEA-47D5-975C-38D556E0E262}" dt="2025-01-29T16:54:27.573" v="1578" actId="20577"/>
          <ac:spMkLst>
            <pc:docMk/>
            <pc:sldMk cId="0" sldId="434"/>
            <ac:spMk id="3" creationId="{72077A79-4120-7BA3-5F3E-633097A5EF1B}"/>
          </ac:spMkLst>
        </pc:spChg>
        <pc:spChg chg="mod">
          <ac:chgData name="Kalina Jan (260259)" userId="a7e6ec75-d3ba-42c7-b540-e3e8914f88d5" providerId="ADAL" clId="{46EAC49B-BFEA-47D5-975C-38D556E0E262}" dt="2025-01-29T21:58:11.412" v="2072"/>
          <ac:spMkLst>
            <pc:docMk/>
            <pc:sldMk cId="0" sldId="434"/>
            <ac:spMk id="4" creationId="{61988834-139D-6594-A87F-16D38AE8C0D3}"/>
          </ac:spMkLst>
        </pc:spChg>
        <pc:picChg chg="mod">
          <ac:chgData name="Kalina Jan (260259)" userId="a7e6ec75-d3ba-42c7-b540-e3e8914f88d5" providerId="ADAL" clId="{46EAC49B-BFEA-47D5-975C-38D556E0E262}" dt="2025-01-29T16:53:49.833" v="1555" actId="1036"/>
          <ac:picMkLst>
            <pc:docMk/>
            <pc:sldMk cId="0" sldId="434"/>
            <ac:picMk id="43012" creationId="{A095D9C8-E174-49DE-2435-1AF19296D541}"/>
          </ac:picMkLst>
        </pc:picChg>
      </pc:sldChg>
      <pc:sldChg chg="modSp mod">
        <pc:chgData name="Kalina Jan (260259)" userId="a7e6ec75-d3ba-42c7-b540-e3e8914f88d5" providerId="ADAL" clId="{46EAC49B-BFEA-47D5-975C-38D556E0E262}" dt="2025-01-29T21:58:11.412" v="2072"/>
        <pc:sldMkLst>
          <pc:docMk/>
          <pc:sldMk cId="0" sldId="435"/>
        </pc:sldMkLst>
        <pc:spChg chg="mod">
          <ac:chgData name="Kalina Jan (260259)" userId="a7e6ec75-d3ba-42c7-b540-e3e8914f88d5" providerId="ADAL" clId="{46EAC49B-BFEA-47D5-975C-38D556E0E262}" dt="2025-01-29T16:55:29.164" v="1610" actId="20577"/>
          <ac:spMkLst>
            <pc:docMk/>
            <pc:sldMk cId="0" sldId="435"/>
            <ac:spMk id="3" creationId="{F982506E-5F07-360E-A6D4-AFB76B5497B0}"/>
          </ac:spMkLst>
        </pc:spChg>
        <pc:spChg chg="mod">
          <ac:chgData name="Kalina Jan (260259)" userId="a7e6ec75-d3ba-42c7-b540-e3e8914f88d5" providerId="ADAL" clId="{46EAC49B-BFEA-47D5-975C-38D556E0E262}" dt="2025-01-29T21:58:11.412" v="2072"/>
          <ac:spMkLst>
            <pc:docMk/>
            <pc:sldMk cId="0" sldId="435"/>
            <ac:spMk id="4" creationId="{928C16B9-1CDF-60CB-CC38-ACD5503812DC}"/>
          </ac:spMkLst>
        </pc:spChg>
        <pc:spChg chg="mod">
          <ac:chgData name="Kalina Jan (260259)" userId="a7e6ec75-d3ba-42c7-b540-e3e8914f88d5" providerId="ADAL" clId="{46EAC49B-BFEA-47D5-975C-38D556E0E262}" dt="2025-01-29T16:55:01.884" v="1600" actId="20577"/>
          <ac:spMkLst>
            <pc:docMk/>
            <pc:sldMk cId="0" sldId="435"/>
            <ac:spMk id="44034" creationId="{2D6998BF-EF45-2325-E350-73C4A9D9DF16}"/>
          </ac:spMkLst>
        </pc:spChg>
      </pc:sldChg>
      <pc:sldChg chg="delSp modSp mod">
        <pc:chgData name="Kalina Jan (260259)" userId="a7e6ec75-d3ba-42c7-b540-e3e8914f88d5" providerId="ADAL" clId="{46EAC49B-BFEA-47D5-975C-38D556E0E262}" dt="2025-01-29T21:58:11.412" v="2072"/>
        <pc:sldMkLst>
          <pc:docMk/>
          <pc:sldMk cId="0" sldId="436"/>
        </pc:sldMkLst>
        <pc:spChg chg="mod">
          <ac:chgData name="Kalina Jan (260259)" userId="a7e6ec75-d3ba-42c7-b540-e3e8914f88d5" providerId="ADAL" clId="{46EAC49B-BFEA-47D5-975C-38D556E0E262}" dt="2025-01-29T16:56:33.564" v="1631" actId="20577"/>
          <ac:spMkLst>
            <pc:docMk/>
            <pc:sldMk cId="0" sldId="436"/>
            <ac:spMk id="2" creationId="{F8CB7D25-E216-3F33-A881-7B110F00422C}"/>
          </ac:spMkLst>
        </pc:spChg>
        <pc:spChg chg="mod">
          <ac:chgData name="Kalina Jan (260259)" userId="a7e6ec75-d3ba-42c7-b540-e3e8914f88d5" providerId="ADAL" clId="{46EAC49B-BFEA-47D5-975C-38D556E0E262}" dt="2025-01-29T16:59:16.444" v="1833" actId="14100"/>
          <ac:spMkLst>
            <pc:docMk/>
            <pc:sldMk cId="0" sldId="436"/>
            <ac:spMk id="3" creationId="{7AC37C9A-1617-1ADD-F0B9-57D5AC3320CE}"/>
          </ac:spMkLst>
        </pc:spChg>
        <pc:spChg chg="mod">
          <ac:chgData name="Kalina Jan (260259)" userId="a7e6ec75-d3ba-42c7-b540-e3e8914f88d5" providerId="ADAL" clId="{46EAC49B-BFEA-47D5-975C-38D556E0E262}" dt="2025-01-29T21:58:11.412" v="2072"/>
          <ac:spMkLst>
            <pc:docMk/>
            <pc:sldMk cId="0" sldId="436"/>
            <ac:spMk id="8" creationId="{D2260E01-8D1C-DF09-74EE-2386AEA97B53}"/>
          </ac:spMkLst>
        </pc:spChg>
        <pc:picChg chg="mod">
          <ac:chgData name="Kalina Jan (260259)" userId="a7e6ec75-d3ba-42c7-b540-e3e8914f88d5" providerId="ADAL" clId="{46EAC49B-BFEA-47D5-975C-38D556E0E262}" dt="2025-01-29T16:59:21.274" v="1835" actId="12788"/>
          <ac:picMkLst>
            <pc:docMk/>
            <pc:sldMk cId="0" sldId="436"/>
            <ac:picMk id="45061" creationId="{44CE3CA5-4F51-E6C7-0AE0-588F30DE7E7C}"/>
          </ac:picMkLst>
        </pc:picChg>
        <pc:picChg chg="del">
          <ac:chgData name="Kalina Jan (260259)" userId="a7e6ec75-d3ba-42c7-b540-e3e8914f88d5" providerId="ADAL" clId="{46EAC49B-BFEA-47D5-975C-38D556E0E262}" dt="2025-01-29T16:57:40.744" v="1634" actId="478"/>
          <ac:picMkLst>
            <pc:docMk/>
            <pc:sldMk cId="0" sldId="436"/>
            <ac:picMk id="45062" creationId="{2AE86B88-EA2D-D9A2-7D2F-8081349A8A75}"/>
          </ac:picMkLst>
        </pc:picChg>
        <pc:picChg chg="del">
          <ac:chgData name="Kalina Jan (260259)" userId="a7e6ec75-d3ba-42c7-b540-e3e8914f88d5" providerId="ADAL" clId="{46EAC49B-BFEA-47D5-975C-38D556E0E262}" dt="2025-01-29T16:57:39.914" v="1633" actId="478"/>
          <ac:picMkLst>
            <pc:docMk/>
            <pc:sldMk cId="0" sldId="436"/>
            <ac:picMk id="45063" creationId="{7F90F6D5-E6C6-737E-BA6D-D084C01B59E1}"/>
          </ac:picMkLst>
        </pc:picChg>
      </pc:sldChg>
      <pc:sldChg chg="modSp mod">
        <pc:chgData name="Kalina Jan (260259)" userId="a7e6ec75-d3ba-42c7-b540-e3e8914f88d5" providerId="ADAL" clId="{46EAC49B-BFEA-47D5-975C-38D556E0E262}" dt="2025-01-29T21:58:11.412" v="2072"/>
        <pc:sldMkLst>
          <pc:docMk/>
          <pc:sldMk cId="0" sldId="438"/>
        </pc:sldMkLst>
        <pc:spChg chg="mod">
          <ac:chgData name="Kalina Jan (260259)" userId="a7e6ec75-d3ba-42c7-b540-e3e8914f88d5" providerId="ADAL" clId="{46EAC49B-BFEA-47D5-975C-38D556E0E262}" dt="2025-01-29T17:00:04.314" v="1839" actId="122"/>
          <ac:spMkLst>
            <pc:docMk/>
            <pc:sldMk cId="0" sldId="438"/>
            <ac:spMk id="3" creationId="{723BFE55-B7CA-E3C4-4542-64AA29CAF966}"/>
          </ac:spMkLst>
        </pc:spChg>
        <pc:spChg chg="mod">
          <ac:chgData name="Kalina Jan (260259)" userId="a7e6ec75-d3ba-42c7-b540-e3e8914f88d5" providerId="ADAL" clId="{46EAC49B-BFEA-47D5-975C-38D556E0E262}" dt="2025-01-29T21:58:11.412" v="2072"/>
          <ac:spMkLst>
            <pc:docMk/>
            <pc:sldMk cId="0" sldId="438"/>
            <ac:spMk id="4" creationId="{BE44CD9F-4681-613F-3B86-18EFCE8BF80C}"/>
          </ac:spMkLst>
        </pc:spChg>
      </pc:sldChg>
      <pc:sldChg chg="modSp mod">
        <pc:chgData name="Kalina Jan (260259)" userId="a7e6ec75-d3ba-42c7-b540-e3e8914f88d5" providerId="ADAL" clId="{46EAC49B-BFEA-47D5-975C-38D556E0E262}" dt="2025-01-29T21:58:11.412" v="2072"/>
        <pc:sldMkLst>
          <pc:docMk/>
          <pc:sldMk cId="0" sldId="439"/>
        </pc:sldMkLst>
        <pc:spChg chg="mod">
          <ac:chgData name="Kalina Jan (260259)" userId="a7e6ec75-d3ba-42c7-b540-e3e8914f88d5" providerId="ADAL" clId="{46EAC49B-BFEA-47D5-975C-38D556E0E262}" dt="2025-01-29T17:02:50.734" v="1962" actId="113"/>
          <ac:spMkLst>
            <pc:docMk/>
            <pc:sldMk cId="0" sldId="439"/>
            <ac:spMk id="3" creationId="{B00F2949-5C6A-9091-7B3D-D1175F260E8D}"/>
          </ac:spMkLst>
        </pc:spChg>
        <pc:spChg chg="mod">
          <ac:chgData name="Kalina Jan (260259)" userId="a7e6ec75-d3ba-42c7-b540-e3e8914f88d5" providerId="ADAL" clId="{46EAC49B-BFEA-47D5-975C-38D556E0E262}" dt="2025-01-29T21:58:11.412" v="2072"/>
          <ac:spMkLst>
            <pc:docMk/>
            <pc:sldMk cId="0" sldId="439"/>
            <ac:spMk id="4" creationId="{1B1D95AF-7BE5-24E5-8623-55F620B04CCA}"/>
          </ac:spMkLst>
        </pc:spChg>
      </pc:sldChg>
      <pc:sldChg chg="modSp mod">
        <pc:chgData name="Kalina Jan (260259)" userId="a7e6ec75-d3ba-42c7-b540-e3e8914f88d5" providerId="ADAL" clId="{46EAC49B-BFEA-47D5-975C-38D556E0E262}" dt="2025-01-29T21:58:11.412" v="2072"/>
        <pc:sldMkLst>
          <pc:docMk/>
          <pc:sldMk cId="0" sldId="440"/>
        </pc:sldMkLst>
        <pc:spChg chg="mod">
          <ac:chgData name="Kalina Jan (260259)" userId="a7e6ec75-d3ba-42c7-b540-e3e8914f88d5" providerId="ADAL" clId="{46EAC49B-BFEA-47D5-975C-38D556E0E262}" dt="2025-01-29T17:03:23.384" v="1963" actId="122"/>
          <ac:spMkLst>
            <pc:docMk/>
            <pc:sldMk cId="0" sldId="440"/>
            <ac:spMk id="3" creationId="{3AB4FB2D-3EBB-5B52-DC10-8A8AA9E97639}"/>
          </ac:spMkLst>
        </pc:spChg>
        <pc:spChg chg="mod">
          <ac:chgData name="Kalina Jan (260259)" userId="a7e6ec75-d3ba-42c7-b540-e3e8914f88d5" providerId="ADAL" clId="{46EAC49B-BFEA-47D5-975C-38D556E0E262}" dt="2025-01-29T21:58:11.412" v="2072"/>
          <ac:spMkLst>
            <pc:docMk/>
            <pc:sldMk cId="0" sldId="440"/>
            <ac:spMk id="9" creationId="{F8701AC2-CF75-93F2-42D6-273F16AC20C5}"/>
          </ac:spMkLst>
        </pc:spChg>
      </pc:sldChg>
      <pc:sldChg chg="modSp mod">
        <pc:chgData name="Kalina Jan (260259)" userId="a7e6ec75-d3ba-42c7-b540-e3e8914f88d5" providerId="ADAL" clId="{46EAC49B-BFEA-47D5-975C-38D556E0E262}" dt="2025-01-29T21:58:11.412" v="2072"/>
        <pc:sldMkLst>
          <pc:docMk/>
          <pc:sldMk cId="0" sldId="441"/>
        </pc:sldMkLst>
        <pc:spChg chg="mod">
          <ac:chgData name="Kalina Jan (260259)" userId="a7e6ec75-d3ba-42c7-b540-e3e8914f88d5" providerId="ADAL" clId="{46EAC49B-BFEA-47D5-975C-38D556E0E262}" dt="2025-01-29T21:58:11.412" v="2072"/>
          <ac:spMkLst>
            <pc:docMk/>
            <pc:sldMk cId="0" sldId="441"/>
            <ac:spMk id="3" creationId="{A54E6922-DD6D-0EB1-7CF5-CD96DE946247}"/>
          </ac:spMkLst>
        </pc:spChg>
        <pc:spChg chg="mod">
          <ac:chgData name="Kalina Jan (260259)" userId="a7e6ec75-d3ba-42c7-b540-e3e8914f88d5" providerId="ADAL" clId="{46EAC49B-BFEA-47D5-975C-38D556E0E262}" dt="2025-01-29T17:03:49.774" v="1967" actId="20577"/>
          <ac:spMkLst>
            <pc:docMk/>
            <pc:sldMk cId="0" sldId="441"/>
            <ac:spMk id="49155" creationId="{72313372-A258-103A-7751-64FAC02633B8}"/>
          </ac:spMkLst>
        </pc:spChg>
      </pc:sldChg>
      <pc:sldChg chg="modSp mod">
        <pc:chgData name="Kalina Jan (260259)" userId="a7e6ec75-d3ba-42c7-b540-e3e8914f88d5" providerId="ADAL" clId="{46EAC49B-BFEA-47D5-975C-38D556E0E262}" dt="2025-01-29T21:58:11.412" v="2072"/>
        <pc:sldMkLst>
          <pc:docMk/>
          <pc:sldMk cId="0" sldId="442"/>
        </pc:sldMkLst>
        <pc:spChg chg="mod">
          <ac:chgData name="Kalina Jan (260259)" userId="a7e6ec75-d3ba-42c7-b540-e3e8914f88d5" providerId="ADAL" clId="{46EAC49B-BFEA-47D5-975C-38D556E0E262}" dt="2025-01-29T17:04:43.114" v="1996" actId="20577"/>
          <ac:spMkLst>
            <pc:docMk/>
            <pc:sldMk cId="0" sldId="442"/>
            <ac:spMk id="3" creationId="{AB53899D-F2DB-00C1-1541-FA69BE151AAE}"/>
          </ac:spMkLst>
        </pc:spChg>
        <pc:spChg chg="mod">
          <ac:chgData name="Kalina Jan (260259)" userId="a7e6ec75-d3ba-42c7-b540-e3e8914f88d5" providerId="ADAL" clId="{46EAC49B-BFEA-47D5-975C-38D556E0E262}" dt="2025-01-29T21:58:11.412" v="2072"/>
          <ac:spMkLst>
            <pc:docMk/>
            <pc:sldMk cId="0" sldId="442"/>
            <ac:spMk id="4" creationId="{32306372-C1F7-21DA-DA88-40AE78C4C10E}"/>
          </ac:spMkLst>
        </pc:spChg>
      </pc:sldChg>
      <pc:sldChg chg="modSp mod">
        <pc:chgData name="Kalina Jan (260259)" userId="a7e6ec75-d3ba-42c7-b540-e3e8914f88d5" providerId="ADAL" clId="{46EAC49B-BFEA-47D5-975C-38D556E0E262}" dt="2025-01-29T21:58:11.412" v="2072"/>
        <pc:sldMkLst>
          <pc:docMk/>
          <pc:sldMk cId="0" sldId="443"/>
        </pc:sldMkLst>
        <pc:spChg chg="mod">
          <ac:chgData name="Kalina Jan (260259)" userId="a7e6ec75-d3ba-42c7-b540-e3e8914f88d5" providerId="ADAL" clId="{46EAC49B-BFEA-47D5-975C-38D556E0E262}" dt="2025-01-29T17:04:53.724" v="2000" actId="20577"/>
          <ac:spMkLst>
            <pc:docMk/>
            <pc:sldMk cId="0" sldId="443"/>
            <ac:spMk id="2" creationId="{BD2C9221-155B-E89C-C024-8E7E34CDCE43}"/>
          </ac:spMkLst>
        </pc:spChg>
        <pc:spChg chg="mod">
          <ac:chgData name="Kalina Jan (260259)" userId="a7e6ec75-d3ba-42c7-b540-e3e8914f88d5" providerId="ADAL" clId="{46EAC49B-BFEA-47D5-975C-38D556E0E262}" dt="2025-01-29T17:05:43.394" v="2025" actId="20577"/>
          <ac:spMkLst>
            <pc:docMk/>
            <pc:sldMk cId="0" sldId="443"/>
            <ac:spMk id="3" creationId="{2B734C26-F62E-FC3F-4CB0-D5173DDDE1B3}"/>
          </ac:spMkLst>
        </pc:spChg>
        <pc:spChg chg="mod">
          <ac:chgData name="Kalina Jan (260259)" userId="a7e6ec75-d3ba-42c7-b540-e3e8914f88d5" providerId="ADAL" clId="{46EAC49B-BFEA-47D5-975C-38D556E0E262}" dt="2025-01-29T21:58:11.412" v="2072"/>
          <ac:spMkLst>
            <pc:docMk/>
            <pc:sldMk cId="0" sldId="443"/>
            <ac:spMk id="5" creationId="{750728CB-7B07-1E5A-2010-4E8DBADDBF2E}"/>
          </ac:spMkLst>
        </pc:spChg>
        <pc:picChg chg="mod">
          <ac:chgData name="Kalina Jan (260259)" userId="a7e6ec75-d3ba-42c7-b540-e3e8914f88d5" providerId="ADAL" clId="{46EAC49B-BFEA-47D5-975C-38D556E0E262}" dt="2025-01-29T17:05:21.769" v="2016" actId="1076"/>
          <ac:picMkLst>
            <pc:docMk/>
            <pc:sldMk cId="0" sldId="443"/>
            <ac:picMk id="51205" creationId="{F8BD6F85-C910-B0D3-3762-BCD4BC5FD1B9}"/>
          </ac:picMkLst>
        </pc:picChg>
        <pc:picChg chg="mod">
          <ac:chgData name="Kalina Jan (260259)" userId="a7e6ec75-d3ba-42c7-b540-e3e8914f88d5" providerId="ADAL" clId="{46EAC49B-BFEA-47D5-975C-38D556E0E262}" dt="2025-01-29T17:05:30.735" v="2018" actId="14100"/>
          <ac:picMkLst>
            <pc:docMk/>
            <pc:sldMk cId="0" sldId="443"/>
            <ac:picMk id="51206" creationId="{EE4E1CFB-B0C1-7AA7-0CAF-75C771C324F9}"/>
          </ac:picMkLst>
        </pc:picChg>
      </pc:sldChg>
      <pc:sldChg chg="modSp mod">
        <pc:chgData name="Kalina Jan (260259)" userId="a7e6ec75-d3ba-42c7-b540-e3e8914f88d5" providerId="ADAL" clId="{46EAC49B-BFEA-47D5-975C-38D556E0E262}" dt="2025-01-29T21:58:11.412" v="2072"/>
        <pc:sldMkLst>
          <pc:docMk/>
          <pc:sldMk cId="0" sldId="445"/>
        </pc:sldMkLst>
        <pc:spChg chg="mod">
          <ac:chgData name="Kalina Jan (260259)" userId="a7e6ec75-d3ba-42c7-b540-e3e8914f88d5" providerId="ADAL" clId="{46EAC49B-BFEA-47D5-975C-38D556E0E262}" dt="2025-01-29T17:06:59.405" v="2056" actId="20577"/>
          <ac:spMkLst>
            <pc:docMk/>
            <pc:sldMk cId="0" sldId="445"/>
            <ac:spMk id="3" creationId="{B071E157-2716-6D92-0CAD-83D8155FF07C}"/>
          </ac:spMkLst>
        </pc:spChg>
        <pc:spChg chg="mod">
          <ac:chgData name="Kalina Jan (260259)" userId="a7e6ec75-d3ba-42c7-b540-e3e8914f88d5" providerId="ADAL" clId="{46EAC49B-BFEA-47D5-975C-38D556E0E262}" dt="2025-01-29T21:58:11.412" v="2072"/>
          <ac:spMkLst>
            <pc:docMk/>
            <pc:sldMk cId="0" sldId="445"/>
            <ac:spMk id="4" creationId="{4CAD1AA7-AD98-C75A-0516-16399C8AC6DD}"/>
          </ac:spMkLst>
        </pc:spChg>
      </pc:sldChg>
      <pc:sldChg chg="addSp delSp modSp mod">
        <pc:chgData name="Kalina Jan (260259)" userId="a7e6ec75-d3ba-42c7-b540-e3e8914f88d5" providerId="ADAL" clId="{46EAC49B-BFEA-47D5-975C-38D556E0E262}" dt="2025-01-29T21:58:11.412" v="2072"/>
        <pc:sldMkLst>
          <pc:docMk/>
          <pc:sldMk cId="2339190251" sldId="446"/>
        </pc:sldMkLst>
        <pc:spChg chg="mod">
          <ac:chgData name="Kalina Jan (260259)" userId="a7e6ec75-d3ba-42c7-b540-e3e8914f88d5" providerId="ADAL" clId="{46EAC49B-BFEA-47D5-975C-38D556E0E262}" dt="2025-01-29T21:58:11.412" v="2072"/>
          <ac:spMkLst>
            <pc:docMk/>
            <pc:sldMk cId="2339190251" sldId="446"/>
            <ac:spMk id="9" creationId="{95834B07-C30E-AD47-3628-953F4844C74D}"/>
          </ac:spMkLst>
        </pc:spChg>
        <pc:picChg chg="add mod ord">
          <ac:chgData name="Kalina Jan (260259)" userId="a7e6ec75-d3ba-42c7-b540-e3e8914f88d5" providerId="ADAL" clId="{46EAC49B-BFEA-47D5-975C-38D556E0E262}" dt="2025-01-29T16:10:19.708" v="735" actId="12788"/>
          <ac:picMkLst>
            <pc:docMk/>
            <pc:sldMk cId="2339190251" sldId="446"/>
            <ac:picMk id="3" creationId="{D7BC321F-8250-6769-46EA-41826EBE9D95}"/>
          </ac:picMkLst>
        </pc:picChg>
        <pc:picChg chg="mod">
          <ac:chgData name="Kalina Jan (260259)" userId="a7e6ec75-d3ba-42c7-b540-e3e8914f88d5" providerId="ADAL" clId="{46EAC49B-BFEA-47D5-975C-38D556E0E262}" dt="2025-01-29T16:11:23.810" v="765" actId="1076"/>
          <ac:picMkLst>
            <pc:docMk/>
            <pc:sldMk cId="2339190251" sldId="446"/>
            <ac:picMk id="6" creationId="{6D2228B5-85CB-0A10-96D2-76AD6931AF01}"/>
          </ac:picMkLst>
        </pc:picChg>
        <pc:picChg chg="del">
          <ac:chgData name="Kalina Jan (260259)" userId="a7e6ec75-d3ba-42c7-b540-e3e8914f88d5" providerId="ADAL" clId="{46EAC49B-BFEA-47D5-975C-38D556E0E262}" dt="2025-01-29T16:09:47.746" v="720" actId="478"/>
          <ac:picMkLst>
            <pc:docMk/>
            <pc:sldMk cId="2339190251" sldId="446"/>
            <ac:picMk id="7" creationId="{15C8F890-91A2-166F-AE24-1A419E6CF29C}"/>
          </ac:picMkLst>
        </pc:picChg>
      </pc:sldChg>
      <pc:sldChg chg="addSp delSp modSp mod">
        <pc:chgData name="Kalina Jan (260259)" userId="a7e6ec75-d3ba-42c7-b540-e3e8914f88d5" providerId="ADAL" clId="{46EAC49B-BFEA-47D5-975C-38D556E0E262}" dt="2025-01-29T21:58:11.412" v="2072"/>
        <pc:sldMkLst>
          <pc:docMk/>
          <pc:sldMk cId="3647669922" sldId="447"/>
        </pc:sldMkLst>
        <pc:spChg chg="mod">
          <ac:chgData name="Kalina Jan (260259)" userId="a7e6ec75-d3ba-42c7-b540-e3e8914f88d5" providerId="ADAL" clId="{46EAC49B-BFEA-47D5-975C-38D556E0E262}" dt="2025-01-29T21:58:11.412" v="2072"/>
          <ac:spMkLst>
            <pc:docMk/>
            <pc:sldMk cId="3647669922" sldId="447"/>
            <ac:spMk id="11" creationId="{E4EBA3FF-D583-77EB-072D-D90EEF07D8B8}"/>
          </ac:spMkLst>
        </pc:spChg>
        <pc:picChg chg="add mod ord">
          <ac:chgData name="Kalina Jan (260259)" userId="a7e6ec75-d3ba-42c7-b540-e3e8914f88d5" providerId="ADAL" clId="{46EAC49B-BFEA-47D5-975C-38D556E0E262}" dt="2025-01-29T16:10:38.900" v="743" actId="171"/>
          <ac:picMkLst>
            <pc:docMk/>
            <pc:sldMk cId="3647669922" sldId="447"/>
            <ac:picMk id="3" creationId="{330484AC-3723-BBB0-177C-8B2DA13508CA}"/>
          </ac:picMkLst>
        </pc:picChg>
        <pc:picChg chg="add mod">
          <ac:chgData name="Kalina Jan (260259)" userId="a7e6ec75-d3ba-42c7-b540-e3e8914f88d5" providerId="ADAL" clId="{46EAC49B-BFEA-47D5-975C-38D556E0E262}" dt="2025-01-29T16:11:46.800" v="780" actId="1076"/>
          <ac:picMkLst>
            <pc:docMk/>
            <pc:sldMk cId="3647669922" sldId="447"/>
            <ac:picMk id="4" creationId="{DA3E4350-C4BC-40A8-B529-244BCCA0B3B5}"/>
          </ac:picMkLst>
        </pc:picChg>
        <pc:picChg chg="del">
          <ac:chgData name="Kalina Jan (260259)" userId="a7e6ec75-d3ba-42c7-b540-e3e8914f88d5" providerId="ADAL" clId="{46EAC49B-BFEA-47D5-975C-38D556E0E262}" dt="2025-01-29T16:10:32.310" v="736" actId="478"/>
          <ac:picMkLst>
            <pc:docMk/>
            <pc:sldMk cId="3647669922" sldId="447"/>
            <ac:picMk id="8" creationId="{B35CCE9A-9E81-4E88-D2FA-0A6379382BE4}"/>
          </ac:picMkLst>
        </pc:picChg>
        <pc:picChg chg="add del mod">
          <ac:chgData name="Kalina Jan (260259)" userId="a7e6ec75-d3ba-42c7-b540-e3e8914f88d5" providerId="ADAL" clId="{46EAC49B-BFEA-47D5-975C-38D556E0E262}" dt="2025-01-29T16:11:53.150" v="783" actId="14100"/>
          <ac:picMkLst>
            <pc:docMk/>
            <pc:sldMk cId="3647669922" sldId="447"/>
            <ac:picMk id="9" creationId="{418A2228-C6FE-2A33-ACE0-BD042F1F2DDA}"/>
          </ac:picMkLst>
        </pc:picChg>
      </pc:sldChg>
      <pc:sldChg chg="addSp delSp modSp mod setBg">
        <pc:chgData name="Kalina Jan (260259)" userId="a7e6ec75-d3ba-42c7-b540-e3e8914f88d5" providerId="ADAL" clId="{46EAC49B-BFEA-47D5-975C-38D556E0E262}" dt="2025-01-29T21:58:11.412" v="2072"/>
        <pc:sldMkLst>
          <pc:docMk/>
          <pc:sldMk cId="3530287774" sldId="448"/>
        </pc:sldMkLst>
        <pc:spChg chg="mod">
          <ac:chgData name="Kalina Jan (260259)" userId="a7e6ec75-d3ba-42c7-b540-e3e8914f88d5" providerId="ADAL" clId="{46EAC49B-BFEA-47D5-975C-38D556E0E262}" dt="2025-01-29T21:58:11.412" v="2072"/>
          <ac:spMkLst>
            <pc:docMk/>
            <pc:sldMk cId="3530287774" sldId="448"/>
            <ac:spMk id="9" creationId="{7B71C66A-7C24-033B-EED2-7933A6356799}"/>
          </ac:spMkLst>
        </pc:spChg>
        <pc:picChg chg="mod">
          <ac:chgData name="Kalina Jan (260259)" userId="a7e6ec75-d3ba-42c7-b540-e3e8914f88d5" providerId="ADAL" clId="{46EAC49B-BFEA-47D5-975C-38D556E0E262}" dt="2025-01-29T16:11:33.170" v="776" actId="26606"/>
          <ac:picMkLst>
            <pc:docMk/>
            <pc:sldMk cId="3530287774" sldId="448"/>
            <ac:picMk id="3" creationId="{ED37A286-A524-D607-20EC-58E8C674C7DA}"/>
          </ac:picMkLst>
        </pc:picChg>
        <pc:picChg chg="add mod ord">
          <ac:chgData name="Kalina Jan (260259)" userId="a7e6ec75-d3ba-42c7-b540-e3e8914f88d5" providerId="ADAL" clId="{46EAC49B-BFEA-47D5-975C-38D556E0E262}" dt="2025-01-29T16:11:33.170" v="776" actId="26606"/>
          <ac:picMkLst>
            <pc:docMk/>
            <pc:sldMk cId="3530287774" sldId="448"/>
            <ac:picMk id="4" creationId="{C11A2493-65D9-9AEC-646C-DDE76B678872}"/>
          </ac:picMkLst>
        </pc:picChg>
        <pc:picChg chg="del">
          <ac:chgData name="Kalina Jan (260259)" userId="a7e6ec75-d3ba-42c7-b540-e3e8914f88d5" providerId="ADAL" clId="{46EAC49B-BFEA-47D5-975C-38D556E0E262}" dt="2025-01-29T16:10:51.940" v="745" actId="478"/>
          <ac:picMkLst>
            <pc:docMk/>
            <pc:sldMk cId="3530287774" sldId="448"/>
            <ac:picMk id="5" creationId="{8447134C-18C1-8515-8088-E75A921FA074}"/>
          </ac:picMkLst>
        </pc:picChg>
        <pc:picChg chg="add mod ord">
          <ac:chgData name="Kalina Jan (260259)" userId="a7e6ec75-d3ba-42c7-b540-e3e8914f88d5" providerId="ADAL" clId="{46EAC49B-BFEA-47D5-975C-38D556E0E262}" dt="2025-01-29T16:11:45.580" v="778" actId="1076"/>
          <ac:picMkLst>
            <pc:docMk/>
            <pc:sldMk cId="3530287774" sldId="448"/>
            <ac:picMk id="6" creationId="{FCDACAC4-A00D-1BBB-C46D-73D61CE6CE4D}"/>
          </ac:picMkLst>
        </pc:picChg>
        <pc:picChg chg="add del mod">
          <ac:chgData name="Kalina Jan (260259)" userId="a7e6ec75-d3ba-42c7-b540-e3e8914f88d5" providerId="ADAL" clId="{46EAC49B-BFEA-47D5-975C-38D556E0E262}" dt="2025-01-29T16:11:59.330" v="785" actId="1076"/>
          <ac:picMkLst>
            <pc:docMk/>
            <pc:sldMk cId="3530287774" sldId="448"/>
            <ac:picMk id="7" creationId="{0AF2EC6B-E09D-CDD6-677D-5B38D782C5DF}"/>
          </ac:picMkLst>
        </pc:picChg>
        <pc:cxnChg chg="add del">
          <ac:chgData name="Kalina Jan (260259)" userId="a7e6ec75-d3ba-42c7-b540-e3e8914f88d5" providerId="ADAL" clId="{46EAC49B-BFEA-47D5-975C-38D556E0E262}" dt="2025-01-29T16:11:33.170" v="776" actId="26606"/>
          <ac:cxnSpMkLst>
            <pc:docMk/>
            <pc:sldMk cId="3530287774" sldId="448"/>
            <ac:cxnSpMk id="14" creationId="{DCD67800-37AC-4E14-89B0-F79DCB3FB86D}"/>
          </ac:cxnSpMkLst>
        </pc:cxnChg>
        <pc:cxnChg chg="add del">
          <ac:chgData name="Kalina Jan (260259)" userId="a7e6ec75-d3ba-42c7-b540-e3e8914f88d5" providerId="ADAL" clId="{46EAC49B-BFEA-47D5-975C-38D556E0E262}" dt="2025-01-29T16:11:33.170" v="776" actId="26606"/>
          <ac:cxnSpMkLst>
            <pc:docMk/>
            <pc:sldMk cId="3530287774" sldId="448"/>
            <ac:cxnSpMk id="16" creationId="{20F1788F-A5AE-4188-8274-F7F2E3833ECD}"/>
          </ac:cxnSpMkLst>
        </pc:cxnChg>
      </pc:sldChg>
      <pc:sldChg chg="addSp delSp modSp mod">
        <pc:chgData name="Kalina Jan (260259)" userId="a7e6ec75-d3ba-42c7-b540-e3e8914f88d5" providerId="ADAL" clId="{46EAC49B-BFEA-47D5-975C-38D556E0E262}" dt="2025-01-29T21:58:11.412" v="2072"/>
        <pc:sldMkLst>
          <pc:docMk/>
          <pc:sldMk cId="404115940" sldId="449"/>
        </pc:sldMkLst>
        <pc:spChg chg="mod">
          <ac:chgData name="Kalina Jan (260259)" userId="a7e6ec75-d3ba-42c7-b540-e3e8914f88d5" providerId="ADAL" clId="{46EAC49B-BFEA-47D5-975C-38D556E0E262}" dt="2025-01-29T21:58:11.412" v="2072"/>
          <ac:spMkLst>
            <pc:docMk/>
            <pc:sldMk cId="404115940" sldId="449"/>
            <ac:spMk id="8" creationId="{A5D25717-5481-1A28-2665-60363B35E397}"/>
          </ac:spMkLst>
        </pc:spChg>
        <pc:picChg chg="add mod ord">
          <ac:chgData name="Kalina Jan (260259)" userId="a7e6ec75-d3ba-42c7-b540-e3e8914f88d5" providerId="ADAL" clId="{46EAC49B-BFEA-47D5-975C-38D556E0E262}" dt="2025-01-29T16:12:22.900" v="793" actId="1076"/>
          <ac:picMkLst>
            <pc:docMk/>
            <pc:sldMk cId="404115940" sldId="449"/>
            <ac:picMk id="3" creationId="{CDC65575-E116-DDBE-7592-682D7288FA26}"/>
          </ac:picMkLst>
        </pc:picChg>
        <pc:picChg chg="del">
          <ac:chgData name="Kalina Jan (260259)" userId="a7e6ec75-d3ba-42c7-b540-e3e8914f88d5" providerId="ADAL" clId="{46EAC49B-BFEA-47D5-975C-38D556E0E262}" dt="2025-01-29T16:12:13.040" v="788" actId="478"/>
          <ac:picMkLst>
            <pc:docMk/>
            <pc:sldMk cId="404115940" sldId="449"/>
            <ac:picMk id="5" creationId="{D083FE94-DE38-4E70-B41C-5ADC907A223F}"/>
          </ac:picMkLst>
        </pc:picChg>
        <pc:picChg chg="del">
          <ac:chgData name="Kalina Jan (260259)" userId="a7e6ec75-d3ba-42c7-b540-e3e8914f88d5" providerId="ADAL" clId="{46EAC49B-BFEA-47D5-975C-38D556E0E262}" dt="2025-01-29T16:12:07.490" v="786" actId="478"/>
          <ac:picMkLst>
            <pc:docMk/>
            <pc:sldMk cId="404115940" sldId="449"/>
            <ac:picMk id="6" creationId="{6320808B-71D8-977C-AA0C-42AE24572FCD}"/>
          </ac:picMkLst>
        </pc:picChg>
        <pc:picChg chg="add mod">
          <ac:chgData name="Kalina Jan (260259)" userId="a7e6ec75-d3ba-42c7-b540-e3e8914f88d5" providerId="ADAL" clId="{46EAC49B-BFEA-47D5-975C-38D556E0E262}" dt="2025-01-29T16:12:17.390" v="791" actId="12788"/>
          <ac:picMkLst>
            <pc:docMk/>
            <pc:sldMk cId="404115940" sldId="449"/>
            <ac:picMk id="7" creationId="{249104D0-4AF5-36E2-749A-A69582E9AA3F}"/>
          </ac:picMkLst>
        </pc:picChg>
      </pc:sldChg>
      <pc:sldChg chg="addSp delSp modSp mod">
        <pc:chgData name="Kalina Jan (260259)" userId="a7e6ec75-d3ba-42c7-b540-e3e8914f88d5" providerId="ADAL" clId="{46EAC49B-BFEA-47D5-975C-38D556E0E262}" dt="2025-01-29T21:58:11.412" v="2072"/>
        <pc:sldMkLst>
          <pc:docMk/>
          <pc:sldMk cId="3647461839" sldId="450"/>
        </pc:sldMkLst>
        <pc:spChg chg="mod">
          <ac:chgData name="Kalina Jan (260259)" userId="a7e6ec75-d3ba-42c7-b540-e3e8914f88d5" providerId="ADAL" clId="{46EAC49B-BFEA-47D5-975C-38D556E0E262}" dt="2025-01-29T21:58:11.412" v="2072"/>
          <ac:spMkLst>
            <pc:docMk/>
            <pc:sldMk cId="3647461839" sldId="450"/>
            <ac:spMk id="8" creationId="{8FF6099B-2D63-0191-1E14-EC99667132EE}"/>
          </ac:spMkLst>
        </pc:spChg>
        <pc:picChg chg="add mod">
          <ac:chgData name="Kalina Jan (260259)" userId="a7e6ec75-d3ba-42c7-b540-e3e8914f88d5" providerId="ADAL" clId="{46EAC49B-BFEA-47D5-975C-38D556E0E262}" dt="2025-01-29T16:12:33.790" v="797" actId="12788"/>
          <ac:picMkLst>
            <pc:docMk/>
            <pc:sldMk cId="3647461839" sldId="450"/>
            <ac:picMk id="4" creationId="{B3FA943E-9369-9401-7C74-7278BFF9428F}"/>
          </ac:picMkLst>
        </pc:picChg>
        <pc:picChg chg="del">
          <ac:chgData name="Kalina Jan (260259)" userId="a7e6ec75-d3ba-42c7-b540-e3e8914f88d5" providerId="ADAL" clId="{46EAC49B-BFEA-47D5-975C-38D556E0E262}" dt="2025-01-29T16:12:25.690" v="794" actId="478"/>
          <ac:picMkLst>
            <pc:docMk/>
            <pc:sldMk cId="3647461839" sldId="450"/>
            <ac:picMk id="5" creationId="{EF3E55E6-0964-7BE0-CBF5-BADB84294921}"/>
          </ac:picMkLst>
        </pc:picChg>
        <pc:picChg chg="mod ord">
          <ac:chgData name="Kalina Jan (260259)" userId="a7e6ec75-d3ba-42c7-b540-e3e8914f88d5" providerId="ADAL" clId="{46EAC49B-BFEA-47D5-975C-38D556E0E262}" dt="2025-01-29T16:12:42.565" v="801" actId="14100"/>
          <ac:picMkLst>
            <pc:docMk/>
            <pc:sldMk cId="3647461839" sldId="450"/>
            <ac:picMk id="6" creationId="{FD4CC0BA-691D-0FC6-E3BA-F62CCC7ED6A7}"/>
          </ac:picMkLst>
        </pc:picChg>
      </pc:sldChg>
      <pc:sldChg chg="addSp delSp modSp mod">
        <pc:chgData name="Kalina Jan (260259)" userId="a7e6ec75-d3ba-42c7-b540-e3e8914f88d5" providerId="ADAL" clId="{46EAC49B-BFEA-47D5-975C-38D556E0E262}" dt="2025-01-29T21:58:11.412" v="2072"/>
        <pc:sldMkLst>
          <pc:docMk/>
          <pc:sldMk cId="3602502541" sldId="451"/>
        </pc:sldMkLst>
        <pc:spChg chg="mod">
          <ac:chgData name="Kalina Jan (260259)" userId="a7e6ec75-d3ba-42c7-b540-e3e8914f88d5" providerId="ADAL" clId="{46EAC49B-BFEA-47D5-975C-38D556E0E262}" dt="2025-01-29T21:58:11.412" v="2072"/>
          <ac:spMkLst>
            <pc:docMk/>
            <pc:sldMk cId="3602502541" sldId="451"/>
            <ac:spMk id="10" creationId="{31C8FE79-C5D8-AD33-A12D-6AE31A3FB6B1}"/>
          </ac:spMkLst>
        </pc:spChg>
        <pc:picChg chg="add mod">
          <ac:chgData name="Kalina Jan (260259)" userId="a7e6ec75-d3ba-42c7-b540-e3e8914f88d5" providerId="ADAL" clId="{46EAC49B-BFEA-47D5-975C-38D556E0E262}" dt="2025-01-29T16:12:53.840" v="805" actId="12788"/>
          <ac:picMkLst>
            <pc:docMk/>
            <pc:sldMk cId="3602502541" sldId="451"/>
            <ac:picMk id="3" creationId="{D755F279-6930-98CD-D0D3-8C4F240CBB95}"/>
          </ac:picMkLst>
        </pc:picChg>
        <pc:picChg chg="del">
          <ac:chgData name="Kalina Jan (260259)" userId="a7e6ec75-d3ba-42c7-b540-e3e8914f88d5" providerId="ADAL" clId="{46EAC49B-BFEA-47D5-975C-38D556E0E262}" dt="2025-01-29T16:12:45.350" v="802" actId="478"/>
          <ac:picMkLst>
            <pc:docMk/>
            <pc:sldMk cId="3602502541" sldId="451"/>
            <ac:picMk id="7" creationId="{BB391A24-A355-6BB1-F59D-AA8527E8E18B}"/>
          </ac:picMkLst>
        </pc:picChg>
        <pc:picChg chg="mod ord">
          <ac:chgData name="Kalina Jan (260259)" userId="a7e6ec75-d3ba-42c7-b540-e3e8914f88d5" providerId="ADAL" clId="{46EAC49B-BFEA-47D5-975C-38D556E0E262}" dt="2025-01-29T16:13:02.580" v="809" actId="14100"/>
          <ac:picMkLst>
            <pc:docMk/>
            <pc:sldMk cId="3602502541" sldId="451"/>
            <ac:picMk id="8" creationId="{1F82E497-7CEF-274F-0293-94FC12BA789A}"/>
          </ac:picMkLst>
        </pc:picChg>
      </pc:sldChg>
      <pc:sldChg chg="addSp delSp modSp mod">
        <pc:chgData name="Kalina Jan (260259)" userId="a7e6ec75-d3ba-42c7-b540-e3e8914f88d5" providerId="ADAL" clId="{46EAC49B-BFEA-47D5-975C-38D556E0E262}" dt="2025-01-29T21:58:11.412" v="2072"/>
        <pc:sldMkLst>
          <pc:docMk/>
          <pc:sldMk cId="2471147779" sldId="452"/>
        </pc:sldMkLst>
        <pc:spChg chg="mod">
          <ac:chgData name="Kalina Jan (260259)" userId="a7e6ec75-d3ba-42c7-b540-e3e8914f88d5" providerId="ADAL" clId="{46EAC49B-BFEA-47D5-975C-38D556E0E262}" dt="2025-01-29T21:58:11.412" v="2072"/>
          <ac:spMkLst>
            <pc:docMk/>
            <pc:sldMk cId="2471147779" sldId="452"/>
            <ac:spMk id="9" creationId="{84944DD4-52C6-65C9-AD1A-A07736232028}"/>
          </ac:spMkLst>
        </pc:spChg>
        <pc:picChg chg="add mod ord">
          <ac:chgData name="Kalina Jan (260259)" userId="a7e6ec75-d3ba-42c7-b540-e3e8914f88d5" providerId="ADAL" clId="{46EAC49B-BFEA-47D5-975C-38D556E0E262}" dt="2025-01-29T16:16:25.055" v="869" actId="171"/>
          <ac:picMkLst>
            <pc:docMk/>
            <pc:sldMk cId="2471147779" sldId="452"/>
            <ac:picMk id="4" creationId="{A2142F06-5D28-5A51-6561-96F89229CBD8}"/>
          </ac:picMkLst>
        </pc:picChg>
        <pc:picChg chg="add mod">
          <ac:chgData name="Kalina Jan (260259)" userId="a7e6ec75-d3ba-42c7-b540-e3e8914f88d5" providerId="ADAL" clId="{46EAC49B-BFEA-47D5-975C-38D556E0E262}" dt="2025-01-29T16:16:33.340" v="872" actId="1076"/>
          <ac:picMkLst>
            <pc:docMk/>
            <pc:sldMk cId="2471147779" sldId="452"/>
            <ac:picMk id="5" creationId="{CECD596D-0AD4-A4E8-C7A5-29B1C13A3836}"/>
          </ac:picMkLst>
        </pc:picChg>
        <pc:picChg chg="del">
          <ac:chgData name="Kalina Jan (260259)" userId="a7e6ec75-d3ba-42c7-b540-e3e8914f88d5" providerId="ADAL" clId="{46EAC49B-BFEA-47D5-975C-38D556E0E262}" dt="2025-01-29T16:16:16.890" v="862" actId="478"/>
          <ac:picMkLst>
            <pc:docMk/>
            <pc:sldMk cId="2471147779" sldId="452"/>
            <ac:picMk id="6" creationId="{191BA723-CBF2-AFE9-2384-CCC8BEBA4627}"/>
          </ac:picMkLst>
        </pc:picChg>
        <pc:picChg chg="del">
          <ac:chgData name="Kalina Jan (260259)" userId="a7e6ec75-d3ba-42c7-b540-e3e8914f88d5" providerId="ADAL" clId="{46EAC49B-BFEA-47D5-975C-38D556E0E262}" dt="2025-01-29T16:16:26.326" v="870" actId="478"/>
          <ac:picMkLst>
            <pc:docMk/>
            <pc:sldMk cId="2471147779" sldId="452"/>
            <ac:picMk id="7" creationId="{9138C993-F5AE-C614-B987-13A35A81CBF6}"/>
          </ac:picMkLst>
        </pc:picChg>
      </pc:sldChg>
      <pc:sldChg chg="addSp delSp modSp mod">
        <pc:chgData name="Kalina Jan (260259)" userId="a7e6ec75-d3ba-42c7-b540-e3e8914f88d5" providerId="ADAL" clId="{46EAC49B-BFEA-47D5-975C-38D556E0E262}" dt="2025-01-29T21:58:11.412" v="2072"/>
        <pc:sldMkLst>
          <pc:docMk/>
          <pc:sldMk cId="24579394" sldId="454"/>
        </pc:sldMkLst>
        <pc:spChg chg="mod">
          <ac:chgData name="Kalina Jan (260259)" userId="a7e6ec75-d3ba-42c7-b540-e3e8914f88d5" providerId="ADAL" clId="{46EAC49B-BFEA-47D5-975C-38D556E0E262}" dt="2025-01-29T21:58:11.412" v="2072"/>
          <ac:spMkLst>
            <pc:docMk/>
            <pc:sldMk cId="24579394" sldId="454"/>
            <ac:spMk id="9" creationId="{651B570E-9CFA-39F4-EF2D-5A3091635AB8}"/>
          </ac:spMkLst>
        </pc:spChg>
        <pc:picChg chg="add mod ord">
          <ac:chgData name="Kalina Jan (260259)" userId="a7e6ec75-d3ba-42c7-b540-e3e8914f88d5" providerId="ADAL" clId="{46EAC49B-BFEA-47D5-975C-38D556E0E262}" dt="2025-01-29T16:17:06.870" v="890" actId="171"/>
          <ac:picMkLst>
            <pc:docMk/>
            <pc:sldMk cId="24579394" sldId="454"/>
            <ac:picMk id="4" creationId="{BDF1F7AE-F2D8-B1C1-2FF2-DA829D163895}"/>
          </ac:picMkLst>
        </pc:picChg>
        <pc:picChg chg="del">
          <ac:chgData name="Kalina Jan (260259)" userId="a7e6ec75-d3ba-42c7-b540-e3e8914f88d5" providerId="ADAL" clId="{46EAC49B-BFEA-47D5-975C-38D556E0E262}" dt="2025-01-29T16:16:57.451" v="883" actId="478"/>
          <ac:picMkLst>
            <pc:docMk/>
            <pc:sldMk cId="24579394" sldId="454"/>
            <ac:picMk id="6" creationId="{746E24F3-F12B-C8F7-E0DC-3D742CADD474}"/>
          </ac:picMkLst>
        </pc:picChg>
        <pc:picChg chg="mod">
          <ac:chgData name="Kalina Jan (260259)" userId="a7e6ec75-d3ba-42c7-b540-e3e8914f88d5" providerId="ADAL" clId="{46EAC49B-BFEA-47D5-975C-38D556E0E262}" dt="2025-01-29T16:17:14.191" v="893" actId="1036"/>
          <ac:picMkLst>
            <pc:docMk/>
            <pc:sldMk cId="24579394" sldId="454"/>
            <ac:picMk id="7" creationId="{E3FABAD3-F315-E48C-88D1-171DAC6CC347}"/>
          </ac:picMkLst>
        </pc:picChg>
      </pc:sldChg>
      <pc:sldChg chg="addSp delSp modSp mod">
        <pc:chgData name="Kalina Jan (260259)" userId="a7e6ec75-d3ba-42c7-b540-e3e8914f88d5" providerId="ADAL" clId="{46EAC49B-BFEA-47D5-975C-38D556E0E262}" dt="2025-01-29T21:58:11.412" v="2072"/>
        <pc:sldMkLst>
          <pc:docMk/>
          <pc:sldMk cId="1704249199" sldId="455"/>
        </pc:sldMkLst>
        <pc:spChg chg="mod">
          <ac:chgData name="Kalina Jan (260259)" userId="a7e6ec75-d3ba-42c7-b540-e3e8914f88d5" providerId="ADAL" clId="{46EAC49B-BFEA-47D5-975C-38D556E0E262}" dt="2025-01-29T21:58:11.412" v="2072"/>
          <ac:spMkLst>
            <pc:docMk/>
            <pc:sldMk cId="1704249199" sldId="455"/>
            <ac:spMk id="8" creationId="{060CA78E-D75A-6238-4491-01FAC971B709}"/>
          </ac:spMkLst>
        </pc:spChg>
        <pc:picChg chg="add mod ord">
          <ac:chgData name="Kalina Jan (260259)" userId="a7e6ec75-d3ba-42c7-b540-e3e8914f88d5" providerId="ADAL" clId="{46EAC49B-BFEA-47D5-975C-38D556E0E262}" dt="2025-01-29T16:16:47.466" v="880" actId="171"/>
          <ac:picMkLst>
            <pc:docMk/>
            <pc:sldMk cId="1704249199" sldId="455"/>
            <ac:picMk id="4" creationId="{09DBB5B2-BD84-682A-9D28-98E08F608B82}"/>
          </ac:picMkLst>
        </pc:picChg>
        <pc:picChg chg="del">
          <ac:chgData name="Kalina Jan (260259)" userId="a7e6ec75-d3ba-42c7-b540-e3e8914f88d5" providerId="ADAL" clId="{46EAC49B-BFEA-47D5-975C-38D556E0E262}" dt="2025-01-29T16:16:41.101" v="873" actId="478"/>
          <ac:picMkLst>
            <pc:docMk/>
            <pc:sldMk cId="1704249199" sldId="455"/>
            <ac:picMk id="5" creationId="{D142D24B-5177-43CE-8C80-71930A46BB69}"/>
          </ac:picMkLst>
        </pc:picChg>
        <pc:picChg chg="mod">
          <ac:chgData name="Kalina Jan (260259)" userId="a7e6ec75-d3ba-42c7-b540-e3e8914f88d5" providerId="ADAL" clId="{46EAC49B-BFEA-47D5-975C-38D556E0E262}" dt="2025-01-29T16:16:53.541" v="882" actId="1076"/>
          <ac:picMkLst>
            <pc:docMk/>
            <pc:sldMk cId="1704249199" sldId="455"/>
            <ac:picMk id="6" creationId="{8C4FE5A3-C564-BB01-70A4-E0E3DC7A58B3}"/>
          </ac:picMkLst>
        </pc:picChg>
      </pc:sldChg>
      <pc:sldChg chg="addSp delSp modSp mod">
        <pc:chgData name="Kalina Jan (260259)" userId="a7e6ec75-d3ba-42c7-b540-e3e8914f88d5" providerId="ADAL" clId="{46EAC49B-BFEA-47D5-975C-38D556E0E262}" dt="2025-01-29T21:58:11.412" v="2072"/>
        <pc:sldMkLst>
          <pc:docMk/>
          <pc:sldMk cId="2225984055" sldId="456"/>
        </pc:sldMkLst>
        <pc:spChg chg="add mod">
          <ac:chgData name="Kalina Jan (260259)" userId="a7e6ec75-d3ba-42c7-b540-e3e8914f88d5" providerId="ADAL" clId="{46EAC49B-BFEA-47D5-975C-38D556E0E262}" dt="2025-01-29T16:20:02.881" v="943" actId="1038"/>
          <ac:spMkLst>
            <pc:docMk/>
            <pc:sldMk cId="2225984055" sldId="456"/>
            <ac:spMk id="5" creationId="{687CD10C-5667-4DFC-3C53-C7843F982CC9}"/>
          </ac:spMkLst>
        </pc:spChg>
        <pc:spChg chg="add mod">
          <ac:chgData name="Kalina Jan (260259)" userId="a7e6ec75-d3ba-42c7-b540-e3e8914f88d5" providerId="ADAL" clId="{46EAC49B-BFEA-47D5-975C-38D556E0E262}" dt="2025-01-29T16:20:31.621" v="956" actId="1038"/>
          <ac:spMkLst>
            <pc:docMk/>
            <pc:sldMk cId="2225984055" sldId="456"/>
            <ac:spMk id="7" creationId="{D524F9A8-4AEE-1CFB-E59C-61E9443E481D}"/>
          </ac:spMkLst>
        </pc:spChg>
        <pc:spChg chg="add mod">
          <ac:chgData name="Kalina Jan (260259)" userId="a7e6ec75-d3ba-42c7-b540-e3e8914f88d5" providerId="ADAL" clId="{46EAC49B-BFEA-47D5-975C-38D556E0E262}" dt="2025-01-29T16:20:43.471" v="958" actId="1076"/>
          <ac:spMkLst>
            <pc:docMk/>
            <pc:sldMk cId="2225984055" sldId="456"/>
            <ac:spMk id="11" creationId="{BD381B44-CDB7-4358-B385-BD8D7836DD45}"/>
          </ac:spMkLst>
        </pc:spChg>
        <pc:spChg chg="mod">
          <ac:chgData name="Kalina Jan (260259)" userId="a7e6ec75-d3ba-42c7-b540-e3e8914f88d5" providerId="ADAL" clId="{46EAC49B-BFEA-47D5-975C-38D556E0E262}" dt="2025-01-29T21:58:11.412" v="2072"/>
          <ac:spMkLst>
            <pc:docMk/>
            <pc:sldMk cId="2225984055" sldId="456"/>
            <ac:spMk id="12" creationId="{B6F9A5FF-54D8-E0C0-BB30-BE841BA5A2DB}"/>
          </ac:spMkLst>
        </pc:spChg>
        <pc:picChg chg="add mod">
          <ac:chgData name="Kalina Jan (260259)" userId="a7e6ec75-d3ba-42c7-b540-e3e8914f88d5" providerId="ADAL" clId="{46EAC49B-BFEA-47D5-975C-38D556E0E262}" dt="2025-01-29T16:20:03.601" v="944" actId="1076"/>
          <ac:picMkLst>
            <pc:docMk/>
            <pc:sldMk cId="2225984055" sldId="456"/>
            <ac:picMk id="3" creationId="{A107B5F8-AB54-3A9C-D9A0-559E3506636E}"/>
          </ac:picMkLst>
        </pc:picChg>
        <pc:picChg chg="add mod">
          <ac:chgData name="Kalina Jan (260259)" userId="a7e6ec75-d3ba-42c7-b540-e3e8914f88d5" providerId="ADAL" clId="{46EAC49B-BFEA-47D5-975C-38D556E0E262}" dt="2025-01-29T16:19:20.161" v="932" actId="1076"/>
          <ac:picMkLst>
            <pc:docMk/>
            <pc:sldMk cId="2225984055" sldId="456"/>
            <ac:picMk id="4" creationId="{570CCF39-00A2-0544-3819-C3C5C972197F}"/>
          </ac:picMkLst>
        </pc:picChg>
        <pc:picChg chg="del">
          <ac:chgData name="Kalina Jan (260259)" userId="a7e6ec75-d3ba-42c7-b540-e3e8914f88d5" providerId="ADAL" clId="{46EAC49B-BFEA-47D5-975C-38D556E0E262}" dt="2025-01-29T16:18:48.181" v="926" actId="478"/>
          <ac:picMkLst>
            <pc:docMk/>
            <pc:sldMk cId="2225984055" sldId="456"/>
            <ac:picMk id="8" creationId="{E6DF559A-F9F1-E97B-A83F-911DDAE22288}"/>
          </ac:picMkLst>
        </pc:picChg>
        <pc:picChg chg="del">
          <ac:chgData name="Kalina Jan (260259)" userId="a7e6ec75-d3ba-42c7-b540-e3e8914f88d5" providerId="ADAL" clId="{46EAC49B-BFEA-47D5-975C-38D556E0E262}" dt="2025-01-29T16:18:44.821" v="924" actId="478"/>
          <ac:picMkLst>
            <pc:docMk/>
            <pc:sldMk cId="2225984055" sldId="456"/>
            <ac:picMk id="9" creationId="{F69DB813-AF3D-C9BB-DDD2-9857DBAE7D86}"/>
          </ac:picMkLst>
        </pc:picChg>
        <pc:picChg chg="del">
          <ac:chgData name="Kalina Jan (260259)" userId="a7e6ec75-d3ba-42c7-b540-e3e8914f88d5" providerId="ADAL" clId="{46EAC49B-BFEA-47D5-975C-38D556E0E262}" dt="2025-01-29T16:18:46.176" v="925" actId="478"/>
          <ac:picMkLst>
            <pc:docMk/>
            <pc:sldMk cId="2225984055" sldId="456"/>
            <ac:picMk id="10" creationId="{74D4FB5D-D107-40CE-CECB-A5FBE9A10EE7}"/>
          </ac:picMkLst>
        </pc:picChg>
      </pc:sldChg>
      <pc:sldChg chg="addSp delSp modSp mod">
        <pc:chgData name="Kalina Jan (260259)" userId="a7e6ec75-d3ba-42c7-b540-e3e8914f88d5" providerId="ADAL" clId="{46EAC49B-BFEA-47D5-975C-38D556E0E262}" dt="2025-01-29T21:58:11.412" v="2072"/>
        <pc:sldMkLst>
          <pc:docMk/>
          <pc:sldMk cId="2607587496" sldId="457"/>
        </pc:sldMkLst>
        <pc:spChg chg="add mod">
          <ac:chgData name="Kalina Jan (260259)" userId="a7e6ec75-d3ba-42c7-b540-e3e8914f88d5" providerId="ADAL" clId="{46EAC49B-BFEA-47D5-975C-38D556E0E262}" dt="2025-01-29T16:21:23.811" v="966" actId="1036"/>
          <ac:spMkLst>
            <pc:docMk/>
            <pc:sldMk cId="2607587496" sldId="457"/>
            <ac:spMk id="7" creationId="{0E9C05EC-064E-0E03-5F91-31F760D10351}"/>
          </ac:spMkLst>
        </pc:spChg>
        <pc:spChg chg="mod">
          <ac:chgData name="Kalina Jan (260259)" userId="a7e6ec75-d3ba-42c7-b540-e3e8914f88d5" providerId="ADAL" clId="{46EAC49B-BFEA-47D5-975C-38D556E0E262}" dt="2025-01-29T21:58:11.412" v="2072"/>
          <ac:spMkLst>
            <pc:docMk/>
            <pc:sldMk cId="2607587496" sldId="457"/>
            <ac:spMk id="8" creationId="{2EA02440-2BE1-97CD-2866-699121376FEA}"/>
          </ac:spMkLst>
        </pc:spChg>
        <pc:spChg chg="add mod">
          <ac:chgData name="Kalina Jan (260259)" userId="a7e6ec75-d3ba-42c7-b540-e3e8914f88d5" providerId="ADAL" clId="{46EAC49B-BFEA-47D5-975C-38D556E0E262}" dt="2025-01-29T16:22:03.351" v="979" actId="14100"/>
          <ac:spMkLst>
            <pc:docMk/>
            <pc:sldMk cId="2607587496" sldId="457"/>
            <ac:spMk id="9" creationId="{1B458F99-9CE2-C166-A284-FD3B4D7D3D1F}"/>
          </ac:spMkLst>
        </pc:spChg>
        <pc:spChg chg="add mod">
          <ac:chgData name="Kalina Jan (260259)" userId="a7e6ec75-d3ba-42c7-b540-e3e8914f88d5" providerId="ADAL" clId="{46EAC49B-BFEA-47D5-975C-38D556E0E262}" dt="2025-01-29T16:21:56.931" v="978" actId="14100"/>
          <ac:spMkLst>
            <pc:docMk/>
            <pc:sldMk cId="2607587496" sldId="457"/>
            <ac:spMk id="10" creationId="{E45C2D86-0ECC-F9DA-37BE-9F1AD001AD4D}"/>
          </ac:spMkLst>
        </pc:spChg>
        <pc:picChg chg="add mod ord">
          <ac:chgData name="Kalina Jan (260259)" userId="a7e6ec75-d3ba-42c7-b540-e3e8914f88d5" providerId="ADAL" clId="{46EAC49B-BFEA-47D5-975C-38D556E0E262}" dt="2025-01-29T16:22:10.331" v="983" actId="171"/>
          <ac:picMkLst>
            <pc:docMk/>
            <pc:sldMk cId="2607587496" sldId="457"/>
            <ac:picMk id="4" creationId="{3F5A6B41-E17F-9A90-DF4D-E5F31B58AB6E}"/>
          </ac:picMkLst>
        </pc:picChg>
        <pc:picChg chg="del">
          <ac:chgData name="Kalina Jan (260259)" userId="a7e6ec75-d3ba-42c7-b540-e3e8914f88d5" providerId="ADAL" clId="{46EAC49B-BFEA-47D5-975C-38D556E0E262}" dt="2025-01-29T16:20:57.751" v="959" actId="478"/>
          <ac:picMkLst>
            <pc:docMk/>
            <pc:sldMk cId="2607587496" sldId="457"/>
            <ac:picMk id="5" creationId="{B303EF4F-DABB-04DA-641A-CD10BFA4D553}"/>
          </ac:picMkLst>
        </pc:picChg>
        <pc:picChg chg="mod">
          <ac:chgData name="Kalina Jan (260259)" userId="a7e6ec75-d3ba-42c7-b540-e3e8914f88d5" providerId="ADAL" clId="{46EAC49B-BFEA-47D5-975C-38D556E0E262}" dt="2025-01-29T16:22:14.461" v="985" actId="14100"/>
          <ac:picMkLst>
            <pc:docMk/>
            <pc:sldMk cId="2607587496" sldId="457"/>
            <ac:picMk id="6" creationId="{F0530D63-F388-C4D2-6E01-EFE1C8E1EE90}"/>
          </ac:picMkLst>
        </pc:picChg>
      </pc:sldChg>
      <pc:sldChg chg="addSp delSp modSp mod">
        <pc:chgData name="Kalina Jan (260259)" userId="a7e6ec75-d3ba-42c7-b540-e3e8914f88d5" providerId="ADAL" clId="{46EAC49B-BFEA-47D5-975C-38D556E0E262}" dt="2025-01-29T21:58:11.412" v="2072"/>
        <pc:sldMkLst>
          <pc:docMk/>
          <pc:sldMk cId="2274174756" sldId="458"/>
        </pc:sldMkLst>
        <pc:spChg chg="mod">
          <ac:chgData name="Kalina Jan (260259)" userId="a7e6ec75-d3ba-42c7-b540-e3e8914f88d5" providerId="ADAL" clId="{46EAC49B-BFEA-47D5-975C-38D556E0E262}" dt="2025-01-29T21:58:11.412" v="2072"/>
          <ac:spMkLst>
            <pc:docMk/>
            <pc:sldMk cId="2274174756" sldId="458"/>
            <ac:spMk id="8" creationId="{016E216F-A8CB-8A67-84D2-2740FECA4C0A}"/>
          </ac:spMkLst>
        </pc:spChg>
        <pc:picChg chg="add del mod">
          <ac:chgData name="Kalina Jan (260259)" userId="a7e6ec75-d3ba-42c7-b540-e3e8914f88d5" providerId="ADAL" clId="{46EAC49B-BFEA-47D5-975C-38D556E0E262}" dt="2025-01-29T16:24:53.741" v="989" actId="478"/>
          <ac:picMkLst>
            <pc:docMk/>
            <pc:sldMk cId="2274174756" sldId="458"/>
            <ac:picMk id="4" creationId="{766D75F9-FB7C-0A3C-8CFA-E67068B53B02}"/>
          </ac:picMkLst>
        </pc:picChg>
        <pc:picChg chg="del">
          <ac:chgData name="Kalina Jan (260259)" userId="a7e6ec75-d3ba-42c7-b540-e3e8914f88d5" providerId="ADAL" clId="{46EAC49B-BFEA-47D5-975C-38D556E0E262}" dt="2025-01-29T16:22:16.761" v="986" actId="478"/>
          <ac:picMkLst>
            <pc:docMk/>
            <pc:sldMk cId="2274174756" sldId="458"/>
            <ac:picMk id="5" creationId="{68822901-AB7F-847F-8AC4-EF438F6AE668}"/>
          </ac:picMkLst>
        </pc:picChg>
        <pc:picChg chg="mod ord">
          <ac:chgData name="Kalina Jan (260259)" userId="a7e6ec75-d3ba-42c7-b540-e3e8914f88d5" providerId="ADAL" clId="{46EAC49B-BFEA-47D5-975C-38D556E0E262}" dt="2025-01-29T16:25:08.481" v="996" actId="1076"/>
          <ac:picMkLst>
            <pc:docMk/>
            <pc:sldMk cId="2274174756" sldId="458"/>
            <ac:picMk id="6" creationId="{2C08B919-87ED-85D7-F489-37DDCF1AE295}"/>
          </ac:picMkLst>
        </pc:picChg>
        <pc:picChg chg="add mod">
          <ac:chgData name="Kalina Jan (260259)" userId="a7e6ec75-d3ba-42c7-b540-e3e8914f88d5" providerId="ADAL" clId="{46EAC49B-BFEA-47D5-975C-38D556E0E262}" dt="2025-01-29T16:24:58.621" v="992" actId="12788"/>
          <ac:picMkLst>
            <pc:docMk/>
            <pc:sldMk cId="2274174756" sldId="458"/>
            <ac:picMk id="9" creationId="{E9DEEC2F-87B9-905C-6090-11F5E09E4C80}"/>
          </ac:picMkLst>
        </pc:picChg>
      </pc:sldChg>
      <pc:sldChg chg="modSp">
        <pc:chgData name="Kalina Jan (260259)" userId="a7e6ec75-d3ba-42c7-b540-e3e8914f88d5" providerId="ADAL" clId="{46EAC49B-BFEA-47D5-975C-38D556E0E262}" dt="2025-01-29T21:58:11.412" v="2072"/>
        <pc:sldMkLst>
          <pc:docMk/>
          <pc:sldMk cId="2343801008" sldId="460"/>
        </pc:sldMkLst>
        <pc:spChg chg="mod">
          <ac:chgData name="Kalina Jan (260259)" userId="a7e6ec75-d3ba-42c7-b540-e3e8914f88d5" providerId="ADAL" clId="{46EAC49B-BFEA-47D5-975C-38D556E0E262}" dt="2025-01-29T21:58:11.412" v="2072"/>
          <ac:spMkLst>
            <pc:docMk/>
            <pc:sldMk cId="2343801008" sldId="460"/>
            <ac:spMk id="5" creationId="{871F5733-8B99-7A32-D1C1-74A846F17E06}"/>
          </ac:spMkLst>
        </pc:spChg>
      </pc:sldChg>
      <pc:sldChg chg="addSp delSp modSp mod">
        <pc:chgData name="Kalina Jan (260259)" userId="a7e6ec75-d3ba-42c7-b540-e3e8914f88d5" providerId="ADAL" clId="{46EAC49B-BFEA-47D5-975C-38D556E0E262}" dt="2025-01-29T21:58:11.412" v="2072"/>
        <pc:sldMkLst>
          <pc:docMk/>
          <pc:sldMk cId="3917952076" sldId="461"/>
        </pc:sldMkLst>
        <pc:spChg chg="mod">
          <ac:chgData name="Kalina Jan (260259)" userId="a7e6ec75-d3ba-42c7-b540-e3e8914f88d5" providerId="ADAL" clId="{46EAC49B-BFEA-47D5-975C-38D556E0E262}" dt="2025-01-29T21:58:11.412" v="2072"/>
          <ac:spMkLst>
            <pc:docMk/>
            <pc:sldMk cId="3917952076" sldId="461"/>
            <ac:spMk id="6" creationId="{F575E9CA-0040-6CAA-7A4D-53688CE4629B}"/>
          </ac:spMkLst>
        </pc:spChg>
        <pc:picChg chg="add mod">
          <ac:chgData name="Kalina Jan (260259)" userId="a7e6ec75-d3ba-42c7-b540-e3e8914f88d5" providerId="ADAL" clId="{46EAC49B-BFEA-47D5-975C-38D556E0E262}" dt="2025-01-29T16:42:44.723" v="1328" actId="12789"/>
          <ac:picMkLst>
            <pc:docMk/>
            <pc:sldMk cId="3917952076" sldId="461"/>
            <ac:picMk id="3" creationId="{AB4094F1-7D5C-9D51-0F20-AA2C2377A185}"/>
          </ac:picMkLst>
        </pc:picChg>
        <pc:picChg chg="del">
          <ac:chgData name="Kalina Jan (260259)" userId="a7e6ec75-d3ba-42c7-b540-e3e8914f88d5" providerId="ADAL" clId="{46EAC49B-BFEA-47D5-975C-38D556E0E262}" dt="2025-01-29T16:42:34.222" v="1323" actId="478"/>
          <ac:picMkLst>
            <pc:docMk/>
            <pc:sldMk cId="3917952076" sldId="461"/>
            <ac:picMk id="4" creationId="{AF29A40B-6BB8-8127-CA30-064AA2C25AD5}"/>
          </ac:picMkLst>
        </pc:picChg>
      </pc:sldChg>
      <pc:sldChg chg="addSp delSp modSp mod">
        <pc:chgData name="Kalina Jan (260259)" userId="a7e6ec75-d3ba-42c7-b540-e3e8914f88d5" providerId="ADAL" clId="{46EAC49B-BFEA-47D5-975C-38D556E0E262}" dt="2025-01-29T21:58:11.412" v="2072"/>
        <pc:sldMkLst>
          <pc:docMk/>
          <pc:sldMk cId="3241950050" sldId="462"/>
        </pc:sldMkLst>
        <pc:spChg chg="mod">
          <ac:chgData name="Kalina Jan (260259)" userId="a7e6ec75-d3ba-42c7-b540-e3e8914f88d5" providerId="ADAL" clId="{46EAC49B-BFEA-47D5-975C-38D556E0E262}" dt="2025-01-29T21:58:11.412" v="2072"/>
          <ac:spMkLst>
            <pc:docMk/>
            <pc:sldMk cId="3241950050" sldId="462"/>
            <ac:spMk id="6" creationId="{8B2DFBB8-D327-1FD5-59F1-338B3412C565}"/>
          </ac:spMkLst>
        </pc:spChg>
        <pc:picChg chg="add mod">
          <ac:chgData name="Kalina Jan (260259)" userId="a7e6ec75-d3ba-42c7-b540-e3e8914f88d5" providerId="ADAL" clId="{46EAC49B-BFEA-47D5-975C-38D556E0E262}" dt="2025-01-29T16:44:32.473" v="1375" actId="12789"/>
          <ac:picMkLst>
            <pc:docMk/>
            <pc:sldMk cId="3241950050" sldId="462"/>
            <ac:picMk id="3" creationId="{A9455087-4BC8-47D0-14D1-865F737A28ED}"/>
          </ac:picMkLst>
        </pc:picChg>
        <pc:picChg chg="del">
          <ac:chgData name="Kalina Jan (260259)" userId="a7e6ec75-d3ba-42c7-b540-e3e8914f88d5" providerId="ADAL" clId="{46EAC49B-BFEA-47D5-975C-38D556E0E262}" dt="2025-01-29T16:44:26.678" v="1370" actId="478"/>
          <ac:picMkLst>
            <pc:docMk/>
            <pc:sldMk cId="3241950050" sldId="462"/>
            <ac:picMk id="4" creationId="{712DE109-1362-7F78-8FBA-57B775093B4C}"/>
          </ac:picMkLst>
        </pc:picChg>
      </pc:sldChg>
      <pc:sldChg chg="modSp">
        <pc:chgData name="Kalina Jan (260259)" userId="a7e6ec75-d3ba-42c7-b540-e3e8914f88d5" providerId="ADAL" clId="{46EAC49B-BFEA-47D5-975C-38D556E0E262}" dt="2025-01-29T21:58:11.412" v="2072"/>
        <pc:sldMkLst>
          <pc:docMk/>
          <pc:sldMk cId="1286419137" sldId="463"/>
        </pc:sldMkLst>
        <pc:spChg chg="mod">
          <ac:chgData name="Kalina Jan (260259)" userId="a7e6ec75-d3ba-42c7-b540-e3e8914f88d5" providerId="ADAL" clId="{46EAC49B-BFEA-47D5-975C-38D556E0E262}" dt="2025-01-29T21:58:11.412" v="2072"/>
          <ac:spMkLst>
            <pc:docMk/>
            <pc:sldMk cId="1286419137" sldId="463"/>
            <ac:spMk id="9" creationId="{0761871F-8860-D204-BDAF-DFF72CE2526F}"/>
          </ac:spMkLst>
        </pc:spChg>
      </pc:sldChg>
      <pc:sldChg chg="modSp">
        <pc:chgData name="Kalina Jan (260259)" userId="a7e6ec75-d3ba-42c7-b540-e3e8914f88d5" providerId="ADAL" clId="{46EAC49B-BFEA-47D5-975C-38D556E0E262}" dt="2025-01-29T21:58:11.412" v="2072"/>
        <pc:sldMkLst>
          <pc:docMk/>
          <pc:sldMk cId="4068591327" sldId="464"/>
        </pc:sldMkLst>
        <pc:spChg chg="mod">
          <ac:chgData name="Kalina Jan (260259)" userId="a7e6ec75-d3ba-42c7-b540-e3e8914f88d5" providerId="ADAL" clId="{46EAC49B-BFEA-47D5-975C-38D556E0E262}" dt="2025-01-29T21:58:11.412" v="2072"/>
          <ac:spMkLst>
            <pc:docMk/>
            <pc:sldMk cId="4068591327" sldId="464"/>
            <ac:spMk id="8" creationId="{46B5C676-0FDD-E967-A7C0-645A9AE98FEE}"/>
          </ac:spMkLst>
        </pc:spChg>
      </pc:sldChg>
      <pc:sldChg chg="modSp">
        <pc:chgData name="Kalina Jan (260259)" userId="a7e6ec75-d3ba-42c7-b540-e3e8914f88d5" providerId="ADAL" clId="{46EAC49B-BFEA-47D5-975C-38D556E0E262}" dt="2025-01-29T21:58:11.412" v="2072"/>
        <pc:sldMkLst>
          <pc:docMk/>
          <pc:sldMk cId="2023463696" sldId="465"/>
        </pc:sldMkLst>
        <pc:spChg chg="mod">
          <ac:chgData name="Kalina Jan (260259)" userId="a7e6ec75-d3ba-42c7-b540-e3e8914f88d5" providerId="ADAL" clId="{46EAC49B-BFEA-47D5-975C-38D556E0E262}" dt="2025-01-29T21:58:11.412" v="2072"/>
          <ac:spMkLst>
            <pc:docMk/>
            <pc:sldMk cId="2023463696" sldId="465"/>
            <ac:spMk id="6" creationId="{74B2C98B-B2FB-A706-2F21-FDCB556C0774}"/>
          </ac:spMkLst>
        </pc:spChg>
      </pc:sldChg>
      <pc:sldChg chg="modSp">
        <pc:chgData name="Kalina Jan (260259)" userId="a7e6ec75-d3ba-42c7-b540-e3e8914f88d5" providerId="ADAL" clId="{46EAC49B-BFEA-47D5-975C-38D556E0E262}" dt="2025-01-29T21:58:11.412" v="2072"/>
        <pc:sldMkLst>
          <pc:docMk/>
          <pc:sldMk cId="1083647682" sldId="466"/>
        </pc:sldMkLst>
        <pc:spChg chg="mod">
          <ac:chgData name="Kalina Jan (260259)" userId="a7e6ec75-d3ba-42c7-b540-e3e8914f88d5" providerId="ADAL" clId="{46EAC49B-BFEA-47D5-975C-38D556E0E262}" dt="2025-01-29T21:58:11.412" v="2072"/>
          <ac:spMkLst>
            <pc:docMk/>
            <pc:sldMk cId="1083647682" sldId="466"/>
            <ac:spMk id="6" creationId="{F01D2B6C-6A14-C3E8-C158-35020B67DB08}"/>
          </ac:spMkLst>
        </pc:spChg>
      </pc:sldChg>
      <pc:sldChg chg="modSp">
        <pc:chgData name="Kalina Jan (260259)" userId="a7e6ec75-d3ba-42c7-b540-e3e8914f88d5" providerId="ADAL" clId="{46EAC49B-BFEA-47D5-975C-38D556E0E262}" dt="2025-01-29T21:58:11.412" v="2072"/>
        <pc:sldMkLst>
          <pc:docMk/>
          <pc:sldMk cId="3083997278" sldId="467"/>
        </pc:sldMkLst>
        <pc:spChg chg="mod">
          <ac:chgData name="Kalina Jan (260259)" userId="a7e6ec75-d3ba-42c7-b540-e3e8914f88d5" providerId="ADAL" clId="{46EAC49B-BFEA-47D5-975C-38D556E0E262}" dt="2025-01-29T21:58:11.412" v="2072"/>
          <ac:spMkLst>
            <pc:docMk/>
            <pc:sldMk cId="3083997278" sldId="467"/>
            <ac:spMk id="7" creationId="{2D74195C-B26B-DD13-E374-E71B6F21823A}"/>
          </ac:spMkLst>
        </pc:spChg>
      </pc:sldChg>
      <pc:sldChg chg="del">
        <pc:chgData name="Kalina Jan (260259)" userId="a7e6ec75-d3ba-42c7-b540-e3e8914f88d5" providerId="ADAL" clId="{46EAC49B-BFEA-47D5-975C-38D556E0E262}" dt="2025-01-29T16:59:41.174" v="1836" actId="47"/>
        <pc:sldMkLst>
          <pc:docMk/>
          <pc:sldMk cId="1461651886" sldId="468"/>
        </pc:sldMkLst>
      </pc:sldChg>
      <pc:sldChg chg="modSp">
        <pc:chgData name="Kalina Jan (260259)" userId="a7e6ec75-d3ba-42c7-b540-e3e8914f88d5" providerId="ADAL" clId="{46EAC49B-BFEA-47D5-975C-38D556E0E262}" dt="2025-01-29T21:58:11.412" v="2072"/>
        <pc:sldMkLst>
          <pc:docMk/>
          <pc:sldMk cId="3261537635" sldId="469"/>
        </pc:sldMkLst>
        <pc:spChg chg="mod">
          <ac:chgData name="Kalina Jan (260259)" userId="a7e6ec75-d3ba-42c7-b540-e3e8914f88d5" providerId="ADAL" clId="{46EAC49B-BFEA-47D5-975C-38D556E0E262}" dt="2025-01-29T21:58:11.412" v="2072"/>
          <ac:spMkLst>
            <pc:docMk/>
            <pc:sldMk cId="3261537635" sldId="469"/>
            <ac:spMk id="6" creationId="{5491AD8D-ACF7-B1CB-1856-73964B048306}"/>
          </ac:spMkLst>
        </pc:spChg>
      </pc:sldChg>
      <pc:sldChg chg="modSp">
        <pc:chgData name="Kalina Jan (260259)" userId="a7e6ec75-d3ba-42c7-b540-e3e8914f88d5" providerId="ADAL" clId="{46EAC49B-BFEA-47D5-975C-38D556E0E262}" dt="2025-01-29T21:58:11.412" v="2072"/>
        <pc:sldMkLst>
          <pc:docMk/>
          <pc:sldMk cId="2156109434" sldId="470"/>
        </pc:sldMkLst>
        <pc:spChg chg="mod">
          <ac:chgData name="Kalina Jan (260259)" userId="a7e6ec75-d3ba-42c7-b540-e3e8914f88d5" providerId="ADAL" clId="{46EAC49B-BFEA-47D5-975C-38D556E0E262}" dt="2025-01-29T21:58:11.412" v="2072"/>
          <ac:spMkLst>
            <pc:docMk/>
            <pc:sldMk cId="2156109434" sldId="470"/>
            <ac:spMk id="6" creationId="{0B517F90-C64E-52AD-33C2-33D1F241E763}"/>
          </ac:spMkLst>
        </pc:spChg>
      </pc:sldChg>
      <pc:sldChg chg="modSp">
        <pc:chgData name="Kalina Jan (260259)" userId="a7e6ec75-d3ba-42c7-b540-e3e8914f88d5" providerId="ADAL" clId="{46EAC49B-BFEA-47D5-975C-38D556E0E262}" dt="2025-01-29T21:58:11.412" v="2072"/>
        <pc:sldMkLst>
          <pc:docMk/>
          <pc:sldMk cId="4095000495" sldId="471"/>
        </pc:sldMkLst>
        <pc:spChg chg="mod">
          <ac:chgData name="Kalina Jan (260259)" userId="a7e6ec75-d3ba-42c7-b540-e3e8914f88d5" providerId="ADAL" clId="{46EAC49B-BFEA-47D5-975C-38D556E0E262}" dt="2025-01-29T21:58:11.412" v="2072"/>
          <ac:spMkLst>
            <pc:docMk/>
            <pc:sldMk cId="4095000495" sldId="471"/>
            <ac:spMk id="6" creationId="{C375B1D1-2F6F-3D01-29AA-36F85DBD5DB8}"/>
          </ac:spMkLst>
        </pc:spChg>
      </pc:sldChg>
      <pc:sldChg chg="addSp delSp modSp mod">
        <pc:chgData name="Kalina Jan (260259)" userId="a7e6ec75-d3ba-42c7-b540-e3e8914f88d5" providerId="ADAL" clId="{46EAC49B-BFEA-47D5-975C-38D556E0E262}" dt="2025-01-29T21:58:11.412" v="2072"/>
        <pc:sldMkLst>
          <pc:docMk/>
          <pc:sldMk cId="993993084" sldId="472"/>
        </pc:sldMkLst>
        <pc:spChg chg="mod">
          <ac:chgData name="Kalina Jan (260259)" userId="a7e6ec75-d3ba-42c7-b540-e3e8914f88d5" providerId="ADAL" clId="{46EAC49B-BFEA-47D5-975C-38D556E0E262}" dt="2025-01-29T21:58:11.412" v="2072"/>
          <ac:spMkLst>
            <pc:docMk/>
            <pc:sldMk cId="993993084" sldId="472"/>
            <ac:spMk id="6" creationId="{193DFFB7-F95C-3668-0151-8624A14A7917}"/>
          </ac:spMkLst>
        </pc:spChg>
        <pc:picChg chg="add mod">
          <ac:chgData name="Kalina Jan (260259)" userId="a7e6ec75-d3ba-42c7-b540-e3e8914f88d5" providerId="ADAL" clId="{46EAC49B-BFEA-47D5-975C-38D556E0E262}" dt="2025-01-29T17:08:48.185" v="2070" actId="12788"/>
          <ac:picMkLst>
            <pc:docMk/>
            <pc:sldMk cId="993993084" sldId="472"/>
            <ac:picMk id="3" creationId="{D9921994-B3DA-D940-1550-B34D8EC84BC8}"/>
          </ac:picMkLst>
        </pc:picChg>
        <pc:picChg chg="del">
          <ac:chgData name="Kalina Jan (260259)" userId="a7e6ec75-d3ba-42c7-b540-e3e8914f88d5" providerId="ADAL" clId="{46EAC49B-BFEA-47D5-975C-38D556E0E262}" dt="2025-01-29T17:08:23.005" v="2057" actId="478"/>
          <ac:picMkLst>
            <pc:docMk/>
            <pc:sldMk cId="993993084" sldId="472"/>
            <ac:picMk id="4" creationId="{5CADD4FA-2276-71F8-5FAC-AAC85463C576}"/>
          </ac:picMkLst>
        </pc:picChg>
        <pc:picChg chg="add mod">
          <ac:chgData name="Kalina Jan (260259)" userId="a7e6ec75-d3ba-42c7-b540-e3e8914f88d5" providerId="ADAL" clId="{46EAC49B-BFEA-47D5-975C-38D556E0E262}" dt="2025-01-29T17:08:50.615" v="2071" actId="12788"/>
          <ac:picMkLst>
            <pc:docMk/>
            <pc:sldMk cId="993993084" sldId="472"/>
            <ac:picMk id="7" creationId="{7B656762-9AA6-AA73-1B2A-D515D9E34707}"/>
          </ac:picMkLst>
        </pc:picChg>
      </pc:sldChg>
      <pc:sldChg chg="addSp delSp modSp mod">
        <pc:chgData name="Kalina Jan (260259)" userId="a7e6ec75-d3ba-42c7-b540-e3e8914f88d5" providerId="ADAL" clId="{46EAC49B-BFEA-47D5-975C-38D556E0E262}" dt="2025-01-29T21:58:11.412" v="2072"/>
        <pc:sldMkLst>
          <pc:docMk/>
          <pc:sldMk cId="4194954647" sldId="473"/>
        </pc:sldMkLst>
        <pc:spChg chg="mod">
          <ac:chgData name="Kalina Jan (260259)" userId="a7e6ec75-d3ba-42c7-b540-e3e8914f88d5" providerId="ADAL" clId="{46EAC49B-BFEA-47D5-975C-38D556E0E262}" dt="2025-01-29T21:58:11.412" v="2072"/>
          <ac:spMkLst>
            <pc:docMk/>
            <pc:sldMk cId="4194954647" sldId="473"/>
            <ac:spMk id="6" creationId="{E7F91A7F-06D8-7F16-BC98-104C03F49E76}"/>
          </ac:spMkLst>
        </pc:spChg>
        <pc:picChg chg="add mod">
          <ac:chgData name="Kalina Jan (260259)" userId="a7e6ec75-d3ba-42c7-b540-e3e8914f88d5" providerId="ADAL" clId="{46EAC49B-BFEA-47D5-975C-38D556E0E262}" dt="2025-01-29T16:26:08.201" v="1015" actId="12789"/>
          <ac:picMkLst>
            <pc:docMk/>
            <pc:sldMk cId="4194954647" sldId="473"/>
            <ac:picMk id="3" creationId="{E042A938-2E08-64F2-9CA0-D205A25AD3EB}"/>
          </ac:picMkLst>
        </pc:picChg>
        <pc:picChg chg="del">
          <ac:chgData name="Kalina Jan (260259)" userId="a7e6ec75-d3ba-42c7-b540-e3e8914f88d5" providerId="ADAL" clId="{46EAC49B-BFEA-47D5-975C-38D556E0E262}" dt="2025-01-29T16:25:58.852" v="1010" actId="478"/>
          <ac:picMkLst>
            <pc:docMk/>
            <pc:sldMk cId="4194954647" sldId="473"/>
            <ac:picMk id="4" creationId="{6531191D-DF85-8988-09BD-550C8D24F9DF}"/>
          </ac:picMkLst>
        </pc:picChg>
      </pc:sldChg>
      <pc:sldChg chg="addSp delSp modSp mod">
        <pc:chgData name="Kalina Jan (260259)" userId="a7e6ec75-d3ba-42c7-b540-e3e8914f88d5" providerId="ADAL" clId="{46EAC49B-BFEA-47D5-975C-38D556E0E262}" dt="2025-01-29T21:58:11.412" v="2072"/>
        <pc:sldMkLst>
          <pc:docMk/>
          <pc:sldMk cId="1689500018" sldId="474"/>
        </pc:sldMkLst>
        <pc:spChg chg="mod">
          <ac:chgData name="Kalina Jan (260259)" userId="a7e6ec75-d3ba-42c7-b540-e3e8914f88d5" providerId="ADAL" clId="{46EAC49B-BFEA-47D5-975C-38D556E0E262}" dt="2025-01-29T21:58:11.412" v="2072"/>
          <ac:spMkLst>
            <pc:docMk/>
            <pc:sldMk cId="1689500018" sldId="474"/>
            <ac:spMk id="8" creationId="{00DB6FAF-9352-0110-45DA-B9F327E620A5}"/>
          </ac:spMkLst>
        </pc:spChg>
        <pc:picChg chg="add mod ord">
          <ac:chgData name="Kalina Jan (260259)" userId="a7e6ec75-d3ba-42c7-b540-e3e8914f88d5" providerId="ADAL" clId="{46EAC49B-BFEA-47D5-975C-38D556E0E262}" dt="2025-01-29T16:45:32.243" v="1385" actId="12788"/>
          <ac:picMkLst>
            <pc:docMk/>
            <pc:sldMk cId="1689500018" sldId="474"/>
            <ac:picMk id="3" creationId="{C0217A95-1DF7-2C9A-1705-95277AA1C034}"/>
          </ac:picMkLst>
        </pc:picChg>
        <pc:picChg chg="del">
          <ac:chgData name="Kalina Jan (260259)" userId="a7e6ec75-d3ba-42c7-b540-e3e8914f88d5" providerId="ADAL" clId="{46EAC49B-BFEA-47D5-975C-38D556E0E262}" dt="2025-01-29T16:45:27.094" v="1376" actId="478"/>
          <ac:picMkLst>
            <pc:docMk/>
            <pc:sldMk cId="1689500018" sldId="474"/>
            <ac:picMk id="4" creationId="{6BC11B54-CA4D-A158-E010-009F8F82E5EE}"/>
          </ac:picMkLst>
        </pc:picChg>
      </pc:sldChg>
      <pc:sldChg chg="addSp delSp modSp mod">
        <pc:chgData name="Kalina Jan (260259)" userId="a7e6ec75-d3ba-42c7-b540-e3e8914f88d5" providerId="ADAL" clId="{46EAC49B-BFEA-47D5-975C-38D556E0E262}" dt="2025-01-29T21:58:11.412" v="2072"/>
        <pc:sldMkLst>
          <pc:docMk/>
          <pc:sldMk cId="1723875283" sldId="475"/>
        </pc:sldMkLst>
        <pc:spChg chg="mod">
          <ac:chgData name="Kalina Jan (260259)" userId="a7e6ec75-d3ba-42c7-b540-e3e8914f88d5" providerId="ADAL" clId="{46EAC49B-BFEA-47D5-975C-38D556E0E262}" dt="2025-01-29T21:58:11.412" v="2072"/>
          <ac:spMkLst>
            <pc:docMk/>
            <pc:sldMk cId="1723875283" sldId="475"/>
            <ac:spMk id="7" creationId="{417A10C8-DD29-7929-AFB9-7A1EE815F2B2}"/>
          </ac:spMkLst>
        </pc:spChg>
        <pc:picChg chg="add mod ord">
          <ac:chgData name="Kalina Jan (260259)" userId="a7e6ec75-d3ba-42c7-b540-e3e8914f88d5" providerId="ADAL" clId="{46EAC49B-BFEA-47D5-975C-38D556E0E262}" dt="2025-01-29T16:52:03.593" v="1532" actId="171"/>
          <ac:picMkLst>
            <pc:docMk/>
            <pc:sldMk cId="1723875283" sldId="475"/>
            <ac:picMk id="3" creationId="{0CFF79E3-DF7A-F5B2-46DC-21EB605ED16A}"/>
          </ac:picMkLst>
        </pc:picChg>
        <pc:picChg chg="del">
          <ac:chgData name="Kalina Jan (260259)" userId="a7e6ec75-d3ba-42c7-b540-e3e8914f88d5" providerId="ADAL" clId="{46EAC49B-BFEA-47D5-975C-38D556E0E262}" dt="2025-01-29T16:51:52.383" v="1525" actId="478"/>
          <ac:picMkLst>
            <pc:docMk/>
            <pc:sldMk cId="1723875283" sldId="475"/>
            <ac:picMk id="5" creationId="{4B5A90B9-7E5F-7E09-EF4E-13B644FDC0DF}"/>
          </ac:picMkLst>
        </pc:picChg>
      </pc:sldChg>
      <pc:sldChg chg="addSp delSp modSp mod">
        <pc:chgData name="Kalina Jan (260259)" userId="a7e6ec75-d3ba-42c7-b540-e3e8914f88d5" providerId="ADAL" clId="{46EAC49B-BFEA-47D5-975C-38D556E0E262}" dt="2025-01-29T21:58:11.412" v="2072"/>
        <pc:sldMkLst>
          <pc:docMk/>
          <pc:sldMk cId="1953663387" sldId="476"/>
        </pc:sldMkLst>
        <pc:spChg chg="mod">
          <ac:chgData name="Kalina Jan (260259)" userId="a7e6ec75-d3ba-42c7-b540-e3e8914f88d5" providerId="ADAL" clId="{46EAC49B-BFEA-47D5-975C-38D556E0E262}" dt="2025-01-29T21:58:11.412" v="2072"/>
          <ac:spMkLst>
            <pc:docMk/>
            <pc:sldMk cId="1953663387" sldId="476"/>
            <ac:spMk id="7" creationId="{B2660B8D-9A87-4446-B658-226FD4DF1002}"/>
          </ac:spMkLst>
        </pc:spChg>
        <pc:picChg chg="add mod ord">
          <ac:chgData name="Kalina Jan (260259)" userId="a7e6ec75-d3ba-42c7-b540-e3e8914f88d5" providerId="ADAL" clId="{46EAC49B-BFEA-47D5-975C-38D556E0E262}" dt="2025-01-29T16:56:12.378" v="1620" actId="171"/>
          <ac:picMkLst>
            <pc:docMk/>
            <pc:sldMk cId="1953663387" sldId="476"/>
            <ac:picMk id="3" creationId="{9B758949-3250-F900-B182-E7507D58E83C}"/>
          </ac:picMkLst>
        </pc:picChg>
        <pc:picChg chg="del">
          <ac:chgData name="Kalina Jan (260259)" userId="a7e6ec75-d3ba-42c7-b540-e3e8914f88d5" providerId="ADAL" clId="{46EAC49B-BFEA-47D5-975C-38D556E0E262}" dt="2025-01-29T16:56:03.364" v="1611" actId="478"/>
          <ac:picMkLst>
            <pc:docMk/>
            <pc:sldMk cId="1953663387" sldId="476"/>
            <ac:picMk id="5" creationId="{4C8A4EB6-6E8E-5127-5107-F5FCEEB32890}"/>
          </ac:picMkLst>
        </pc:picChg>
      </pc:sldChg>
      <pc:sldChg chg="addSp delSp modSp new mod">
        <pc:chgData name="Kalina Jan (260259)" userId="a7e6ec75-d3ba-42c7-b540-e3e8914f88d5" providerId="ADAL" clId="{46EAC49B-BFEA-47D5-975C-38D556E0E262}" dt="2025-01-29T21:58:11.412" v="2072"/>
        <pc:sldMkLst>
          <pc:docMk/>
          <pc:sldMk cId="2584119002" sldId="477"/>
        </pc:sldMkLst>
        <pc:spChg chg="mod">
          <ac:chgData name="Kalina Jan (260259)" userId="a7e6ec75-d3ba-42c7-b540-e3e8914f88d5" providerId="ADAL" clId="{46EAC49B-BFEA-47D5-975C-38D556E0E262}" dt="2025-01-29T21:58:11.412" v="2072"/>
          <ac:spMkLst>
            <pc:docMk/>
            <pc:sldMk cId="2584119002" sldId="477"/>
            <ac:spMk id="2" creationId="{185F7350-2695-F5E1-CDCA-86A23B678277}"/>
          </ac:spMkLst>
        </pc:spChg>
        <pc:picChg chg="add del">
          <ac:chgData name="Kalina Jan (260259)" userId="a7e6ec75-d3ba-42c7-b540-e3e8914f88d5" providerId="ADAL" clId="{46EAC49B-BFEA-47D5-975C-38D556E0E262}" dt="2025-01-29T16:31:58.557" v="1259" actId="478"/>
          <ac:picMkLst>
            <pc:docMk/>
            <pc:sldMk cId="2584119002" sldId="477"/>
            <ac:picMk id="4" creationId="{F7029189-86B0-1898-E8FE-FABF5CF77075}"/>
          </ac:picMkLst>
        </pc:picChg>
        <pc:picChg chg="add del mod ord">
          <ac:chgData name="Kalina Jan (260259)" userId="a7e6ec75-d3ba-42c7-b540-e3e8914f88d5" providerId="ADAL" clId="{46EAC49B-BFEA-47D5-975C-38D556E0E262}" dt="2025-01-29T16:35:47.362" v="1272" actId="478"/>
          <ac:picMkLst>
            <pc:docMk/>
            <pc:sldMk cId="2584119002" sldId="477"/>
            <ac:picMk id="6" creationId="{5B5402DA-514D-8194-CE45-55A6AA2B4921}"/>
          </ac:picMkLst>
        </pc:picChg>
        <pc:picChg chg="add mod">
          <ac:chgData name="Kalina Jan (260259)" userId="a7e6ec75-d3ba-42c7-b540-e3e8914f88d5" providerId="ADAL" clId="{46EAC49B-BFEA-47D5-975C-38D556E0E262}" dt="2025-01-29T16:35:53.678" v="1277" actId="12789"/>
          <ac:picMkLst>
            <pc:docMk/>
            <pc:sldMk cId="2584119002" sldId="477"/>
            <ac:picMk id="8" creationId="{2DB11280-B1BD-2C00-5175-193CB8A93577}"/>
          </ac:picMkLst>
        </pc:picChg>
      </pc:sldChg>
      <pc:sldChg chg="addSp modSp new mod">
        <pc:chgData name="Kalina Jan (260259)" userId="a7e6ec75-d3ba-42c7-b540-e3e8914f88d5" providerId="ADAL" clId="{46EAC49B-BFEA-47D5-975C-38D556E0E262}" dt="2025-01-29T21:58:11.412" v="2072"/>
        <pc:sldMkLst>
          <pc:docMk/>
          <pc:sldMk cId="2886097455" sldId="478"/>
        </pc:sldMkLst>
        <pc:spChg chg="mod">
          <ac:chgData name="Kalina Jan (260259)" userId="a7e6ec75-d3ba-42c7-b540-e3e8914f88d5" providerId="ADAL" clId="{46EAC49B-BFEA-47D5-975C-38D556E0E262}" dt="2025-01-29T21:58:11.412" v="2072"/>
          <ac:spMkLst>
            <pc:docMk/>
            <pc:sldMk cId="2886097455" sldId="478"/>
            <ac:spMk id="2" creationId="{6F66745E-FE8A-883A-BE26-F343585D3ECB}"/>
          </ac:spMkLst>
        </pc:spChg>
        <pc:picChg chg="add mod">
          <ac:chgData name="Kalina Jan (260259)" userId="a7e6ec75-d3ba-42c7-b540-e3e8914f88d5" providerId="ADAL" clId="{46EAC49B-BFEA-47D5-975C-38D556E0E262}" dt="2025-01-29T16:38:00.862" v="1283" actId="12789"/>
          <ac:picMkLst>
            <pc:docMk/>
            <pc:sldMk cId="2886097455" sldId="478"/>
            <ac:picMk id="4" creationId="{5CB27F1B-1E93-14CD-6005-53517534B600}"/>
          </ac:picMkLst>
        </pc:picChg>
      </pc:sldChg>
      <pc:sldChg chg="addSp modSp new mod">
        <pc:chgData name="Kalina Jan (260259)" userId="a7e6ec75-d3ba-42c7-b540-e3e8914f88d5" providerId="ADAL" clId="{46EAC49B-BFEA-47D5-975C-38D556E0E262}" dt="2025-01-29T21:58:11.412" v="2072"/>
        <pc:sldMkLst>
          <pc:docMk/>
          <pc:sldMk cId="4157674723" sldId="479"/>
        </pc:sldMkLst>
        <pc:spChg chg="mod">
          <ac:chgData name="Kalina Jan (260259)" userId="a7e6ec75-d3ba-42c7-b540-e3e8914f88d5" providerId="ADAL" clId="{46EAC49B-BFEA-47D5-975C-38D556E0E262}" dt="2025-01-29T21:58:11.412" v="2072"/>
          <ac:spMkLst>
            <pc:docMk/>
            <pc:sldMk cId="4157674723" sldId="479"/>
            <ac:spMk id="2" creationId="{AE9DA2E9-27DF-02CD-A116-EE0DDF362F8F}"/>
          </ac:spMkLst>
        </pc:spChg>
        <pc:picChg chg="add mod">
          <ac:chgData name="Kalina Jan (260259)" userId="a7e6ec75-d3ba-42c7-b540-e3e8914f88d5" providerId="ADAL" clId="{46EAC49B-BFEA-47D5-975C-38D556E0E262}" dt="2025-01-29T16:41:06.492" v="1321" actId="12788"/>
          <ac:picMkLst>
            <pc:docMk/>
            <pc:sldMk cId="4157674723" sldId="479"/>
            <ac:picMk id="4" creationId="{38CB14ED-F1DD-56BE-04F7-760CBB3EDF03}"/>
          </ac:picMkLst>
        </pc:picChg>
        <pc:picChg chg="add mod">
          <ac:chgData name="Kalina Jan (260259)" userId="a7e6ec75-d3ba-42c7-b540-e3e8914f88d5" providerId="ADAL" clId="{46EAC49B-BFEA-47D5-975C-38D556E0E262}" dt="2025-01-29T16:41:07.992" v="1322" actId="12788"/>
          <ac:picMkLst>
            <pc:docMk/>
            <pc:sldMk cId="4157674723" sldId="479"/>
            <ac:picMk id="6" creationId="{D604E35F-E700-8E79-FF15-D7FA3B55A198}"/>
          </ac:picMkLst>
        </pc:picChg>
      </pc:sldChg>
      <pc:sldMasterChg chg="modSp modSldLayout">
        <pc:chgData name="Kalina Jan (260259)" userId="a7e6ec75-d3ba-42c7-b540-e3e8914f88d5" providerId="ADAL" clId="{46EAC49B-BFEA-47D5-975C-38D556E0E262}" dt="2025-01-29T21:58:11.412" v="2072"/>
        <pc:sldMasterMkLst>
          <pc:docMk/>
          <pc:sldMasterMk cId="0" sldId="2147483669"/>
        </pc:sldMasterMkLst>
        <pc:spChg chg="mod">
          <ac:chgData name="Kalina Jan (260259)" userId="a7e6ec75-d3ba-42c7-b540-e3e8914f88d5" providerId="ADAL" clId="{46EAC49B-BFEA-47D5-975C-38D556E0E262}" dt="2025-01-29T21:58:11.412" v="2072"/>
          <ac:spMkLst>
            <pc:docMk/>
            <pc:sldMasterMk cId="0" sldId="2147483669"/>
            <ac:spMk id="3" creationId="{7017DE91-EB11-44F5-A237-D3B19A43CA8E}"/>
          </ac:spMkLst>
        </pc:spChg>
        <pc:sldLayoutChg chg="modSp">
          <pc:chgData name="Kalina Jan (260259)" userId="a7e6ec75-d3ba-42c7-b540-e3e8914f88d5" providerId="ADAL" clId="{46EAC49B-BFEA-47D5-975C-38D556E0E262}" dt="2025-01-29T21:58:11.412" v="2072"/>
          <pc:sldLayoutMkLst>
            <pc:docMk/>
            <pc:sldMasterMk cId="0" sldId="2147483669"/>
            <pc:sldLayoutMk cId="2087915325" sldId="2147483730"/>
          </pc:sldLayoutMkLst>
          <pc:spChg chg="mod">
            <ac:chgData name="Kalina Jan (260259)" userId="a7e6ec75-d3ba-42c7-b540-e3e8914f88d5" providerId="ADAL" clId="{46EAC49B-BFEA-47D5-975C-38D556E0E262}" dt="2025-01-29T21:58:11.412" v="2072"/>
            <ac:spMkLst>
              <pc:docMk/>
              <pc:sldMasterMk cId="0" sldId="2147483669"/>
              <pc:sldLayoutMk cId="2087915325" sldId="2147483730"/>
              <ac:spMk id="7" creationId="{8112B410-9ADA-38A3-4661-DFC08839F570}"/>
            </ac:spMkLst>
          </pc:spChg>
        </pc:sldLayoutChg>
        <pc:sldLayoutChg chg="modSp">
          <pc:chgData name="Kalina Jan (260259)" userId="a7e6ec75-d3ba-42c7-b540-e3e8914f88d5" providerId="ADAL" clId="{46EAC49B-BFEA-47D5-975C-38D556E0E262}" dt="2025-01-29T21:58:11.412" v="2072"/>
          <pc:sldLayoutMkLst>
            <pc:docMk/>
            <pc:sldMasterMk cId="0" sldId="2147483669"/>
            <pc:sldLayoutMk cId="1384198540" sldId="2147483731"/>
          </pc:sldLayoutMkLst>
          <pc:spChg chg="mod">
            <ac:chgData name="Kalina Jan (260259)" userId="a7e6ec75-d3ba-42c7-b540-e3e8914f88d5" providerId="ADAL" clId="{46EAC49B-BFEA-47D5-975C-38D556E0E262}" dt="2025-01-29T21:58:11.412" v="2072"/>
            <ac:spMkLst>
              <pc:docMk/>
              <pc:sldMasterMk cId="0" sldId="2147483669"/>
              <pc:sldLayoutMk cId="1384198540" sldId="2147483731"/>
              <ac:spMk id="7" creationId="{CDF0B61D-9ABF-BD92-DF68-99C42635A13E}"/>
            </ac:spMkLst>
          </pc:spChg>
        </pc:sldLayoutChg>
        <pc:sldLayoutChg chg="modSp">
          <pc:chgData name="Kalina Jan (260259)" userId="a7e6ec75-d3ba-42c7-b540-e3e8914f88d5" providerId="ADAL" clId="{46EAC49B-BFEA-47D5-975C-38D556E0E262}" dt="2025-01-29T21:58:11.412" v="2072"/>
          <pc:sldLayoutMkLst>
            <pc:docMk/>
            <pc:sldMasterMk cId="0" sldId="2147483669"/>
            <pc:sldLayoutMk cId="448696495" sldId="2147483732"/>
          </pc:sldLayoutMkLst>
          <pc:spChg chg="mod">
            <ac:chgData name="Kalina Jan (260259)" userId="a7e6ec75-d3ba-42c7-b540-e3e8914f88d5" providerId="ADAL" clId="{46EAC49B-BFEA-47D5-975C-38D556E0E262}" dt="2025-01-29T21:58:11.412" v="2072"/>
            <ac:spMkLst>
              <pc:docMk/>
              <pc:sldMasterMk cId="0" sldId="2147483669"/>
              <pc:sldLayoutMk cId="448696495" sldId="2147483732"/>
              <ac:spMk id="7" creationId="{8DFFE933-E71A-5699-B18E-95EE75827919}"/>
            </ac:spMkLst>
          </pc:spChg>
        </pc:sldLayoutChg>
        <pc:sldLayoutChg chg="modSp">
          <pc:chgData name="Kalina Jan (260259)" userId="a7e6ec75-d3ba-42c7-b540-e3e8914f88d5" providerId="ADAL" clId="{46EAC49B-BFEA-47D5-975C-38D556E0E262}" dt="2025-01-29T21:58:11.412" v="2072"/>
          <pc:sldLayoutMkLst>
            <pc:docMk/>
            <pc:sldMasterMk cId="0" sldId="2147483669"/>
            <pc:sldLayoutMk cId="3534117871" sldId="2147483733"/>
          </pc:sldLayoutMkLst>
          <pc:spChg chg="mod">
            <ac:chgData name="Kalina Jan (260259)" userId="a7e6ec75-d3ba-42c7-b540-e3e8914f88d5" providerId="ADAL" clId="{46EAC49B-BFEA-47D5-975C-38D556E0E262}" dt="2025-01-29T21:58:11.412" v="2072"/>
            <ac:spMkLst>
              <pc:docMk/>
              <pc:sldMasterMk cId="0" sldId="2147483669"/>
              <pc:sldLayoutMk cId="3534117871" sldId="2147483733"/>
              <ac:spMk id="8" creationId="{10C7618D-3B2D-5F98-DD43-53D93B6E19B7}"/>
            </ac:spMkLst>
          </pc:spChg>
        </pc:sldLayoutChg>
        <pc:sldLayoutChg chg="modSp">
          <pc:chgData name="Kalina Jan (260259)" userId="a7e6ec75-d3ba-42c7-b540-e3e8914f88d5" providerId="ADAL" clId="{46EAC49B-BFEA-47D5-975C-38D556E0E262}" dt="2025-01-29T21:58:11.412" v="2072"/>
          <pc:sldLayoutMkLst>
            <pc:docMk/>
            <pc:sldMasterMk cId="0" sldId="2147483669"/>
            <pc:sldLayoutMk cId="2507640011" sldId="2147483734"/>
          </pc:sldLayoutMkLst>
          <pc:spChg chg="mod">
            <ac:chgData name="Kalina Jan (260259)" userId="a7e6ec75-d3ba-42c7-b540-e3e8914f88d5" providerId="ADAL" clId="{46EAC49B-BFEA-47D5-975C-38D556E0E262}" dt="2025-01-29T21:58:11.412" v="2072"/>
            <ac:spMkLst>
              <pc:docMk/>
              <pc:sldMasterMk cId="0" sldId="2147483669"/>
              <pc:sldLayoutMk cId="2507640011" sldId="2147483734"/>
              <ac:spMk id="10" creationId="{2BC49310-66B7-2B73-B59D-1D123A726245}"/>
            </ac:spMkLst>
          </pc:spChg>
        </pc:sldLayoutChg>
        <pc:sldLayoutChg chg="modSp">
          <pc:chgData name="Kalina Jan (260259)" userId="a7e6ec75-d3ba-42c7-b540-e3e8914f88d5" providerId="ADAL" clId="{46EAC49B-BFEA-47D5-975C-38D556E0E262}" dt="2025-01-29T21:58:11.412" v="2072"/>
          <pc:sldLayoutMkLst>
            <pc:docMk/>
            <pc:sldMasterMk cId="0" sldId="2147483669"/>
            <pc:sldLayoutMk cId="3896658872" sldId="2147483735"/>
          </pc:sldLayoutMkLst>
          <pc:spChg chg="mod">
            <ac:chgData name="Kalina Jan (260259)" userId="a7e6ec75-d3ba-42c7-b540-e3e8914f88d5" providerId="ADAL" clId="{46EAC49B-BFEA-47D5-975C-38D556E0E262}" dt="2025-01-29T21:58:11.412" v="2072"/>
            <ac:spMkLst>
              <pc:docMk/>
              <pc:sldMasterMk cId="0" sldId="2147483669"/>
              <pc:sldLayoutMk cId="3896658872" sldId="2147483735"/>
              <ac:spMk id="6" creationId="{5869F618-453F-6CDF-B66D-14C8A9D4C298}"/>
            </ac:spMkLst>
          </pc:spChg>
        </pc:sldLayoutChg>
        <pc:sldLayoutChg chg="modSp">
          <pc:chgData name="Kalina Jan (260259)" userId="a7e6ec75-d3ba-42c7-b540-e3e8914f88d5" providerId="ADAL" clId="{46EAC49B-BFEA-47D5-975C-38D556E0E262}" dt="2025-01-29T21:58:11.412" v="2072"/>
          <pc:sldLayoutMkLst>
            <pc:docMk/>
            <pc:sldMasterMk cId="0" sldId="2147483669"/>
            <pc:sldLayoutMk cId="2741747556" sldId="2147483736"/>
          </pc:sldLayoutMkLst>
          <pc:spChg chg="mod">
            <ac:chgData name="Kalina Jan (260259)" userId="a7e6ec75-d3ba-42c7-b540-e3e8914f88d5" providerId="ADAL" clId="{46EAC49B-BFEA-47D5-975C-38D556E0E262}" dt="2025-01-29T21:58:11.412" v="2072"/>
            <ac:spMkLst>
              <pc:docMk/>
              <pc:sldMasterMk cId="0" sldId="2147483669"/>
              <pc:sldLayoutMk cId="2741747556" sldId="2147483736"/>
              <ac:spMk id="5" creationId="{F3BC27F3-8BF3-F26A-19ED-0CBFDD630BF8}"/>
            </ac:spMkLst>
          </pc:spChg>
        </pc:sldLayoutChg>
        <pc:sldLayoutChg chg="modSp">
          <pc:chgData name="Kalina Jan (260259)" userId="a7e6ec75-d3ba-42c7-b540-e3e8914f88d5" providerId="ADAL" clId="{46EAC49B-BFEA-47D5-975C-38D556E0E262}" dt="2025-01-29T21:58:11.412" v="2072"/>
          <pc:sldLayoutMkLst>
            <pc:docMk/>
            <pc:sldMasterMk cId="0" sldId="2147483669"/>
            <pc:sldLayoutMk cId="1764245634" sldId="2147483737"/>
          </pc:sldLayoutMkLst>
          <pc:spChg chg="mod">
            <ac:chgData name="Kalina Jan (260259)" userId="a7e6ec75-d3ba-42c7-b540-e3e8914f88d5" providerId="ADAL" clId="{46EAC49B-BFEA-47D5-975C-38D556E0E262}" dt="2025-01-29T21:58:11.412" v="2072"/>
            <ac:spMkLst>
              <pc:docMk/>
              <pc:sldMasterMk cId="0" sldId="2147483669"/>
              <pc:sldLayoutMk cId="1764245634" sldId="2147483737"/>
              <ac:spMk id="8" creationId="{D3CB8BC9-6B35-9C71-82BE-330A3FB96B32}"/>
            </ac:spMkLst>
          </pc:spChg>
        </pc:sldLayoutChg>
        <pc:sldLayoutChg chg="modSp">
          <pc:chgData name="Kalina Jan (260259)" userId="a7e6ec75-d3ba-42c7-b540-e3e8914f88d5" providerId="ADAL" clId="{46EAC49B-BFEA-47D5-975C-38D556E0E262}" dt="2025-01-29T21:58:11.412" v="2072"/>
          <pc:sldLayoutMkLst>
            <pc:docMk/>
            <pc:sldMasterMk cId="0" sldId="2147483669"/>
            <pc:sldLayoutMk cId="3743005731" sldId="2147483738"/>
          </pc:sldLayoutMkLst>
          <pc:spChg chg="mod">
            <ac:chgData name="Kalina Jan (260259)" userId="a7e6ec75-d3ba-42c7-b540-e3e8914f88d5" providerId="ADAL" clId="{46EAC49B-BFEA-47D5-975C-38D556E0E262}" dt="2025-01-29T21:58:11.412" v="2072"/>
            <ac:spMkLst>
              <pc:docMk/>
              <pc:sldMasterMk cId="0" sldId="2147483669"/>
              <pc:sldLayoutMk cId="3743005731" sldId="2147483738"/>
              <ac:spMk id="8" creationId="{DC1D8A4D-E63C-AA3D-0E4C-68978064A0E4}"/>
            </ac:spMkLst>
          </pc:spChg>
        </pc:sldLayoutChg>
        <pc:sldLayoutChg chg="modSp">
          <pc:chgData name="Kalina Jan (260259)" userId="a7e6ec75-d3ba-42c7-b540-e3e8914f88d5" providerId="ADAL" clId="{46EAC49B-BFEA-47D5-975C-38D556E0E262}" dt="2025-01-29T21:58:11.412" v="2072"/>
          <pc:sldLayoutMkLst>
            <pc:docMk/>
            <pc:sldMasterMk cId="0" sldId="2147483669"/>
            <pc:sldLayoutMk cId="3281901568" sldId="2147483739"/>
          </pc:sldLayoutMkLst>
          <pc:spChg chg="mod">
            <ac:chgData name="Kalina Jan (260259)" userId="a7e6ec75-d3ba-42c7-b540-e3e8914f88d5" providerId="ADAL" clId="{46EAC49B-BFEA-47D5-975C-38D556E0E262}" dt="2025-01-29T21:58:11.412" v="2072"/>
            <ac:spMkLst>
              <pc:docMk/>
              <pc:sldMasterMk cId="0" sldId="2147483669"/>
              <pc:sldLayoutMk cId="3281901568" sldId="2147483739"/>
              <ac:spMk id="7" creationId="{452DA3A8-0A41-A559-EE07-56B5D76766E9}"/>
            </ac:spMkLst>
          </pc:spChg>
        </pc:sldLayoutChg>
        <pc:sldLayoutChg chg="modSp">
          <pc:chgData name="Kalina Jan (260259)" userId="a7e6ec75-d3ba-42c7-b540-e3e8914f88d5" providerId="ADAL" clId="{46EAC49B-BFEA-47D5-975C-38D556E0E262}" dt="2025-01-29T21:58:11.412" v="2072"/>
          <pc:sldLayoutMkLst>
            <pc:docMk/>
            <pc:sldMasterMk cId="0" sldId="2147483669"/>
            <pc:sldLayoutMk cId="1277119516" sldId="2147483740"/>
          </pc:sldLayoutMkLst>
          <pc:spChg chg="mod">
            <ac:chgData name="Kalina Jan (260259)" userId="a7e6ec75-d3ba-42c7-b540-e3e8914f88d5" providerId="ADAL" clId="{46EAC49B-BFEA-47D5-975C-38D556E0E262}" dt="2025-01-29T21:58:11.412" v="2072"/>
            <ac:spMkLst>
              <pc:docMk/>
              <pc:sldMasterMk cId="0" sldId="2147483669"/>
              <pc:sldLayoutMk cId="1277119516" sldId="2147483740"/>
              <ac:spMk id="7" creationId="{5BA7793C-66D1-7DB8-2B6A-C8C1B24B5E65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94F11DEC-3C49-34B5-8532-6170CC7DB01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6725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712C3AEE-6A40-1813-9F49-EE437B66E65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9588" y="0"/>
            <a:ext cx="4276725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09572" name="Rectangle 4">
            <a:extLst>
              <a:ext uri="{FF2B5EF4-FFF2-40B4-BE49-F238E27FC236}">
                <a16:creationId xmlns:a16="http://schemas.microsoft.com/office/drawing/2014/main" id="{51BD96DB-CF00-EA78-842D-BA03695669F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381750"/>
            <a:ext cx="4276725" cy="334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09573" name="Rectangle 5">
            <a:extLst>
              <a:ext uri="{FF2B5EF4-FFF2-40B4-BE49-F238E27FC236}">
                <a16:creationId xmlns:a16="http://schemas.microsoft.com/office/drawing/2014/main" id="{C83E8CD3-BFD1-2C5B-08BE-2855D0D40FC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9588" y="6381750"/>
            <a:ext cx="4276725" cy="334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62BDA66-3387-4844-A8ED-DCB60D6BD4CD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6D9EB573-30B7-9C94-B259-F9EB0B8B4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6725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098621B8-8675-55A9-AD44-23E5604229B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589588" y="0"/>
            <a:ext cx="4276725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A96C0A09-0E3D-D8F9-B197-FE7DEAA8F08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5575" y="503238"/>
            <a:ext cx="4476750" cy="25193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3733" name="Rectangle 5">
            <a:extLst>
              <a:ext uri="{FF2B5EF4-FFF2-40B4-BE49-F238E27FC236}">
                <a16:creationId xmlns:a16="http://schemas.microsoft.com/office/drawing/2014/main" id="{5B4B7D34-5A70-9010-0403-11EDFF1043E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5838" y="3190875"/>
            <a:ext cx="7896225" cy="3024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noProof="0"/>
              <a:t>Klepnutím lze upravit styly předlohy textu.</a:t>
            </a:r>
          </a:p>
          <a:p>
            <a:pPr lvl="1"/>
            <a:r>
              <a:rPr lang="cs-CZ" altLang="en-US" noProof="0"/>
              <a:t>Druhá úroveň</a:t>
            </a:r>
          </a:p>
          <a:p>
            <a:pPr lvl="2"/>
            <a:r>
              <a:rPr lang="cs-CZ" altLang="en-US" noProof="0"/>
              <a:t>Třetí úroveň</a:t>
            </a:r>
          </a:p>
          <a:p>
            <a:pPr lvl="3"/>
            <a:r>
              <a:rPr lang="cs-CZ" altLang="en-US" noProof="0"/>
              <a:t>Čtvrtá úroveň</a:t>
            </a:r>
          </a:p>
          <a:p>
            <a:pPr lvl="4"/>
            <a:r>
              <a:rPr lang="cs-CZ" altLang="en-US" noProof="0"/>
              <a:t>Pátá úroveň</a:t>
            </a:r>
          </a:p>
        </p:txBody>
      </p:sp>
      <p:sp>
        <p:nvSpPr>
          <p:cNvPr id="73734" name="Rectangle 6">
            <a:extLst>
              <a:ext uri="{FF2B5EF4-FFF2-40B4-BE49-F238E27FC236}">
                <a16:creationId xmlns:a16="http://schemas.microsoft.com/office/drawing/2014/main" id="{98581E41-BA4C-7677-E242-B409FF49B96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81750"/>
            <a:ext cx="4276725" cy="334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3735" name="Rectangle 7">
            <a:extLst>
              <a:ext uri="{FF2B5EF4-FFF2-40B4-BE49-F238E27FC236}">
                <a16:creationId xmlns:a16="http://schemas.microsoft.com/office/drawing/2014/main" id="{200B32DA-1CDE-5630-065C-6BA662ADCC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9588" y="6381750"/>
            <a:ext cx="4276725" cy="334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1804075-9081-416D-9242-6F9A2D00810D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>
            <a:extLst>
              <a:ext uri="{FF2B5EF4-FFF2-40B4-BE49-F238E27FC236}">
                <a16:creationId xmlns:a16="http://schemas.microsoft.com/office/drawing/2014/main" id="{424E4C06-5681-3597-A8E5-05A7700E21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Zástupný symbol pro poznámky 2">
            <a:extLst>
              <a:ext uri="{FF2B5EF4-FFF2-40B4-BE49-F238E27FC236}">
                <a16:creationId xmlns:a16="http://schemas.microsoft.com/office/drawing/2014/main" id="{590DF1D6-14A3-C483-DC9B-6DADFF96BC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  <p:sp>
        <p:nvSpPr>
          <p:cNvPr id="14340" name="Zástupný symbol pro číslo snímku 3">
            <a:extLst>
              <a:ext uri="{FF2B5EF4-FFF2-40B4-BE49-F238E27FC236}">
                <a16:creationId xmlns:a16="http://schemas.microsoft.com/office/drawing/2014/main" id="{F73F517B-D777-2F3F-92C7-0A6CF0B8A4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1pPr>
            <a:lvl2pPr marL="742950" indent="-28575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2pPr>
            <a:lvl3pPr marL="11430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3pPr>
            <a:lvl4pPr marL="16002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4pPr>
            <a:lvl5pPr marL="20574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9pPr>
          </a:lstStyle>
          <a:p>
            <a:fld id="{5EFDD8EF-72E2-4B6B-802E-3525821EAB1B}" type="slidenum">
              <a:rPr lang="en-US" altLang="cs-CZ" smtClean="0">
                <a:latin typeface="Arial" panose="020B0604020202020204" pitchFamily="34" charset="0"/>
              </a:rPr>
              <a:pPr/>
              <a:t>1</a:t>
            </a:fld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>
            <a:extLst>
              <a:ext uri="{FF2B5EF4-FFF2-40B4-BE49-F238E27FC236}">
                <a16:creationId xmlns:a16="http://schemas.microsoft.com/office/drawing/2014/main" id="{E37F6E39-C626-16A9-4A08-032BCD6BA5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Zástupný symbol pro poznámky 2">
            <a:extLst>
              <a:ext uri="{FF2B5EF4-FFF2-40B4-BE49-F238E27FC236}">
                <a16:creationId xmlns:a16="http://schemas.microsoft.com/office/drawing/2014/main" id="{9DE8BC78-8501-A0C1-E4E5-F1A8A490C0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/>
              <a:t>Especially sin for 0/N and N/2/N – actually both of them zero, so not really relevant. </a:t>
            </a:r>
          </a:p>
        </p:txBody>
      </p:sp>
      <p:sp>
        <p:nvSpPr>
          <p:cNvPr id="33796" name="Zástupný symbol pro číslo snímku 3">
            <a:extLst>
              <a:ext uri="{FF2B5EF4-FFF2-40B4-BE49-F238E27FC236}">
                <a16:creationId xmlns:a16="http://schemas.microsoft.com/office/drawing/2014/main" id="{F83A201F-7944-3037-1FC8-FF6AB75BDB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1pPr>
            <a:lvl2pPr marL="742950" indent="-28575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2pPr>
            <a:lvl3pPr marL="11430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3pPr>
            <a:lvl4pPr marL="16002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4pPr>
            <a:lvl5pPr marL="20574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9pPr>
          </a:lstStyle>
          <a:p>
            <a:fld id="{1CAB625A-F76D-4B1E-9687-404E5F85654A}" type="slidenum">
              <a:rPr lang="cs-CZ" altLang="en-US" smtClean="0">
                <a:latin typeface="Arial" panose="020B0604020202020204" pitchFamily="34" charset="0"/>
              </a:rPr>
              <a:pPr/>
              <a:t>43</a:t>
            </a:fld>
            <a:endParaRPr lang="cs-CZ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9D497-7737-91E4-7D69-088D134F6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BD826-2186-C5D0-55C0-6F12A39BE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8112B410-9ADA-38A3-4661-DFC08839F5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72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915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48CE3-9E78-A03F-541B-5075B9896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D270C-062A-C3CA-A533-EF8E6096B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452DA3A8-0A41-A559-EE07-56B5D7676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72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901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A683C-09DD-EBFD-F3E7-F72724C73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68184-08DB-31A0-8DE3-26FC0B654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5BA7793C-66D1-7DB8-2B6A-C8C1B24B5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72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119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6BFEE-CDD9-F710-93B8-E90ABAF9E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3E118-F796-B20B-14FE-8B5B16883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CDF0B61D-9ABF-BD92-DF68-99C42635A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72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198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7B67A-4C4A-35EB-B161-A42A5A923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D10D01-0ECA-B647-1AA7-19856897E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8DFFE933-E71A-5699-B18E-95EE758279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72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696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3DDAC8-97B2-DDAC-821A-7DDDA0077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F2F0A-211B-2FE1-68A7-10FEADF3A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10C7618D-3B2D-5F98-DD43-53D93B6E19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72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117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270E96-460C-4F3F-C437-C1B2E79BA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F9550C-B25F-8385-0EA2-A0D07E203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2BC49310-66B7-2B73-B59D-1D123A726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72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640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AE32E3-DF59-5FFD-9CF2-2CD2679D7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F049F3-AEED-4CE0-3A41-AAF5F7595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869F618-453F-6CDF-B66D-14C8A9D4C2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72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658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3E5FEB-92CD-6EFF-9ABD-79807FE39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3D02F3-5592-8520-155C-2F71CBFFE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F3BC27F3-8BF3-F26A-19ED-0CBFDD630B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72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747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D7BD58-9535-B9E9-8FDF-EF787BB1E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E019A0-CEFB-7778-254D-7F1F0D6F6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D3CB8BC9-6B35-9C71-82BE-330A3FB96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72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245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0838D4-3234-7CB7-9462-77865B313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753C06-1547-6539-653B-5E40702C5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DC1D8A4D-E63C-AA3D-0E4C-68978064A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72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00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4DF9C17-C70D-0F94-87F6-191BC74901A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FEE5493-702D-9355-3CD9-CCBD879F86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D2A18-52EF-D568-915C-EE5B040595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E0A70-E5E2-B0E7-01FC-21B4A5F077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" name="Zástupný symbol pro číslo snímku 5">
            <a:extLst>
              <a:ext uri="{FF2B5EF4-FFF2-40B4-BE49-F238E27FC236}">
                <a16:creationId xmlns:a16="http://schemas.microsoft.com/office/drawing/2014/main" id="{7017DE91-EB11-44F5-A237-D3B19A43CA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72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0.png"/><Relationship Id="rId4" Type="http://schemas.openxmlformats.org/officeDocument/2006/relationships/image" Target="../media/image600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Z7intMz2Y4" TargetMode="External"/><Relationship Id="rId2" Type="http://schemas.openxmlformats.org/officeDocument/2006/relationships/hyperlink" Target="https://www.youtube.com/watch?v=BSIw5SgUi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y2okeYVclQo" TargetMode="Externa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>
            <a:extLst>
              <a:ext uri="{FF2B5EF4-FFF2-40B4-BE49-F238E27FC236}">
                <a16:creationId xmlns:a16="http://schemas.microsoft.com/office/drawing/2014/main" id="{645B9575-4EC5-8C94-D505-DD8C3BE470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4913" y="1009650"/>
            <a:ext cx="9782175" cy="2387600"/>
          </a:xfrm>
        </p:spPr>
        <p:txBody>
          <a:bodyPr/>
          <a:lstStyle/>
          <a:p>
            <a:r>
              <a:rPr lang="cs-CZ" altLang="cs-CZ" sz="8000" b="1" dirty="0"/>
              <a:t>Úvod do</a:t>
            </a:r>
            <a:br>
              <a:rPr lang="cs-CZ" altLang="cs-CZ" sz="8000" b="1" dirty="0"/>
            </a:br>
            <a:r>
              <a:rPr lang="cs-CZ" altLang="cs-CZ" sz="8000" b="1" dirty="0"/>
              <a:t>spektrální analýzy</a:t>
            </a:r>
            <a:endParaRPr lang="en-US" altLang="cs-CZ" sz="8000" b="1" dirty="0"/>
          </a:p>
        </p:txBody>
      </p:sp>
      <p:sp>
        <p:nvSpPr>
          <p:cNvPr id="13315" name="Podnadpis 2">
            <a:extLst>
              <a:ext uri="{FF2B5EF4-FFF2-40B4-BE49-F238E27FC236}">
                <a16:creationId xmlns:a16="http://schemas.microsoft.com/office/drawing/2014/main" id="{A750E946-C04F-84B4-3B95-EA175B069E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22738"/>
            <a:ext cx="9144000" cy="1655762"/>
          </a:xfrm>
        </p:spPr>
        <p:txBody>
          <a:bodyPr/>
          <a:lstStyle/>
          <a:p>
            <a:r>
              <a:rPr lang="en-US" altLang="en-US" sz="2000"/>
              <a:t>Honza </a:t>
            </a:r>
            <a:r>
              <a:rPr lang="cs-CZ" altLang="en-US" sz="2000"/>
              <a:t>Černocký, ÚPGM</a:t>
            </a:r>
            <a:r>
              <a:rPr lang="en-US" altLang="en-US" sz="2000"/>
              <a:t> FIT VUT</a:t>
            </a:r>
          </a:p>
          <a:p>
            <a:endParaRPr lang="en-US" altLang="cs-CZ" sz="300"/>
          </a:p>
          <a:p>
            <a:r>
              <a:rPr lang="cs-CZ" altLang="cs-CZ" sz="2000">
                <a:solidFill>
                  <a:srgbClr val="000000"/>
                </a:solidFill>
                <a:latin typeface="Segoe UI Web (East European)"/>
              </a:rPr>
              <a:t>Otevřete si prosím </a:t>
            </a:r>
            <a:r>
              <a:rPr lang="en-US" altLang="cs-CZ" sz="2000"/>
              <a:t>Python notebook </a:t>
            </a:r>
            <a:r>
              <a:rPr lang="cs-CZ" altLang="cs-CZ" sz="20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02_spectral</a:t>
            </a:r>
            <a:r>
              <a:rPr lang="en-US" altLang="cs-CZ" sz="2000">
                <a:solidFill>
                  <a:srgbClr val="000000"/>
                </a:solidFill>
                <a:latin typeface="Segoe UI Web (East European)"/>
              </a:rPr>
              <a:t>.</a:t>
            </a:r>
            <a:r>
              <a:rPr lang="en-US" altLang="cs-CZ" sz="20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altLang="cs-CZ" sz="2000"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D0FB62AF-3557-133C-A2FC-B7D45C9CFC68}"/>
              </a:ext>
            </a:extLst>
          </p:cNvPr>
          <p:cNvSpPr txBox="1">
            <a:spLocks/>
          </p:cNvSpPr>
          <p:nvPr/>
        </p:nvSpPr>
        <p:spPr>
          <a:xfrm>
            <a:off x="1524000" y="6324600"/>
            <a:ext cx="9144000" cy="381000"/>
          </a:xfrm>
          <a:prstGeom prst="rect">
            <a:avLst/>
          </a:prstGeom>
        </p:spPr>
        <p:txBody>
          <a:bodyPr lIns="0" tIns="12065" rIns="0" bIns="0">
            <a:spAutoFit/>
          </a:bodyPr>
          <a:lstStyle>
            <a:lvl1pPr>
              <a:defRPr sz="4400" b="0" i="0">
                <a:solidFill>
                  <a:srgbClr val="232852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>
              <a:defRPr/>
            </a:pPr>
            <a:r>
              <a:rPr lang="cs-CZ" sz="2400" dirty="0">
                <a:solidFill>
                  <a:schemeClr val="bg1">
                    <a:lumMod val="50000"/>
                  </a:schemeClr>
                </a:solidFill>
              </a:rPr>
              <a:t>Signály a systémy (ISS): Úvod do spektrální analýzy</a:t>
            </a:r>
          </a:p>
        </p:txBody>
      </p:sp>
      <p:sp>
        <p:nvSpPr>
          <p:cNvPr id="13317" name="object 6">
            <a:extLst>
              <a:ext uri="{FF2B5EF4-FFF2-40B4-BE49-F238E27FC236}">
                <a16:creationId xmlns:a16="http://schemas.microsoft.com/office/drawing/2014/main" id="{55983731-A44E-368F-C818-256B648F3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478213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1pPr>
            <a:lvl2pPr marL="742950" indent="-28575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2pPr>
            <a:lvl3pPr marL="11430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3pPr>
            <a:lvl4pPr marL="16002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4pPr>
            <a:lvl5pPr marL="20574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9pPr>
          </a:lstStyle>
          <a:p>
            <a:pPr algn="ctr"/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ISS 02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>
            <a:extLst>
              <a:ext uri="{FF2B5EF4-FFF2-40B4-BE49-F238E27FC236}">
                <a16:creationId xmlns:a16="http://schemas.microsoft.com/office/drawing/2014/main" id="{32C58B54-79D8-4AAD-ACC9-3A9792F2C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dirty="0" err="1"/>
              <a:t>Implementace</a:t>
            </a:r>
            <a:r>
              <a:rPr lang="en-US" altLang="cs-CZ" dirty="0"/>
              <a:t> </a:t>
            </a:r>
            <a:r>
              <a:rPr lang="en-US" altLang="cs-CZ" dirty="0" err="1"/>
              <a:t>této</a:t>
            </a:r>
            <a:r>
              <a:rPr lang="en-US" altLang="cs-CZ" dirty="0"/>
              <a:t> </a:t>
            </a:r>
            <a:r>
              <a:rPr lang="en-US" altLang="cs-CZ" dirty="0" err="1"/>
              <a:t>jednoduché</a:t>
            </a:r>
            <a:r>
              <a:rPr lang="en-US" altLang="cs-CZ" dirty="0"/>
              <a:t> </a:t>
            </a:r>
            <a:r>
              <a:rPr lang="en-US" altLang="cs-CZ" dirty="0" err="1"/>
              <a:t>rovnice</a:t>
            </a:r>
            <a:endParaRPr lang="en-US" alt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1C18430-4CE1-754D-CE9C-C55EBAD63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i="1" dirty="0"/>
              <a:t>x[n]</a:t>
            </a:r>
            <a:r>
              <a:rPr lang="en-US" altLang="en-US" dirty="0"/>
              <a:t> </a:t>
            </a:r>
            <a:r>
              <a:rPr lang="cs-CZ" altLang="en-US" dirty="0"/>
              <a:t>a</a:t>
            </a:r>
            <a:r>
              <a:rPr lang="en-US" altLang="en-US" dirty="0"/>
              <a:t> </a:t>
            </a:r>
            <a:r>
              <a:rPr lang="en-US" altLang="en-US" i="1" dirty="0"/>
              <a:t>a[n] </a:t>
            </a:r>
            <a:r>
              <a:rPr lang="en-US" altLang="en-US" dirty="0" err="1"/>
              <a:t>jsou</a:t>
            </a:r>
            <a:r>
              <a:rPr lang="en-US" altLang="en-US" dirty="0"/>
              <a:t> </a:t>
            </a:r>
            <a:r>
              <a:rPr lang="en-US" altLang="en-US" dirty="0" err="1"/>
              <a:t>uloženy</a:t>
            </a:r>
            <a:r>
              <a:rPr lang="en-US" altLang="en-US" dirty="0"/>
              <a:t> v </a:t>
            </a:r>
            <a:r>
              <a:rPr lang="en-US" altLang="en-US" dirty="0" err="1"/>
              <a:t>řádkových</a:t>
            </a:r>
            <a:r>
              <a:rPr lang="en-US" altLang="en-US" dirty="0"/>
              <a:t> </a:t>
            </a:r>
            <a:r>
              <a:rPr lang="en-US" altLang="en-US" dirty="0" err="1"/>
              <a:t>vektorech</a:t>
            </a:r>
            <a:r>
              <a:rPr lang="en-US" altLang="en-US" dirty="0"/>
              <a:t>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np.sum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(a*x)</a:t>
            </a:r>
            <a:r>
              <a:rPr lang="en-US" dirty="0"/>
              <a:t> – </a:t>
            </a:r>
            <a:r>
              <a:rPr lang="cs-CZ" dirty="0"/>
              <a:t>přímočará</a:t>
            </a:r>
            <a:r>
              <a:rPr lang="en-US" dirty="0"/>
              <a:t> </a:t>
            </a:r>
            <a:r>
              <a:rPr lang="en-US" dirty="0" err="1"/>
              <a:t>implementace</a:t>
            </a: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np.dot(a,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 – </a:t>
            </a:r>
            <a:r>
              <a:rPr lang="en-US" b="1" dirty="0" err="1">
                <a:solidFill>
                  <a:srgbClr val="0070C0"/>
                </a:solidFill>
              </a:rPr>
              <a:t>skal</a:t>
            </a:r>
            <a:r>
              <a:rPr lang="cs-CZ" b="1" dirty="0" err="1">
                <a:solidFill>
                  <a:srgbClr val="0070C0"/>
                </a:solidFill>
              </a:rPr>
              <a:t>ární</a:t>
            </a:r>
            <a:r>
              <a:rPr lang="cs-CZ" b="1" dirty="0">
                <a:solidFill>
                  <a:srgbClr val="0070C0"/>
                </a:solidFill>
              </a:rPr>
              <a:t> součin</a:t>
            </a:r>
            <a:r>
              <a:rPr lang="en-US" b="1" dirty="0"/>
              <a:t> </a:t>
            </a:r>
            <a:r>
              <a:rPr lang="cs-CZ" sz="2400" i="1" dirty="0"/>
              <a:t>(</a:t>
            </a:r>
            <a:r>
              <a:rPr lang="cs-CZ" sz="2400" i="1" dirty="0" err="1"/>
              <a:t>dot</a:t>
            </a:r>
            <a:r>
              <a:rPr lang="cs-CZ" sz="2400" i="1" dirty="0"/>
              <a:t> </a:t>
            </a:r>
            <a:r>
              <a:rPr lang="cs-CZ" sz="2400" i="1" dirty="0" err="1"/>
              <a:t>product</a:t>
            </a:r>
            <a:r>
              <a:rPr lang="cs-CZ" sz="2400" i="1" dirty="0"/>
              <a:t>)</a:t>
            </a:r>
            <a:r>
              <a:rPr lang="cs-CZ" i="1" dirty="0"/>
              <a:t> </a:t>
            </a:r>
            <a:r>
              <a:rPr lang="cs-CZ" dirty="0"/>
              <a:t>dvou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cs-CZ" dirty="0"/>
              <a:t>k</a:t>
            </a:r>
            <a:r>
              <a:rPr lang="en-US" dirty="0"/>
              <a:t>tor</a:t>
            </a:r>
            <a:r>
              <a:rPr lang="cs-CZ" dirty="0"/>
              <a:t>ů</a:t>
            </a:r>
            <a:br>
              <a:rPr lang="cs-CZ" dirty="0"/>
            </a:br>
            <a:r>
              <a:rPr lang="cs-CZ" dirty="0"/>
              <a:t>                                         </a:t>
            </a:r>
            <a:r>
              <a:rPr lang="en-US" sz="2400" i="1" dirty="0"/>
              <a:t>(2. </a:t>
            </a:r>
            <a:r>
              <a:rPr lang="en-US" sz="2400" i="1" dirty="0" err="1"/>
              <a:t>musí</a:t>
            </a:r>
            <a:r>
              <a:rPr lang="en-US" sz="2400" i="1" dirty="0"/>
              <a:t> </a:t>
            </a:r>
            <a:r>
              <a:rPr lang="en-US" sz="2400" i="1" dirty="0" err="1"/>
              <a:t>být</a:t>
            </a:r>
            <a:r>
              <a:rPr lang="en-US" sz="2400" i="1" dirty="0"/>
              <a:t> </a:t>
            </a:r>
            <a:r>
              <a:rPr lang="en-US" sz="2400" i="1" dirty="0" err="1"/>
              <a:t>sloup</a:t>
            </a:r>
            <a:r>
              <a:rPr lang="cs-CZ" sz="2400" i="1" dirty="0" err="1"/>
              <a:t>cový</a:t>
            </a:r>
            <a:r>
              <a:rPr lang="en-US" sz="2400" i="1" dirty="0"/>
              <a:t>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np.matmul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(a,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 – </a:t>
            </a:r>
            <a:r>
              <a:rPr lang="cs-CZ" dirty="0"/>
              <a:t>t</a:t>
            </a:r>
            <a:r>
              <a:rPr lang="en-US" dirty="0" err="1"/>
              <a:t>otéž</a:t>
            </a:r>
            <a:r>
              <a:rPr lang="en-US" dirty="0"/>
              <a:t> </a:t>
            </a:r>
            <a:r>
              <a:rPr lang="en-US" dirty="0" err="1"/>
              <a:t>pomocí</a:t>
            </a:r>
            <a:r>
              <a:rPr lang="en-US" dirty="0"/>
              <a:t> </a:t>
            </a:r>
            <a:r>
              <a:rPr lang="en-US" dirty="0" err="1"/>
              <a:t>funkce</a:t>
            </a:r>
            <a:r>
              <a:rPr lang="en-US" dirty="0"/>
              <a:t> pro </a:t>
            </a:r>
            <a:r>
              <a:rPr lang="en-US" dirty="0" err="1"/>
              <a:t>násobení</a:t>
            </a:r>
            <a:r>
              <a:rPr lang="en-US" dirty="0"/>
              <a:t> </a:t>
            </a:r>
            <a:r>
              <a:rPr lang="en-US" dirty="0" err="1"/>
              <a:t>matic</a:t>
            </a:r>
            <a:r>
              <a:rPr lang="en-US" dirty="0"/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np.matmul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(A,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err="1"/>
              <a:t>více</a:t>
            </a:r>
            <a:r>
              <a:rPr lang="en-US" dirty="0"/>
              <a:t> </a:t>
            </a:r>
            <a:r>
              <a:rPr lang="en-US" dirty="0" err="1"/>
              <a:t>bází</a:t>
            </a:r>
            <a:r>
              <a:rPr lang="en-US" dirty="0"/>
              <a:t> </a:t>
            </a:r>
            <a:r>
              <a:rPr lang="en-US" dirty="0" err="1"/>
              <a:t>uložených</a:t>
            </a:r>
            <a:r>
              <a:rPr lang="en-US" dirty="0"/>
              <a:t> v </a:t>
            </a:r>
            <a:r>
              <a:rPr lang="en-US" dirty="0" err="1"/>
              <a:t>řádcích</a:t>
            </a:r>
            <a:r>
              <a:rPr lang="en-US" dirty="0"/>
              <a:t> </a:t>
            </a:r>
            <a:r>
              <a:rPr lang="en-US" dirty="0" err="1"/>
              <a:t>matice</a:t>
            </a:r>
            <a:r>
              <a:rPr lang="cs-CZ" dirty="0"/>
              <a:t> </a:t>
            </a:r>
            <a:r>
              <a:rPr lang="en-US" b="1" dirty="0"/>
              <a:t>A</a:t>
            </a:r>
            <a:r>
              <a:rPr lang="en-US" dirty="0"/>
              <a:t>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/>
              <a:t>d</a:t>
            </a:r>
            <a:r>
              <a:rPr lang="en-US" dirty="0" err="1"/>
              <a:t>ostaneme</a:t>
            </a:r>
            <a:r>
              <a:rPr lang="en-US" dirty="0"/>
              <a:t> </a:t>
            </a:r>
            <a:r>
              <a:rPr lang="en-US" dirty="0" err="1"/>
              <a:t>celý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dirty="0" err="1"/>
              <a:t>koeficientů</a:t>
            </a:r>
            <a:r>
              <a:rPr lang="en-US" dirty="0"/>
              <a:t>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/>
              <a:t>toto uvidíme</a:t>
            </a:r>
            <a:r>
              <a:rPr lang="en-US" dirty="0"/>
              <a:t> </a:t>
            </a:r>
            <a:r>
              <a:rPr lang="en-US" dirty="0" err="1"/>
              <a:t>pořád</a:t>
            </a:r>
            <a:r>
              <a:rPr lang="cs-CZ" dirty="0"/>
              <a:t> </a:t>
            </a:r>
            <a:r>
              <a:rPr lang="en-US" dirty="0"/>
              <a:t>! </a:t>
            </a:r>
            <a:endParaRPr lang="cs-CZ" dirty="0"/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>
                <a:solidFill>
                  <a:srgbClr val="FF0000"/>
                </a:solidFill>
              </a:rPr>
              <a:t>computing_projection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9461" name="Obrázek 5">
            <a:extLst>
              <a:ext uri="{FF2B5EF4-FFF2-40B4-BE49-F238E27FC236}">
                <a16:creationId xmlns:a16="http://schemas.microsoft.com/office/drawing/2014/main" id="{8BEA81E6-08B9-98FC-308D-8AAB48BEC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026" y="5517232"/>
            <a:ext cx="2079948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321C7B2-4845-15E0-A7BC-9EBED2B0D1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10</a:t>
            </a:fld>
            <a:r>
              <a:rPr lang="cs-CZ"/>
              <a:t> / 72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07B6998D-F6F3-D8CA-3F3E-4B79BCA24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58400" cy="1325563"/>
          </a:xfrm>
        </p:spPr>
        <p:txBody>
          <a:bodyPr/>
          <a:lstStyle/>
          <a:p>
            <a:pPr eaLnBrk="1" hangingPunct="1"/>
            <a:r>
              <a:rPr lang="en-US" altLang="en-US" b="1" dirty="0" err="1"/>
              <a:t>Příklady</a:t>
            </a:r>
            <a:r>
              <a:rPr lang="en-US" altLang="en-US" b="1" dirty="0"/>
              <a:t> </a:t>
            </a:r>
            <a:r>
              <a:rPr lang="en-US" altLang="en-US" b="1" dirty="0" err="1"/>
              <a:t>analýz</a:t>
            </a:r>
            <a:r>
              <a:rPr lang="cs-CZ" altLang="en-US" b="1" dirty="0"/>
              <a:t>y</a:t>
            </a:r>
            <a:r>
              <a:rPr lang="en-US" altLang="en-US" b="1" dirty="0"/>
              <a:t> </a:t>
            </a:r>
            <a:r>
              <a:rPr lang="en-US" altLang="en-US" dirty="0"/>
              <a:t>– </a:t>
            </a:r>
            <a:r>
              <a:rPr lang="en-US" altLang="en-US" dirty="0" err="1"/>
              <a:t>používejte</a:t>
            </a:r>
            <a:r>
              <a:rPr lang="en-US" altLang="en-US" dirty="0"/>
              <a:t> </a:t>
            </a:r>
            <a:r>
              <a:rPr lang="en-US" altLang="en-US" dirty="0" err="1"/>
              <a:t>také</a:t>
            </a:r>
            <a:r>
              <a:rPr lang="en-US" altLang="en-US" dirty="0"/>
              <a:t> </a:t>
            </a:r>
            <a:r>
              <a:rPr lang="en-US" altLang="en-US" dirty="0" err="1"/>
              <a:t>svou</a:t>
            </a:r>
            <a:r>
              <a:rPr lang="en-US" altLang="en-US" dirty="0"/>
              <a:t> </a:t>
            </a:r>
            <a:r>
              <a:rPr lang="en-US" altLang="en-US" dirty="0" err="1"/>
              <a:t>intuici</a:t>
            </a:r>
            <a:r>
              <a:rPr lang="en-US" altLang="en-US" dirty="0"/>
              <a:t> 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1" name="Zástupný symbol pro obsah 2">
                <a:extLst>
                  <a:ext uri="{FF2B5EF4-FFF2-40B4-BE49-F238E27FC236}">
                    <a16:creationId xmlns:a16="http://schemas.microsoft.com/office/drawing/2014/main" id="{BDCF154B-07B0-5B8F-77D4-8BE67FE62D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162456" cy="4351338"/>
              </a:xfrm>
            </p:spPr>
            <p:txBody>
              <a:bodyPr rtlCol="0">
                <a:normAutofit lnSpcReduction="10000"/>
              </a:bodyPr>
              <a:lstStyle/>
              <a:p>
                <a:pPr eaLnBrk="1" fontAlgn="auto" hangingPunct="1">
                  <a:lnSpc>
                    <a:spcPct val="120000"/>
                  </a:lnSpc>
                  <a:spcAft>
                    <a:spcPts val="0"/>
                  </a:spcAft>
                  <a:defRPr/>
                </a:pPr>
                <a:r>
                  <a:rPr lang="cs-CZ" altLang="en-US" b="1" dirty="0"/>
                  <a:t>„</a:t>
                </a:r>
                <a:r>
                  <a:rPr lang="en-US" altLang="en-US" b="1" dirty="0" err="1"/>
                  <a:t>Neznámý</a:t>
                </a:r>
                <a:r>
                  <a:rPr lang="cs-CZ" altLang="en-US" b="1" dirty="0"/>
                  <a:t>“</a:t>
                </a:r>
                <a:r>
                  <a:rPr lang="en-US" altLang="en-US" b="1" dirty="0"/>
                  <a:t> </a:t>
                </a:r>
                <a:r>
                  <a:rPr lang="en-US" altLang="en-US" dirty="0" err="1"/>
                  <a:t>signál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má</a:t>
                </a:r>
                <a:r>
                  <a:rPr lang="en-US" altLang="en-US" dirty="0"/>
                  <a:t> </a:t>
                </a:r>
                <a:r>
                  <a:rPr lang="en-US" altLang="en-US" b="1" dirty="0"/>
                  <a:t>N=128 </a:t>
                </a:r>
                <a:r>
                  <a:rPr lang="en-US" altLang="en-US" b="1" dirty="0" err="1"/>
                  <a:t>vzorků</a:t>
                </a:r>
                <a:r>
                  <a:rPr lang="en-US" altLang="en-US" dirty="0"/>
                  <a:t>, </a:t>
                </a:r>
                <a:r>
                  <a:rPr lang="en-US" altLang="en-US" dirty="0" err="1"/>
                  <a:t>začněme</a:t>
                </a:r>
                <a:r>
                  <a:rPr lang="en-US" altLang="en-US" dirty="0"/>
                  <a:t> </a:t>
                </a:r>
                <a:r>
                  <a:rPr lang="en-US" altLang="en-US" b="1" u="sng" dirty="0" err="1"/>
                  <a:t>stejnosměrným</a:t>
                </a:r>
                <a:r>
                  <a:rPr lang="en-US" altLang="en-US" b="1" dirty="0"/>
                  <a:t> </a:t>
                </a:r>
                <a:r>
                  <a:rPr lang="en-US" altLang="en-US" b="1" dirty="0" err="1"/>
                  <a:t>signálem</a:t>
                </a:r>
                <a:r>
                  <a:rPr lang="cs-CZ" altLang="en-US" dirty="0"/>
                  <a:t>…</a:t>
                </a:r>
                <a:endParaRPr lang="en-US" altLang="en-US" dirty="0"/>
              </a:p>
              <a:p>
                <a:pPr eaLnBrk="1" fontAlgn="auto" hangingPunct="1">
                  <a:lnSpc>
                    <a:spcPct val="120000"/>
                  </a:lnSpc>
                  <a:spcAft>
                    <a:spcPts val="0"/>
                  </a:spcAft>
                  <a:defRPr/>
                </a:pPr>
                <a:r>
                  <a:rPr lang="cs-CZ" altLang="en-US" dirty="0"/>
                  <a:t>Součin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vždy</a:t>
                </a:r>
                <a:r>
                  <a:rPr lang="en-US" altLang="en-US" dirty="0"/>
                  <a:t> </a:t>
                </a:r>
                <a:r>
                  <a:rPr lang="cs-CZ" altLang="en-US" dirty="0"/>
                  <a:t>provádíme jako</a:t>
                </a:r>
                <a:r>
                  <a:rPr lang="en-US" altLang="en-US" dirty="0"/>
                  <a:t> </a:t>
                </a:r>
                <a:r>
                  <a:rPr lang="en-US" altLang="en-US" i="1" dirty="0"/>
                  <a:t>x[n]</a:t>
                </a:r>
                <a:r>
                  <a:rPr lang="cs-CZ" altLang="en-US" i="1" dirty="0"/>
                  <a:t> </a:t>
                </a:r>
                <a14:m>
                  <m:oMath xmlns:m="http://schemas.openxmlformats.org/officeDocument/2006/math">
                    <m:r>
                      <a:rPr lang="cs-CZ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en-US" dirty="0"/>
                  <a:t> </a:t>
                </a:r>
                <a:r>
                  <a:rPr lang="en-US" altLang="en-US" i="1" dirty="0"/>
                  <a:t>a[n]</a:t>
                </a:r>
                <a:endParaRPr lang="en-US" altLang="en-US" dirty="0"/>
              </a:p>
              <a:p>
                <a:pPr eaLnBrk="1" fontAlgn="auto" hangingPunct="1">
                  <a:lnSpc>
                    <a:spcPct val="120000"/>
                  </a:lnSpc>
                  <a:spcAft>
                    <a:spcPts val="0"/>
                  </a:spcAft>
                  <a:defRPr/>
                </a:pPr>
                <a:r>
                  <a:rPr lang="en-US" altLang="en-US" b="1" dirty="0"/>
                  <a:t>Anal</a:t>
                </a:r>
                <a:r>
                  <a:rPr lang="cs-CZ" altLang="en-US" b="1" dirty="0"/>
                  <a:t>y</a:t>
                </a:r>
                <a:r>
                  <a:rPr lang="en-US" altLang="en-US" b="1" dirty="0"/>
                  <a:t>z</a:t>
                </a:r>
                <a:r>
                  <a:rPr lang="cs-CZ" altLang="en-US" b="1" dirty="0" err="1"/>
                  <a:t>ovaný</a:t>
                </a:r>
                <a:r>
                  <a:rPr lang="en-US" altLang="en-US" b="1" dirty="0"/>
                  <a:t> </a:t>
                </a:r>
                <a:r>
                  <a:rPr lang="en-US" altLang="en-US" dirty="0" err="1"/>
                  <a:t>signál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bude</a:t>
                </a:r>
                <a:r>
                  <a:rPr lang="en-US" altLang="en-US" dirty="0"/>
                  <a:t> </a:t>
                </a:r>
              </a:p>
              <a:p>
                <a:pPr lvl="1" eaLnBrk="1" fontAlgn="auto" hangingPunct="1">
                  <a:lnSpc>
                    <a:spcPct val="120000"/>
                  </a:lnSpc>
                  <a:spcAft>
                    <a:spcPts val="0"/>
                  </a:spcAft>
                  <a:defRPr/>
                </a:pPr>
                <a:r>
                  <a:rPr lang="en-US" altLang="en-US" dirty="0" err="1"/>
                  <a:t>další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stejnosměrný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signál</a:t>
                </a:r>
                <a:r>
                  <a:rPr lang="en-US" altLang="en-US" dirty="0"/>
                  <a:t> 		</a:t>
                </a:r>
                <a:r>
                  <a:rPr lang="cs-CZ" altLang="en-US" b="1" dirty="0"/>
                  <a:t>v</a:t>
                </a:r>
                <a:r>
                  <a:rPr lang="en-US" altLang="en-US" b="1" dirty="0" err="1"/>
                  <a:t>elká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podobnost</a:t>
                </a:r>
                <a:endParaRPr lang="en-US" altLang="en-US" dirty="0"/>
              </a:p>
              <a:p>
                <a:pPr lvl="1" eaLnBrk="1" fontAlgn="auto" hangingPunct="1">
                  <a:lnSpc>
                    <a:spcPct val="120000"/>
                  </a:lnSpc>
                  <a:spcAft>
                    <a:spcPts val="0"/>
                  </a:spcAft>
                  <a:defRPr/>
                </a:pPr>
                <a:r>
                  <a:rPr lang="cs-CZ" altLang="en-US" dirty="0"/>
                  <a:t>k</a:t>
                </a:r>
                <a:r>
                  <a:rPr lang="en-US" altLang="en-US" dirty="0" err="1"/>
                  <a:t>osinus</a:t>
                </a:r>
                <a:r>
                  <a:rPr lang="en-US" altLang="en-US" dirty="0"/>
                  <a:t> – 1 </a:t>
                </a:r>
                <a:r>
                  <a:rPr lang="en-US" altLang="en-US" dirty="0" err="1"/>
                  <a:t>perioda</a:t>
                </a:r>
                <a:r>
                  <a:rPr lang="en-US" altLang="en-US" dirty="0"/>
                  <a:t> v</a:t>
                </a:r>
                <a:r>
                  <a:rPr lang="en-US" altLang="en-US" i="1" dirty="0"/>
                  <a:t> N </a:t>
                </a:r>
                <a:r>
                  <a:rPr lang="en-US" altLang="en-US" dirty="0" err="1"/>
                  <a:t>vzorcích</a:t>
                </a:r>
                <a:r>
                  <a:rPr lang="en-US" altLang="en-US" dirty="0"/>
                  <a:t>	</a:t>
                </a:r>
                <a:r>
                  <a:rPr lang="en-US" altLang="en-US" b="1" dirty="0" err="1"/>
                  <a:t>žádná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podobnost</a:t>
                </a:r>
                <a:endParaRPr lang="en-US" altLang="en-US" dirty="0"/>
              </a:p>
              <a:p>
                <a:pPr lvl="1" eaLnBrk="1" fontAlgn="auto" hangingPunct="1">
                  <a:lnSpc>
                    <a:spcPct val="120000"/>
                  </a:lnSpc>
                  <a:spcAft>
                    <a:spcPts val="0"/>
                  </a:spcAft>
                  <a:defRPr/>
                </a:pPr>
                <a:r>
                  <a:rPr lang="cs-CZ" altLang="en-US" dirty="0"/>
                  <a:t>k</a:t>
                </a:r>
                <a:r>
                  <a:rPr lang="en-US" altLang="en-US" dirty="0" err="1"/>
                  <a:t>osinus</a:t>
                </a:r>
                <a:r>
                  <a:rPr lang="en-US" altLang="en-US" dirty="0"/>
                  <a:t> – 2 period</a:t>
                </a:r>
                <a:r>
                  <a:rPr lang="cs-CZ" altLang="en-US" dirty="0"/>
                  <a:t>y</a:t>
                </a:r>
                <a:r>
                  <a:rPr lang="en-US" altLang="en-US" dirty="0"/>
                  <a:t> v </a:t>
                </a:r>
                <a:r>
                  <a:rPr lang="en-US" altLang="en-US" i="1" dirty="0"/>
                  <a:t>N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vzorcích</a:t>
                </a:r>
                <a:r>
                  <a:rPr lang="en-US" altLang="en-US" dirty="0"/>
                  <a:t>	</a:t>
                </a:r>
                <a:r>
                  <a:rPr lang="en-US" altLang="en-US" b="1" dirty="0" err="1"/>
                  <a:t>žádná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podobnost</a:t>
                </a:r>
                <a:endParaRPr lang="en-US" altLang="en-US" dirty="0"/>
              </a:p>
              <a:p>
                <a:pPr lvl="1" eaLnBrk="1" fontAlgn="auto" hangingPunct="1">
                  <a:lnSpc>
                    <a:spcPct val="120000"/>
                  </a:lnSpc>
                  <a:spcAft>
                    <a:spcPts val="0"/>
                  </a:spcAft>
                  <a:defRPr/>
                </a:pPr>
                <a:endParaRPr lang="en-US" altLang="en-US" dirty="0"/>
              </a:p>
              <a:p>
                <a:pPr marL="0" indent="0" eaLnBrk="1" fontAlgn="auto" hangingPunct="1">
                  <a:lnSpc>
                    <a:spcPct val="120000"/>
                  </a:lnSpc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en-US" altLang="en-US" dirty="0">
                    <a:solidFill>
                      <a:srgbClr val="FF0000"/>
                    </a:solidFill>
                  </a:rPr>
                  <a:t>#</a:t>
                </a:r>
                <a:r>
                  <a:rPr lang="en-US" altLang="en-US" dirty="0" err="1">
                    <a:solidFill>
                      <a:srgbClr val="FF0000"/>
                    </a:solidFill>
                  </a:rPr>
                  <a:t>dc_signal_analysis</a:t>
                </a:r>
                <a:endParaRPr lang="en-US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651" name="Zástupný symbol pro obsah 2">
                <a:extLst>
                  <a:ext uri="{FF2B5EF4-FFF2-40B4-BE49-F238E27FC236}">
                    <a16:creationId xmlns:a16="http://schemas.microsoft.com/office/drawing/2014/main" id="{BDCF154B-07B0-5B8F-77D4-8BE67FE62D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162456" cy="4351338"/>
              </a:xfrm>
              <a:blipFill>
                <a:blip r:embed="rId2"/>
                <a:stretch>
                  <a:fillRect l="-1147" t="-840" r="-382" b="-28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4AE07D1-6818-7D43-D12F-30A55DBE4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11</a:t>
            </a:fld>
            <a:r>
              <a:rPr lang="cs-CZ"/>
              <a:t> / 72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7BC321F-8250-6769-46EA-41826EBE9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755" y="2682000"/>
            <a:ext cx="8770490" cy="41760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C146A72F-9433-F19F-8CB6-73E050FB4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439" y="307590"/>
            <a:ext cx="10181123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 descr="Obsah obrázku text, diagram, řada/pruh, snímek obrazovky&#10;&#10;Popis byl vytvořen automaticky">
            <a:extLst>
              <a:ext uri="{FF2B5EF4-FFF2-40B4-BE49-F238E27FC236}">
                <a16:creationId xmlns:a16="http://schemas.microsoft.com/office/drawing/2014/main" id="{6D2228B5-85CB-0A10-96D2-76AD6931AF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5" r="39763" b="92827"/>
          <a:stretch/>
        </p:blipFill>
        <p:spPr>
          <a:xfrm>
            <a:off x="8505876" y="2886824"/>
            <a:ext cx="3260662" cy="591162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3D074D8-ADA5-57E1-A2EC-8E32605EE1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12</a:t>
            </a:fld>
            <a:r>
              <a:rPr lang="cs-CZ"/>
              <a:t> / 72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190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30484AC-3723-BBB0-177C-8B2DA1350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2390775"/>
            <a:ext cx="9334500" cy="446722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D60B9FC-12E5-80B0-0EC8-40B8D8DAA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000" y="116632"/>
            <a:ext cx="9018000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Obrázek 8" descr="Obsah obrázku text, diagram, řada/pruh, Vykreslený graf&#10;&#10;Popis byl vytvořen automaticky">
            <a:extLst>
              <a:ext uri="{FF2B5EF4-FFF2-40B4-BE49-F238E27FC236}">
                <a16:creationId xmlns:a16="http://schemas.microsoft.com/office/drawing/2014/main" id="{418A2228-C6FE-2A33-ACE0-BD042F1F2D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9" t="401" r="38279" b="92708"/>
          <a:stretch/>
        </p:blipFill>
        <p:spPr>
          <a:xfrm>
            <a:off x="7896200" y="2708920"/>
            <a:ext cx="3757358" cy="57606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814BDF6-3CDB-DE43-9A47-B19F21DEBA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13</a:t>
            </a:fld>
            <a:r>
              <a:rPr lang="cs-CZ"/>
              <a:t> / 72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669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11A2493-65D9-9AEC-646C-DDE76B678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2390775"/>
            <a:ext cx="9334500" cy="446722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ED37A286-A524-D607-20EC-58E8C674C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000" y="116632"/>
            <a:ext cx="10920000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ázek 6" descr="Obsah obrázku text, diagram, řada/pruh, Vykreslený graf&#10;&#10;Popis byl vytvořen automaticky">
            <a:extLst>
              <a:ext uri="{FF2B5EF4-FFF2-40B4-BE49-F238E27FC236}">
                <a16:creationId xmlns:a16="http://schemas.microsoft.com/office/drawing/2014/main" id="{0AF2EC6B-E09D-CDD6-677D-5B38D782C5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2" r="39066" b="92708"/>
          <a:stretch/>
        </p:blipFill>
        <p:spPr>
          <a:xfrm>
            <a:off x="7968208" y="2636912"/>
            <a:ext cx="3779166" cy="648072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293F205-FC10-85A2-5B42-B685D5921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14</a:t>
            </a:fld>
            <a:r>
              <a:rPr lang="cs-CZ"/>
              <a:t> / 72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287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CDFB826-CA9C-0EA6-E42F-759307513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cs-CZ" altLang="en-US" b="1" dirty="0"/>
              <a:t>„</a:t>
            </a:r>
            <a:r>
              <a:rPr lang="en-US" altLang="en-US" b="1" dirty="0" err="1"/>
              <a:t>Neznámý</a:t>
            </a:r>
            <a:r>
              <a:rPr lang="cs-CZ" altLang="en-US" b="1" dirty="0"/>
              <a:t>m“</a:t>
            </a:r>
            <a:r>
              <a:rPr lang="en-US" altLang="en-US" b="1" dirty="0"/>
              <a:t> </a:t>
            </a:r>
            <a:r>
              <a:rPr lang="en-US" altLang="en-US" dirty="0" err="1"/>
              <a:t>signál</a:t>
            </a:r>
            <a:r>
              <a:rPr lang="cs-CZ" altLang="en-US" dirty="0" err="1"/>
              <a:t>em</a:t>
            </a:r>
            <a:r>
              <a:rPr lang="en-US" altLang="en-US" dirty="0"/>
              <a:t> je </a:t>
            </a:r>
            <a:r>
              <a:rPr lang="en-US" altLang="en-US" b="1" dirty="0"/>
              <a:t>1 </a:t>
            </a:r>
            <a:r>
              <a:rPr lang="en-US" altLang="en-US" b="1" dirty="0" err="1"/>
              <a:t>perioda</a:t>
            </a:r>
            <a:r>
              <a:rPr lang="en-US" altLang="en-US" b="1" dirty="0"/>
              <a:t> </a:t>
            </a:r>
            <a:r>
              <a:rPr lang="en-US" altLang="en-US" b="1" dirty="0" err="1"/>
              <a:t>kosinu</a:t>
            </a:r>
            <a:r>
              <a:rPr lang="en-US" altLang="en-US" b="1" dirty="0"/>
              <a:t>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cs-CZ" altLang="en-US" b="1" dirty="0"/>
              <a:t>Analyzovaný</a:t>
            </a:r>
            <a:r>
              <a:rPr lang="en-US" altLang="en-US" b="1" dirty="0"/>
              <a:t> </a:t>
            </a:r>
            <a:r>
              <a:rPr lang="en-US" altLang="en-US" b="1" dirty="0" err="1"/>
              <a:t>signál</a:t>
            </a:r>
            <a:r>
              <a:rPr lang="en-US" altLang="en-US" dirty="0"/>
              <a:t> </a:t>
            </a:r>
            <a:r>
              <a:rPr lang="en-US" altLang="en-US" dirty="0" err="1"/>
              <a:t>bude</a:t>
            </a:r>
            <a:r>
              <a:rPr lang="cs-CZ" altLang="en-US" dirty="0"/>
              <a:t>:</a:t>
            </a:r>
            <a:endParaRPr lang="en-US" altLang="en-US" dirty="0"/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600" dirty="0" err="1"/>
              <a:t>stejnosměrný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signál</a:t>
            </a:r>
            <a:r>
              <a:rPr lang="en-US" altLang="en-US" sz="2600" dirty="0"/>
              <a:t>		</a:t>
            </a:r>
            <a:r>
              <a:rPr lang="cs-CZ" altLang="en-US" sz="2600" dirty="0"/>
              <a:t>		</a:t>
            </a:r>
            <a:r>
              <a:rPr lang="en-US" altLang="en-US" sz="2600" b="1" dirty="0" err="1"/>
              <a:t>žádná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podobnost</a:t>
            </a:r>
            <a:endParaRPr lang="en-US" altLang="en-US" sz="2600" dirty="0"/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cs-CZ" altLang="en-US" sz="2600" dirty="0"/>
              <a:t>další k</a:t>
            </a:r>
            <a:r>
              <a:rPr lang="pt-BR" altLang="en-US" sz="2600" dirty="0"/>
              <a:t>osinus – 1 perioda v </a:t>
            </a:r>
            <a:r>
              <a:rPr lang="pt-BR" altLang="en-US" sz="2600" i="1" dirty="0"/>
              <a:t>N</a:t>
            </a:r>
            <a:r>
              <a:rPr lang="pt-BR" altLang="en-US" sz="2600" dirty="0"/>
              <a:t> vzorcích</a:t>
            </a:r>
            <a:r>
              <a:rPr lang="en-US" altLang="en-US" sz="2600" dirty="0"/>
              <a:t>	</a:t>
            </a:r>
            <a:r>
              <a:rPr lang="cs-CZ" altLang="en-US" sz="2600" b="1" dirty="0"/>
              <a:t>v</a:t>
            </a:r>
            <a:r>
              <a:rPr lang="en-US" altLang="en-US" sz="2600" b="1" dirty="0" err="1"/>
              <a:t>elká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podobnost</a:t>
            </a:r>
            <a:endParaRPr lang="en-US" altLang="en-US" sz="2600" dirty="0"/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cs-CZ" altLang="en-US" sz="2600" dirty="0"/>
              <a:t>k</a:t>
            </a:r>
            <a:r>
              <a:rPr lang="en-US" altLang="en-US" sz="2600" dirty="0" err="1"/>
              <a:t>osinus</a:t>
            </a:r>
            <a:r>
              <a:rPr lang="en-US" altLang="en-US" sz="2600" dirty="0"/>
              <a:t> – 2 </a:t>
            </a:r>
            <a:r>
              <a:rPr lang="en-US" altLang="en-US" sz="2600" dirty="0" err="1"/>
              <a:t>periody</a:t>
            </a:r>
            <a:r>
              <a:rPr lang="en-US" altLang="en-US" sz="2600" dirty="0"/>
              <a:t> v </a:t>
            </a:r>
            <a:r>
              <a:rPr lang="en-US" altLang="en-US" sz="2600" i="1" dirty="0"/>
              <a:t>N</a:t>
            </a:r>
            <a:r>
              <a:rPr lang="en-US" altLang="en-US" sz="2600" dirty="0"/>
              <a:t> </a:t>
            </a:r>
            <a:r>
              <a:rPr lang="pt-BR" altLang="en-US" sz="2600" dirty="0"/>
              <a:t>vzorcích </a:t>
            </a:r>
            <a:r>
              <a:rPr lang="en-US" altLang="en-US" sz="2600" dirty="0"/>
              <a:t>	</a:t>
            </a:r>
            <a:r>
              <a:rPr lang="cs-CZ" altLang="en-US" sz="2600" dirty="0"/>
              <a:t>	</a:t>
            </a:r>
            <a:r>
              <a:rPr lang="en-US" altLang="en-US" sz="2600" b="1" dirty="0" err="1"/>
              <a:t>žádná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podobnost</a:t>
            </a:r>
            <a:endParaRPr lang="en-US" altLang="en-US" sz="2600" dirty="0"/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#1cos_analysis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BE8D6C4-F134-0DE6-6B99-54ACCD413D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15</a:t>
            </a:fld>
            <a:r>
              <a:rPr lang="cs-CZ"/>
              <a:t> / 72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75F37B5-5D14-A69C-79D9-673D4FD19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435" y="116632"/>
            <a:ext cx="10119130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49104D0-4AF5-36E2-749A-A69582E9A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0" y="2390775"/>
            <a:ext cx="9334500" cy="4467225"/>
          </a:xfrm>
          <a:prstGeom prst="rect">
            <a:avLst/>
          </a:prstGeom>
        </p:spPr>
      </p:pic>
      <p:pic>
        <p:nvPicPr>
          <p:cNvPr id="3" name="Obrázek 2" descr="Obsah obrázku text, diagram, řada/pruh, snímek obrazovky&#10;&#10;Popis byl vytvořen automaticky">
            <a:extLst>
              <a:ext uri="{FF2B5EF4-FFF2-40B4-BE49-F238E27FC236}">
                <a16:creationId xmlns:a16="http://schemas.microsoft.com/office/drawing/2014/main" id="{CDC65575-E116-DDBE-7592-682D7288FA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5" r="39763" b="92827"/>
          <a:stretch/>
        </p:blipFill>
        <p:spPr>
          <a:xfrm>
            <a:off x="7797863" y="2564904"/>
            <a:ext cx="3260662" cy="591162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170E2DA-772A-5FD2-FF5A-55BACC3AF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16</a:t>
            </a:fld>
            <a:r>
              <a:rPr lang="cs-CZ"/>
              <a:t> / 72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15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71CD04D-2C47-C503-6482-4EA119F2E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968" y="116632"/>
            <a:ext cx="10498065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B3FA943E-9369-9401-7C74-7278BFF94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175" y="2374434"/>
            <a:ext cx="9391650" cy="4467225"/>
          </a:xfrm>
          <a:prstGeom prst="rect">
            <a:avLst/>
          </a:prstGeom>
        </p:spPr>
      </p:pic>
      <p:pic>
        <p:nvPicPr>
          <p:cNvPr id="6" name="Obrázek 5" descr="Obsah obrázku diagram, text, řada/pruh, Vykreslený graf&#10;&#10;Popis byl vytvořen automaticky">
            <a:extLst>
              <a:ext uri="{FF2B5EF4-FFF2-40B4-BE49-F238E27FC236}">
                <a16:creationId xmlns:a16="http://schemas.microsoft.com/office/drawing/2014/main" id="{FD4CC0BA-691D-0FC6-E3BA-F62CCC7ED6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4" r="39066" b="92708"/>
          <a:stretch/>
        </p:blipFill>
        <p:spPr>
          <a:xfrm>
            <a:off x="8832304" y="2636912"/>
            <a:ext cx="3313976" cy="548002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1C082C4-C307-E70F-C015-D7E8FBEE5E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17</a:t>
            </a:fld>
            <a:r>
              <a:rPr lang="cs-CZ"/>
              <a:t> / 72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461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2905C59-5C8D-D712-59F2-218A88B32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549" y="188640"/>
            <a:ext cx="10172903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D755F279-6930-98CD-D0D3-8C4F240CB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0" y="2392905"/>
            <a:ext cx="9334500" cy="4467225"/>
          </a:xfrm>
          <a:prstGeom prst="rect">
            <a:avLst/>
          </a:prstGeom>
        </p:spPr>
      </p:pic>
      <p:pic>
        <p:nvPicPr>
          <p:cNvPr id="8" name="Obrázek 7" descr="Obsah obrázku text, diagram, řada/pruh, Vykreslený graf&#10;&#10;Popis byl vytvořen automaticky">
            <a:extLst>
              <a:ext uri="{FF2B5EF4-FFF2-40B4-BE49-F238E27FC236}">
                <a16:creationId xmlns:a16="http://schemas.microsoft.com/office/drawing/2014/main" id="{1F82E497-7CEF-274F-0293-94FC12BA78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1" r="39067" b="92708"/>
          <a:stretch/>
        </p:blipFill>
        <p:spPr>
          <a:xfrm>
            <a:off x="7968208" y="2636912"/>
            <a:ext cx="3359258" cy="57606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09973EE-1D90-ED27-C79A-990157B600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18</a:t>
            </a:fld>
            <a:r>
              <a:rPr lang="cs-CZ"/>
              <a:t> / 72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502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5C1144F-BE0B-7886-9E5F-FC842F555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cs-CZ" altLang="en-US" b="1" dirty="0"/>
              <a:t>„</a:t>
            </a:r>
            <a:r>
              <a:rPr lang="en-US" altLang="en-US" b="1" dirty="0" err="1"/>
              <a:t>Neznámý</a:t>
            </a:r>
            <a:r>
              <a:rPr lang="cs-CZ" altLang="en-US" b="1" dirty="0"/>
              <a:t>m“</a:t>
            </a:r>
            <a:r>
              <a:rPr lang="en-US" altLang="en-US" dirty="0"/>
              <a:t> </a:t>
            </a:r>
            <a:r>
              <a:rPr lang="en-US" altLang="en-US" dirty="0" err="1"/>
              <a:t>signál</a:t>
            </a:r>
            <a:r>
              <a:rPr lang="cs-CZ" altLang="en-US" dirty="0" err="1"/>
              <a:t>em</a:t>
            </a:r>
            <a:r>
              <a:rPr lang="en-US" altLang="en-US" dirty="0"/>
              <a:t> </a:t>
            </a:r>
            <a:r>
              <a:rPr lang="en-US" altLang="en-US" dirty="0" err="1"/>
              <a:t>jsou</a:t>
            </a:r>
            <a:r>
              <a:rPr lang="en-US" altLang="en-US" dirty="0"/>
              <a:t> </a:t>
            </a:r>
            <a:r>
              <a:rPr lang="en-US" altLang="en-US" b="1" dirty="0"/>
              <a:t>2 </a:t>
            </a:r>
            <a:r>
              <a:rPr lang="en-US" altLang="en-US" b="1" dirty="0" err="1"/>
              <a:t>periody</a:t>
            </a:r>
            <a:r>
              <a:rPr lang="en-US" altLang="en-US" b="1" dirty="0"/>
              <a:t> </a:t>
            </a:r>
            <a:r>
              <a:rPr lang="en-US" altLang="en-US" b="1" dirty="0" err="1"/>
              <a:t>kosinu</a:t>
            </a:r>
            <a:r>
              <a:rPr lang="en-US" altLang="en-US" b="1" dirty="0"/>
              <a:t>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cs-CZ" altLang="en-US" b="1" dirty="0"/>
              <a:t>Analyzovaný</a:t>
            </a:r>
            <a:r>
              <a:rPr lang="en-US" altLang="en-US" b="1" dirty="0"/>
              <a:t> </a:t>
            </a:r>
            <a:r>
              <a:rPr lang="en-US" altLang="en-US" b="1" dirty="0" err="1"/>
              <a:t>signál</a:t>
            </a:r>
            <a:r>
              <a:rPr lang="en-US" altLang="en-US" dirty="0"/>
              <a:t> </a:t>
            </a:r>
            <a:r>
              <a:rPr lang="en-US" altLang="en-US" dirty="0" err="1"/>
              <a:t>bude</a:t>
            </a:r>
            <a:r>
              <a:rPr lang="cs-CZ" altLang="en-US" dirty="0"/>
              <a:t>:</a:t>
            </a:r>
            <a:endParaRPr lang="en-US" altLang="en-US" dirty="0"/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600" dirty="0" err="1"/>
              <a:t>stejnosměrný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signál</a:t>
            </a:r>
            <a:r>
              <a:rPr lang="en-US" altLang="en-US" sz="2600" dirty="0"/>
              <a:t>		</a:t>
            </a:r>
            <a:r>
              <a:rPr lang="cs-CZ" altLang="en-US" sz="2600" dirty="0"/>
              <a:t>		</a:t>
            </a:r>
            <a:r>
              <a:rPr lang="en-US" altLang="en-US" sz="2600" b="1" dirty="0" err="1"/>
              <a:t>žádná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podobnost</a:t>
            </a:r>
            <a:endParaRPr lang="en-US" altLang="en-US" sz="2600" dirty="0"/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cs-CZ" altLang="en-US" sz="2600" dirty="0"/>
              <a:t>k</a:t>
            </a:r>
            <a:r>
              <a:rPr lang="pt-BR" altLang="en-US" sz="2600" dirty="0"/>
              <a:t>osinus – 1 perioda v </a:t>
            </a:r>
            <a:r>
              <a:rPr lang="pt-BR" altLang="en-US" sz="2600" i="1" dirty="0"/>
              <a:t>N</a:t>
            </a:r>
            <a:r>
              <a:rPr lang="pt-BR" altLang="en-US" sz="2600" dirty="0"/>
              <a:t> vzorcích</a:t>
            </a:r>
            <a:r>
              <a:rPr lang="en-US" altLang="en-US" sz="2600" dirty="0"/>
              <a:t>	</a:t>
            </a:r>
            <a:r>
              <a:rPr lang="cs-CZ" altLang="en-US" sz="2600" dirty="0"/>
              <a:t>	</a:t>
            </a:r>
            <a:r>
              <a:rPr lang="en-US" altLang="en-US" sz="2600" b="1" dirty="0" err="1"/>
              <a:t>žádná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podobnost</a:t>
            </a:r>
            <a:endParaRPr lang="en-US" altLang="en-US" sz="2600" dirty="0"/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cs-CZ" altLang="en-US" sz="2600" dirty="0"/>
              <a:t>další k</a:t>
            </a:r>
            <a:r>
              <a:rPr lang="en-US" altLang="en-US" sz="2600" dirty="0" err="1"/>
              <a:t>osinus</a:t>
            </a:r>
            <a:r>
              <a:rPr lang="en-US" altLang="en-US" sz="2600" dirty="0"/>
              <a:t> – 2 </a:t>
            </a:r>
            <a:r>
              <a:rPr lang="en-US" altLang="en-US" sz="2600" dirty="0" err="1"/>
              <a:t>periody</a:t>
            </a:r>
            <a:r>
              <a:rPr lang="en-US" altLang="en-US" sz="2600" dirty="0"/>
              <a:t> v </a:t>
            </a:r>
            <a:r>
              <a:rPr lang="en-US" altLang="en-US" sz="2600" i="1" dirty="0"/>
              <a:t>N</a:t>
            </a:r>
            <a:r>
              <a:rPr lang="en-US" altLang="en-US" sz="2600" dirty="0"/>
              <a:t> </a:t>
            </a:r>
            <a:r>
              <a:rPr lang="pt-BR" altLang="en-US" sz="2600" dirty="0"/>
              <a:t>vzorcích </a:t>
            </a:r>
            <a:r>
              <a:rPr lang="en-US" altLang="en-US" sz="2600" dirty="0"/>
              <a:t>	</a:t>
            </a:r>
            <a:r>
              <a:rPr lang="cs-CZ" altLang="en-US" sz="2600" b="1" dirty="0"/>
              <a:t>v</a:t>
            </a:r>
            <a:r>
              <a:rPr lang="en-US" altLang="en-US" sz="2600" b="1" dirty="0" err="1"/>
              <a:t>elká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podobnost</a:t>
            </a:r>
            <a:endParaRPr lang="en-US" altLang="en-US" sz="2600" dirty="0"/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#2cos_analysis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C019D53-1561-FB6F-1E49-8672287860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19</a:t>
            </a:fld>
            <a:r>
              <a:rPr lang="cs-CZ"/>
              <a:t> / 72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23F7873F-E990-0FEE-212D-51A2CD6D1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dirty="0" err="1"/>
              <a:t>Cíl</a:t>
            </a:r>
            <a:r>
              <a:rPr lang="en-US" altLang="cs-CZ" dirty="0"/>
              <a:t> </a:t>
            </a:r>
            <a:r>
              <a:rPr lang="en-US" altLang="cs-CZ" dirty="0" err="1"/>
              <a:t>spektrální</a:t>
            </a:r>
            <a:r>
              <a:rPr lang="en-US" altLang="cs-CZ" dirty="0"/>
              <a:t> </a:t>
            </a:r>
            <a:r>
              <a:rPr lang="en-US" altLang="cs-CZ" dirty="0" err="1"/>
              <a:t>analýzy</a:t>
            </a:r>
            <a:endParaRPr lang="en-US" altLang="cs-CZ" dirty="0"/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642E53F6-51BF-EE11-0C83-D0334C553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Zkusíme si vzít složitý signál a </a:t>
            </a:r>
            <a:r>
              <a:rPr lang="en-US" altLang="cs-CZ" dirty="0" err="1"/>
              <a:t>zjistit</a:t>
            </a:r>
            <a:r>
              <a:rPr lang="en-US" altLang="cs-CZ" dirty="0"/>
              <a:t>, </a:t>
            </a:r>
            <a:r>
              <a:rPr lang="cs-CZ" altLang="cs-CZ" dirty="0"/>
              <a:t>z jakých </a:t>
            </a:r>
            <a:r>
              <a:rPr lang="en-US" altLang="cs-CZ" b="1" dirty="0" err="1"/>
              <a:t>frekvenčních</a:t>
            </a:r>
            <a:r>
              <a:rPr lang="en-US" altLang="cs-CZ" b="1" dirty="0"/>
              <a:t> </a:t>
            </a:r>
            <a:r>
              <a:rPr lang="en-US" altLang="cs-CZ" b="1" dirty="0" err="1"/>
              <a:t>složek</a:t>
            </a:r>
            <a:r>
              <a:rPr lang="cs-CZ" altLang="cs-CZ" b="1" dirty="0"/>
              <a:t> </a:t>
            </a:r>
            <a:r>
              <a:rPr lang="cs-CZ" altLang="cs-CZ" dirty="0"/>
              <a:t>se skládá</a:t>
            </a:r>
          </a:p>
          <a:p>
            <a:pPr eaLnBrk="1" hangingPunct="1"/>
            <a:r>
              <a:rPr lang="pl-PL" altLang="cs-CZ" b="1" dirty="0"/>
              <a:t>Co o frekvencích chceme vědět?</a:t>
            </a:r>
          </a:p>
          <a:p>
            <a:pPr lvl="1" eaLnBrk="1" hangingPunct="1"/>
            <a:r>
              <a:rPr lang="en-US" altLang="cs-CZ" dirty="0"/>
              <a:t>Na </a:t>
            </a:r>
            <a:r>
              <a:rPr lang="en-US" altLang="cs-CZ" dirty="0" err="1"/>
              <a:t>jakých</a:t>
            </a:r>
            <a:r>
              <a:rPr lang="en-US" altLang="cs-CZ" dirty="0"/>
              <a:t> </a:t>
            </a:r>
            <a:r>
              <a:rPr lang="en-US" altLang="cs-CZ" dirty="0" err="1"/>
              <a:t>frekvencích</a:t>
            </a:r>
            <a:r>
              <a:rPr lang="en-US" altLang="cs-CZ" dirty="0"/>
              <a:t> </a:t>
            </a:r>
            <a:r>
              <a:rPr lang="cs-CZ" altLang="cs-CZ" dirty="0"/>
              <a:t>signál je?</a:t>
            </a:r>
          </a:p>
          <a:p>
            <a:pPr lvl="1" eaLnBrk="1" hangingPunct="1"/>
            <a:r>
              <a:rPr lang="en-US" altLang="cs-CZ" dirty="0"/>
              <a:t>Jak </a:t>
            </a:r>
            <a:r>
              <a:rPr lang="en-US" altLang="cs-CZ" dirty="0" err="1"/>
              <a:t>jsou</a:t>
            </a:r>
            <a:r>
              <a:rPr lang="en-US" altLang="cs-CZ" dirty="0"/>
              <a:t> </a:t>
            </a:r>
            <a:r>
              <a:rPr lang="en-US" altLang="cs-CZ" dirty="0" err="1"/>
              <a:t>silné</a:t>
            </a:r>
            <a:r>
              <a:rPr lang="cs-CZ" altLang="cs-CZ" dirty="0"/>
              <a:t>?</a:t>
            </a:r>
          </a:p>
          <a:p>
            <a:pPr lvl="1" eaLnBrk="1" hangingPunct="1"/>
            <a:r>
              <a:rPr lang="cs-CZ" altLang="cs-CZ" dirty="0"/>
              <a:t>Jak jsou posunuté v čase?</a:t>
            </a:r>
            <a:endParaRPr lang="en-US" altLang="cs-CZ" dirty="0"/>
          </a:p>
          <a:p>
            <a:pPr eaLnBrk="1" hangingPunct="1"/>
            <a:r>
              <a:rPr lang="en-US" altLang="cs-CZ" dirty="0" err="1"/>
              <a:t>Můžeme</a:t>
            </a:r>
            <a:r>
              <a:rPr lang="en-US" altLang="cs-CZ" dirty="0"/>
              <a:t> to </a:t>
            </a:r>
            <a:r>
              <a:rPr lang="cs-CZ" altLang="cs-CZ" dirty="0"/>
              <a:t>zjistit</a:t>
            </a:r>
            <a:r>
              <a:rPr lang="en-US" altLang="cs-CZ" dirty="0"/>
              <a:t> pro </a:t>
            </a:r>
            <a:r>
              <a:rPr lang="en-US" altLang="cs-CZ" b="1" dirty="0" err="1"/>
              <a:t>jeden</a:t>
            </a:r>
            <a:r>
              <a:rPr lang="en-US" altLang="cs-CZ" b="1" dirty="0"/>
              <a:t> segment </a:t>
            </a:r>
            <a:r>
              <a:rPr lang="en-US" altLang="cs-CZ" dirty="0" err="1"/>
              <a:t>signál</a:t>
            </a:r>
            <a:r>
              <a:rPr lang="cs-CZ" altLang="cs-CZ" dirty="0"/>
              <a:t>u</a:t>
            </a:r>
            <a:r>
              <a:rPr lang="en-US" altLang="cs-CZ" dirty="0"/>
              <a:t> </a:t>
            </a:r>
            <a:r>
              <a:rPr lang="cs-CZ" altLang="cs-CZ" dirty="0"/>
              <a:t>-</a:t>
            </a:r>
            <a:r>
              <a:rPr lang="en-US" altLang="cs-CZ" dirty="0"/>
              <a:t>&gt;</a:t>
            </a:r>
            <a:r>
              <a:rPr lang="cs-CZ" altLang="cs-CZ" dirty="0"/>
              <a:t> </a:t>
            </a:r>
            <a:r>
              <a:rPr lang="cs-CZ" altLang="cs-CZ" b="1" dirty="0">
                <a:solidFill>
                  <a:srgbClr val="1436CA"/>
                </a:solidFill>
              </a:rPr>
              <a:t>spektrum</a:t>
            </a:r>
          </a:p>
          <a:p>
            <a:pPr eaLnBrk="1" hangingPunct="1"/>
            <a:r>
              <a:rPr lang="en-US" altLang="cs-CZ" dirty="0"/>
              <a:t>Nebo </a:t>
            </a:r>
            <a:r>
              <a:rPr lang="cs-CZ" altLang="cs-CZ" dirty="0"/>
              <a:t>si </a:t>
            </a:r>
            <a:r>
              <a:rPr lang="en-US" altLang="cs-CZ" dirty="0" err="1"/>
              <a:t>můžeme</a:t>
            </a:r>
            <a:r>
              <a:rPr lang="en-US" altLang="cs-CZ" dirty="0"/>
              <a:t> </a:t>
            </a:r>
            <a:r>
              <a:rPr lang="cs-CZ" altLang="cs-CZ" dirty="0"/>
              <a:t>zobrazit</a:t>
            </a:r>
            <a:r>
              <a:rPr lang="en-US" altLang="cs-CZ" dirty="0"/>
              <a:t> </a:t>
            </a:r>
            <a:r>
              <a:rPr lang="en-US" altLang="cs-CZ" dirty="0" err="1"/>
              <a:t>vyhodnocení</a:t>
            </a:r>
            <a:r>
              <a:rPr lang="en-US" altLang="cs-CZ" dirty="0"/>
              <a:t> </a:t>
            </a:r>
            <a:r>
              <a:rPr lang="en-US" altLang="cs-CZ" b="1" dirty="0" err="1"/>
              <a:t>spektra</a:t>
            </a:r>
            <a:r>
              <a:rPr lang="en-US" altLang="cs-CZ" dirty="0"/>
              <a:t> </a:t>
            </a:r>
            <a:r>
              <a:rPr lang="en-US" altLang="cs-CZ" b="1" dirty="0"/>
              <a:t>v </a:t>
            </a:r>
            <a:r>
              <a:rPr lang="en-US" altLang="cs-CZ" b="1" dirty="0" err="1"/>
              <a:t>čas</a:t>
            </a:r>
            <a:r>
              <a:rPr lang="cs-CZ" altLang="cs-CZ" b="1" dirty="0"/>
              <a:t>e</a:t>
            </a:r>
            <a:r>
              <a:rPr lang="en-US" altLang="cs-CZ" b="1" dirty="0"/>
              <a:t> </a:t>
            </a:r>
            <a:r>
              <a:rPr lang="en-US" altLang="cs-CZ" dirty="0"/>
              <a:t>-&gt; </a:t>
            </a:r>
            <a:r>
              <a:rPr lang="en-US" altLang="cs-CZ" b="1" dirty="0" err="1">
                <a:solidFill>
                  <a:srgbClr val="1436CA"/>
                </a:solidFill>
              </a:rPr>
              <a:t>spektrogram</a:t>
            </a:r>
            <a:endParaRPr lang="en-US" altLang="cs-CZ" b="1" dirty="0">
              <a:solidFill>
                <a:srgbClr val="1436CA"/>
              </a:solidFill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A4D98D4-AE59-0EB1-0D3F-B7E1E120C4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</a:t>
            </a:fld>
            <a:r>
              <a:rPr lang="cs-CZ"/>
              <a:t> / 72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2142F06-5D28-5A51-6561-96F89229C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2390775"/>
            <a:ext cx="9334500" cy="446722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FB412384-1D62-9F66-85FE-105C6D5B4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936" y="116632"/>
            <a:ext cx="10122128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 descr="Obsah obrázku text, diagram, řada/pruh, snímek obrazovky&#10;&#10;Popis byl vytvořen automaticky">
            <a:extLst>
              <a:ext uri="{FF2B5EF4-FFF2-40B4-BE49-F238E27FC236}">
                <a16:creationId xmlns:a16="http://schemas.microsoft.com/office/drawing/2014/main" id="{CECD596D-0AD4-A4E8-C7A5-29B1C13A38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5" r="39763" b="92827"/>
          <a:stretch/>
        </p:blipFill>
        <p:spPr>
          <a:xfrm>
            <a:off x="7797863" y="2636912"/>
            <a:ext cx="3260662" cy="591162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F4FA652-C86E-9280-773A-07EFD2CC79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20</a:t>
            </a:fld>
            <a:r>
              <a:rPr lang="cs-CZ"/>
              <a:t> / 72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147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9DBB5B2-BD84-682A-9D28-98E08F608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778" y="2008534"/>
            <a:ext cx="10144444" cy="485484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7EC4F4D2-7EDE-5739-E70F-E11160142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778" y="116632"/>
            <a:ext cx="10144444" cy="18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 descr="Obsah obrázku text, řada/pruh, diagram, Vykreslený graf&#10;&#10;Popis byl vytvořen automaticky">
            <a:extLst>
              <a:ext uri="{FF2B5EF4-FFF2-40B4-BE49-F238E27FC236}">
                <a16:creationId xmlns:a16="http://schemas.microsoft.com/office/drawing/2014/main" id="{8C4FE5A3-C564-BB01-70A4-E0E3DC7A58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4" r="38279" b="92708"/>
          <a:stretch/>
        </p:blipFill>
        <p:spPr>
          <a:xfrm>
            <a:off x="8040216" y="2291587"/>
            <a:ext cx="3608092" cy="57606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9E177E6-DC75-906E-38FF-FB82822631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21</a:t>
            </a:fld>
            <a:r>
              <a:rPr lang="cs-CZ"/>
              <a:t> / 72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49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DF1F7AE-F2D8-B1C1-2FF2-DA829D163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468" y="2302581"/>
            <a:ext cx="9577064" cy="4555419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13B6BF7B-08DF-193D-0315-EDDD7C2B7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657" y="116632"/>
            <a:ext cx="10050686" cy="20213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ázek 6" descr="Obsah obrázku text, diagram, řada/pruh, Vykreslený graf&#10;&#10;Popis byl vytvořen automaticky">
            <a:extLst>
              <a:ext uri="{FF2B5EF4-FFF2-40B4-BE49-F238E27FC236}">
                <a16:creationId xmlns:a16="http://schemas.microsoft.com/office/drawing/2014/main" id="{E3FABAD3-F315-E48C-88D1-171DAC6CC3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1" r="39854" b="92708"/>
          <a:stretch/>
        </p:blipFill>
        <p:spPr>
          <a:xfrm>
            <a:off x="8904312" y="2516321"/>
            <a:ext cx="3103300" cy="552639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0B7B9EA-22E0-467B-A01D-C9E53383AE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22</a:t>
            </a:fld>
            <a:r>
              <a:rPr lang="cs-CZ"/>
              <a:t> / 72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9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0CC916-556A-4566-D8E5-5F4DD5DDF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3735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cs-CZ" altLang="en-US" b="1" dirty="0"/>
              <a:t>„</a:t>
            </a:r>
            <a:r>
              <a:rPr lang="en-US" altLang="en-US" b="1" dirty="0" err="1"/>
              <a:t>Neznámý</a:t>
            </a:r>
            <a:r>
              <a:rPr lang="cs-CZ" altLang="en-US" b="1" dirty="0"/>
              <a:t>m“</a:t>
            </a:r>
            <a:r>
              <a:rPr lang="en-US" altLang="en-US" b="1" dirty="0"/>
              <a:t> </a:t>
            </a:r>
            <a:r>
              <a:rPr lang="en-US" altLang="en-US" dirty="0" err="1"/>
              <a:t>signál</a:t>
            </a:r>
            <a:r>
              <a:rPr lang="cs-CZ" altLang="en-US" dirty="0" err="1"/>
              <a:t>em</a:t>
            </a:r>
            <a:r>
              <a:rPr lang="en-US" altLang="en-US" dirty="0"/>
              <a:t> </a:t>
            </a:r>
            <a:r>
              <a:rPr lang="en-US" altLang="en-US" dirty="0" err="1"/>
              <a:t>jsou</a:t>
            </a:r>
            <a:r>
              <a:rPr lang="en-US" altLang="en-US" dirty="0"/>
              <a:t> </a:t>
            </a:r>
            <a:r>
              <a:rPr lang="en-US" altLang="en-US" b="1" dirty="0"/>
              <a:t>2 </a:t>
            </a:r>
            <a:r>
              <a:rPr lang="en-US" altLang="en-US" b="1" dirty="0" err="1"/>
              <a:t>periody</a:t>
            </a:r>
            <a:r>
              <a:rPr lang="en-US" altLang="en-US" b="1" dirty="0"/>
              <a:t> </a:t>
            </a:r>
            <a:r>
              <a:rPr lang="en-US" altLang="en-US" b="1" dirty="0" err="1"/>
              <a:t>kosinu</a:t>
            </a:r>
            <a:r>
              <a:rPr lang="cs-CZ" altLang="en-US" b="1" dirty="0"/>
              <a:t> </a:t>
            </a:r>
            <a:r>
              <a:rPr lang="en-US" altLang="en-US" b="1" dirty="0"/>
              <a:t>+ </a:t>
            </a:r>
            <a:r>
              <a:rPr lang="cs-CZ" altLang="en-US" b="1" dirty="0"/>
              <a:t>nějaká DC složka</a:t>
            </a:r>
            <a:endParaRPr lang="en-US" altLang="en-US" b="1" dirty="0"/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cs-CZ" altLang="en-US" b="1" dirty="0"/>
              <a:t>Analyzovaný</a:t>
            </a:r>
            <a:r>
              <a:rPr lang="cs-CZ" altLang="en-US" dirty="0"/>
              <a:t> </a:t>
            </a:r>
            <a:r>
              <a:rPr lang="cs-CZ" altLang="en-US" b="1" dirty="0"/>
              <a:t>signál</a:t>
            </a:r>
            <a:r>
              <a:rPr lang="en-US" altLang="en-US" dirty="0"/>
              <a:t> </a:t>
            </a:r>
            <a:r>
              <a:rPr lang="en-US" altLang="en-US" dirty="0" err="1"/>
              <a:t>bude</a:t>
            </a:r>
            <a:r>
              <a:rPr lang="cs-CZ" altLang="en-US" dirty="0"/>
              <a:t>:</a:t>
            </a:r>
            <a:r>
              <a:rPr lang="en-US" altLang="en-US" dirty="0"/>
              <a:t> 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dirty="0" err="1"/>
              <a:t>stejnosměrný</a:t>
            </a:r>
            <a:r>
              <a:rPr lang="en-US" altLang="en-US" dirty="0"/>
              <a:t> </a:t>
            </a:r>
            <a:r>
              <a:rPr lang="en-US" altLang="en-US" dirty="0" err="1"/>
              <a:t>signál</a:t>
            </a:r>
            <a:r>
              <a:rPr lang="en-US" altLang="en-US" dirty="0"/>
              <a:t>		</a:t>
            </a:r>
            <a:r>
              <a:rPr lang="cs-CZ" altLang="en-US" dirty="0"/>
              <a:t>	</a:t>
            </a:r>
            <a:r>
              <a:rPr lang="cs-CZ" altLang="en-US" b="1" dirty="0"/>
              <a:t>u</a:t>
            </a:r>
            <a:r>
              <a:rPr lang="en-US" altLang="en-US" b="1" dirty="0" err="1"/>
              <a:t>rčitá</a:t>
            </a:r>
            <a:r>
              <a:rPr lang="en-US" altLang="en-US" b="1" dirty="0"/>
              <a:t> </a:t>
            </a:r>
            <a:r>
              <a:rPr lang="en-US" altLang="en-US" dirty="0" err="1"/>
              <a:t>podobnost</a:t>
            </a:r>
            <a:endParaRPr lang="en-US" altLang="en-US" dirty="0"/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cs-CZ" altLang="en-US" dirty="0"/>
              <a:t>k</a:t>
            </a:r>
            <a:r>
              <a:rPr lang="pt-BR" altLang="en-US" dirty="0"/>
              <a:t>osinus – 1 perioda v </a:t>
            </a:r>
            <a:r>
              <a:rPr lang="pt-BR" altLang="en-US" i="1" dirty="0"/>
              <a:t>N</a:t>
            </a:r>
            <a:r>
              <a:rPr lang="pt-BR" altLang="en-US" dirty="0"/>
              <a:t> vzorcích</a:t>
            </a:r>
            <a:r>
              <a:rPr lang="en-US" altLang="en-US" dirty="0"/>
              <a:t>	</a:t>
            </a:r>
            <a:r>
              <a:rPr lang="en-US" altLang="en-US" b="1" dirty="0" err="1"/>
              <a:t>žádná</a:t>
            </a:r>
            <a:r>
              <a:rPr lang="en-US" altLang="en-US" dirty="0"/>
              <a:t> </a:t>
            </a:r>
            <a:r>
              <a:rPr lang="en-US" altLang="en-US" dirty="0" err="1"/>
              <a:t>podobnost</a:t>
            </a:r>
            <a:endParaRPr lang="en-US" altLang="en-US" dirty="0"/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cs-CZ" altLang="en-US" dirty="0"/>
              <a:t>k</a:t>
            </a:r>
            <a:r>
              <a:rPr lang="en-US" altLang="en-US" dirty="0" err="1"/>
              <a:t>osinus</a:t>
            </a:r>
            <a:r>
              <a:rPr lang="en-US" altLang="en-US" dirty="0"/>
              <a:t> – 2 </a:t>
            </a:r>
            <a:r>
              <a:rPr lang="en-US" altLang="en-US" dirty="0" err="1"/>
              <a:t>periody</a:t>
            </a:r>
            <a:r>
              <a:rPr lang="en-US" altLang="en-US" dirty="0"/>
              <a:t> v 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pt-BR" altLang="en-US" dirty="0"/>
              <a:t>vzorcích </a:t>
            </a:r>
            <a:r>
              <a:rPr lang="en-US" altLang="en-US" dirty="0"/>
              <a:t>	</a:t>
            </a:r>
            <a:r>
              <a:rPr lang="cs-CZ" altLang="en-US" b="1" dirty="0"/>
              <a:t>u</a:t>
            </a:r>
            <a:r>
              <a:rPr lang="en-US" altLang="en-US" b="1" dirty="0" err="1"/>
              <a:t>rčitá</a:t>
            </a:r>
            <a:r>
              <a:rPr lang="en-US" altLang="en-US" b="1" dirty="0"/>
              <a:t> </a:t>
            </a:r>
            <a:r>
              <a:rPr lang="en-US" altLang="en-US" dirty="0" err="1"/>
              <a:t>podobnost</a:t>
            </a:r>
            <a:endParaRPr lang="en-US" altLang="en-US" dirty="0"/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en-US" altLang="en-US" dirty="0" err="1"/>
              <a:t>Páni</a:t>
            </a:r>
            <a:r>
              <a:rPr lang="en-US" altLang="en-US" dirty="0"/>
              <a:t>, </a:t>
            </a:r>
            <a:r>
              <a:rPr lang="en-US" altLang="en-US" dirty="0" err="1"/>
              <a:t>projekce</a:t>
            </a:r>
            <a:r>
              <a:rPr lang="en-US" altLang="en-US" dirty="0"/>
              <a:t> </a:t>
            </a:r>
            <a:r>
              <a:rPr lang="en-US" altLang="en-US" dirty="0" err="1"/>
              <a:t>dokáže</a:t>
            </a:r>
            <a:r>
              <a:rPr lang="en-US" altLang="en-US" dirty="0"/>
              <a:t> </a:t>
            </a:r>
            <a:r>
              <a:rPr lang="en-US" altLang="en-US" b="1" dirty="0" err="1"/>
              <a:t>oddělit</a:t>
            </a:r>
            <a:r>
              <a:rPr lang="en-US" altLang="en-US" b="1" dirty="0"/>
              <a:t> </a:t>
            </a:r>
            <a:r>
              <a:rPr lang="cs-CZ" altLang="en-US" b="1" dirty="0"/>
              <a:t>„sílu“</a:t>
            </a:r>
            <a:r>
              <a:rPr lang="en-US" altLang="en-US" b="1" dirty="0"/>
              <a:t> </a:t>
            </a:r>
            <a:r>
              <a:rPr lang="cs-CZ" altLang="en-US" b="1" dirty="0"/>
              <a:t>stejnosměrné složky od</a:t>
            </a:r>
            <a:r>
              <a:rPr lang="en-US" altLang="en-US" b="1" dirty="0"/>
              <a:t> </a:t>
            </a:r>
            <a:r>
              <a:rPr lang="en-US" altLang="en-US" b="1" dirty="0" err="1"/>
              <a:t>kosinu</a:t>
            </a:r>
            <a:r>
              <a:rPr lang="en-US" altLang="en-US" b="1" dirty="0"/>
              <a:t>!</a:t>
            </a:r>
            <a:endParaRPr lang="en-US" b="1" dirty="0"/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#2cos_dc_analysis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A183A1A-A1DE-C513-CFEB-5AA285F340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23</a:t>
            </a:fld>
            <a:r>
              <a:rPr lang="cs-CZ"/>
              <a:t> / 72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C5BC704A-75FE-33FD-442B-41515AAB8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389" y="188640"/>
            <a:ext cx="10229223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A107B5F8-AB54-3A9C-D9A0-559E35066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474" y="2533097"/>
            <a:ext cx="9075051" cy="4329806"/>
          </a:xfrm>
          <a:prstGeom prst="rect">
            <a:avLst/>
          </a:prstGeom>
        </p:spPr>
      </p:pic>
      <p:pic>
        <p:nvPicPr>
          <p:cNvPr id="4" name="Obrázek 3" descr="Obsah obrázku text, diagram, řada/pruh, snímek obrazovky&#10;&#10;Popis byl vytvořen automaticky">
            <a:extLst>
              <a:ext uri="{FF2B5EF4-FFF2-40B4-BE49-F238E27FC236}">
                <a16:creationId xmlns:a16="http://schemas.microsoft.com/office/drawing/2014/main" id="{570CCF39-00A2-0544-3819-C3C5C97219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5" r="39763" b="92827"/>
          <a:stretch/>
        </p:blipFill>
        <p:spPr>
          <a:xfrm>
            <a:off x="8256240" y="2823639"/>
            <a:ext cx="3260662" cy="591162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687CD10C-5667-4DFC-3C53-C7843F982CC9}"/>
              </a:ext>
            </a:extLst>
          </p:cNvPr>
          <p:cNvSpPr/>
          <p:nvPr/>
        </p:nvSpPr>
        <p:spPr>
          <a:xfrm>
            <a:off x="1793568" y="2672210"/>
            <a:ext cx="414000" cy="111683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D524F9A8-4AEE-1CFB-E59C-61E9443E481D}"/>
              </a:ext>
            </a:extLst>
          </p:cNvPr>
          <p:cNvSpPr/>
          <p:nvPr/>
        </p:nvSpPr>
        <p:spPr>
          <a:xfrm>
            <a:off x="1847568" y="4040362"/>
            <a:ext cx="360000" cy="111683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BD381B44-CDB7-4358-B385-BD8D7836DD45}"/>
              </a:ext>
            </a:extLst>
          </p:cNvPr>
          <p:cNvSpPr/>
          <p:nvPr/>
        </p:nvSpPr>
        <p:spPr>
          <a:xfrm>
            <a:off x="1793568" y="5451632"/>
            <a:ext cx="414000" cy="111683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505E97C-4D8D-CB41-D2F2-15E1BF0D99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24</a:t>
            </a:fld>
            <a:r>
              <a:rPr lang="cs-CZ"/>
              <a:t> / 72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984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5A6B41-E17F-9A90-DF4D-E5F31B58A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513" y="2374434"/>
            <a:ext cx="9324975" cy="446722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A27F400C-7C79-467C-6C4F-0DDFFEBCF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400" y="116632"/>
            <a:ext cx="8563200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 descr="Obsah obrázku text, diagram, řada/pruh, Vykreslený graf&#10;&#10;Popis byl vytvořen automaticky">
            <a:extLst>
              <a:ext uri="{FF2B5EF4-FFF2-40B4-BE49-F238E27FC236}">
                <a16:creationId xmlns:a16="http://schemas.microsoft.com/office/drawing/2014/main" id="{F0530D63-F388-C4D2-6E01-EFE1C8E1EE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0" r="39041" b="93883"/>
          <a:stretch/>
        </p:blipFill>
        <p:spPr>
          <a:xfrm>
            <a:off x="8046878" y="2629092"/>
            <a:ext cx="3690559" cy="511876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0E9C05EC-064E-0E03-5F91-31F760D10351}"/>
              </a:ext>
            </a:extLst>
          </p:cNvPr>
          <p:cNvSpPr/>
          <p:nvPr/>
        </p:nvSpPr>
        <p:spPr>
          <a:xfrm>
            <a:off x="1793568" y="2629092"/>
            <a:ext cx="414000" cy="111683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B458F99-9CE2-C166-A284-FD3B4D7D3D1F}"/>
              </a:ext>
            </a:extLst>
          </p:cNvPr>
          <p:cNvSpPr/>
          <p:nvPr/>
        </p:nvSpPr>
        <p:spPr>
          <a:xfrm>
            <a:off x="1991544" y="3997244"/>
            <a:ext cx="252000" cy="111683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45C2D86-0ECC-F9DA-37BE-9F1AD001AD4D}"/>
              </a:ext>
            </a:extLst>
          </p:cNvPr>
          <p:cNvSpPr/>
          <p:nvPr/>
        </p:nvSpPr>
        <p:spPr>
          <a:xfrm>
            <a:off x="1703512" y="5408514"/>
            <a:ext cx="522000" cy="111683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32E4963-A5AC-7BCE-B019-47B31F5FB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25</a:t>
            </a:fld>
            <a:r>
              <a:rPr lang="cs-CZ"/>
              <a:t> / 72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5874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676B2BF-3F55-79D5-659F-B33873FBF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870" y="116632"/>
            <a:ext cx="8358261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9DEEC2F-87B9-905C-6090-11F5E09E4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513" y="2390775"/>
            <a:ext cx="9324975" cy="4467225"/>
          </a:xfrm>
          <a:prstGeom prst="rect">
            <a:avLst/>
          </a:prstGeom>
        </p:spPr>
      </p:pic>
      <p:pic>
        <p:nvPicPr>
          <p:cNvPr id="6" name="Obrázek 5" descr="Obsah obrázku text, diagram, řada/pruh, Vykreslený graf&#10;&#10;Popis byl vytvořen automaticky">
            <a:extLst>
              <a:ext uri="{FF2B5EF4-FFF2-40B4-BE49-F238E27FC236}">
                <a16:creationId xmlns:a16="http://schemas.microsoft.com/office/drawing/2014/main" id="{2C08B919-87ED-85D7-F489-37DDCF1AE2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1" r="39854" b="92708"/>
          <a:stretch/>
        </p:blipFill>
        <p:spPr>
          <a:xfrm>
            <a:off x="7968208" y="2564904"/>
            <a:ext cx="3234841" cy="57606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EC1D73F-1AE5-4A06-5A92-C5CDA7678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26</a:t>
            </a:fld>
            <a:r>
              <a:rPr lang="cs-CZ"/>
              <a:t> / 72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1747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>
            <a:extLst>
              <a:ext uri="{FF2B5EF4-FFF2-40B4-BE49-F238E27FC236}">
                <a16:creationId xmlns:a16="http://schemas.microsoft.com/office/drawing/2014/main" id="{72F5B12C-B04B-B489-3ED2-013DBD13D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E0DC7CF-6419-E1DF-0DD0-B71D489DB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946432" cy="4627711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cs-CZ" altLang="en-US" b="1" dirty="0"/>
              <a:t>„</a:t>
            </a:r>
            <a:r>
              <a:rPr lang="en-US" altLang="en-US" b="1" dirty="0" err="1"/>
              <a:t>Neznámý</a:t>
            </a:r>
            <a:r>
              <a:rPr lang="cs-CZ" altLang="en-US" b="1" dirty="0"/>
              <a:t>m“</a:t>
            </a:r>
            <a:r>
              <a:rPr lang="en-US" altLang="en-US" b="1" dirty="0"/>
              <a:t> </a:t>
            </a:r>
            <a:r>
              <a:rPr lang="en-US" altLang="en-US" dirty="0" err="1"/>
              <a:t>signál</a:t>
            </a:r>
            <a:r>
              <a:rPr lang="cs-CZ" altLang="en-US" dirty="0" err="1"/>
              <a:t>em</a:t>
            </a:r>
            <a:r>
              <a:rPr lang="en-US" altLang="en-US" dirty="0"/>
              <a:t> </a:t>
            </a:r>
            <a:r>
              <a:rPr lang="en-US" altLang="en-US" dirty="0" err="1"/>
              <a:t>jsou</a:t>
            </a:r>
            <a:r>
              <a:rPr lang="en-US" altLang="en-US" dirty="0"/>
              <a:t> </a:t>
            </a:r>
            <a:r>
              <a:rPr lang="en-US" altLang="en-US" b="1" dirty="0"/>
              <a:t>2 </a:t>
            </a:r>
            <a:r>
              <a:rPr lang="en-US" altLang="en-US" b="1" dirty="0" err="1"/>
              <a:t>periody</a:t>
            </a:r>
            <a:r>
              <a:rPr lang="en-US" altLang="en-US" b="1" dirty="0"/>
              <a:t> </a:t>
            </a:r>
            <a:r>
              <a:rPr lang="en-US" altLang="en-US" b="1" dirty="0" err="1"/>
              <a:t>kosinu</a:t>
            </a:r>
            <a:r>
              <a:rPr lang="en-US" altLang="en-US" b="1" dirty="0"/>
              <a:t> + </a:t>
            </a:r>
            <a:r>
              <a:rPr lang="en-US" altLang="en-US" b="1" dirty="0" err="1"/>
              <a:t>nějaký</a:t>
            </a:r>
            <a:r>
              <a:rPr lang="en-US" altLang="en-US" b="1" dirty="0"/>
              <a:t> </a:t>
            </a:r>
            <a:r>
              <a:rPr lang="en-US" altLang="en-US" b="1" dirty="0" err="1"/>
              <a:t>šum</a:t>
            </a:r>
            <a:endParaRPr lang="cs-CZ" altLang="en-US" b="1" dirty="0"/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cs-CZ" altLang="en-US" b="1" dirty="0"/>
              <a:t>Analyzovaný</a:t>
            </a:r>
            <a:r>
              <a:rPr lang="en-US" altLang="en-US" dirty="0"/>
              <a:t> </a:t>
            </a:r>
            <a:r>
              <a:rPr lang="en-US" altLang="en-US" dirty="0" err="1"/>
              <a:t>signál</a:t>
            </a:r>
            <a:r>
              <a:rPr lang="en-US" altLang="en-US" dirty="0"/>
              <a:t> </a:t>
            </a:r>
            <a:r>
              <a:rPr lang="en-US" altLang="en-US" dirty="0" err="1"/>
              <a:t>bude</a:t>
            </a:r>
            <a:r>
              <a:rPr lang="cs-CZ" altLang="en-US" dirty="0"/>
              <a:t>:</a:t>
            </a:r>
            <a:r>
              <a:rPr lang="en-US" altLang="en-US" dirty="0"/>
              <a:t> 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dirty="0" err="1"/>
              <a:t>stejnosměrný</a:t>
            </a:r>
            <a:r>
              <a:rPr lang="en-US" altLang="en-US" dirty="0"/>
              <a:t> </a:t>
            </a:r>
            <a:r>
              <a:rPr lang="en-US" altLang="en-US" dirty="0" err="1"/>
              <a:t>signál</a:t>
            </a:r>
            <a:r>
              <a:rPr lang="en-US" altLang="en-US" dirty="0"/>
              <a:t>		</a:t>
            </a:r>
            <a:r>
              <a:rPr lang="cs-CZ" altLang="en-US" dirty="0"/>
              <a:t>	</a:t>
            </a:r>
            <a:r>
              <a:rPr lang="en-US" altLang="en-US" b="1" dirty="0" err="1"/>
              <a:t>nezobrazuje</a:t>
            </a:r>
            <a:r>
              <a:rPr lang="en-US" altLang="en-US" dirty="0"/>
              <a:t> se - </a:t>
            </a:r>
            <a:r>
              <a:rPr lang="en-US" altLang="en-US" b="1" dirty="0" err="1"/>
              <a:t>žádná</a:t>
            </a:r>
            <a:r>
              <a:rPr lang="en-US" altLang="en-US" dirty="0"/>
              <a:t> </a:t>
            </a:r>
            <a:r>
              <a:rPr lang="en-US" altLang="en-US" dirty="0" err="1"/>
              <a:t>podobnost</a:t>
            </a:r>
            <a:endParaRPr lang="en-US" altLang="en-US" dirty="0"/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cs-CZ" altLang="en-US" dirty="0"/>
              <a:t>k</a:t>
            </a:r>
            <a:r>
              <a:rPr lang="pt-BR" altLang="en-US" dirty="0"/>
              <a:t>osinus – 1 perioda v </a:t>
            </a:r>
            <a:r>
              <a:rPr lang="pt-BR" altLang="en-US" i="1" dirty="0"/>
              <a:t>N</a:t>
            </a:r>
            <a:r>
              <a:rPr lang="pt-BR" altLang="en-US" dirty="0"/>
              <a:t> vzorcích</a:t>
            </a:r>
            <a:r>
              <a:rPr lang="en-US" altLang="en-US" dirty="0"/>
              <a:t>	</a:t>
            </a:r>
            <a:r>
              <a:rPr lang="en-US" altLang="en-US" b="1" dirty="0" err="1"/>
              <a:t>nezobrazuje</a:t>
            </a:r>
            <a:r>
              <a:rPr lang="en-US" altLang="en-US" dirty="0"/>
              <a:t> se - </a:t>
            </a:r>
            <a:r>
              <a:rPr lang="en-US" altLang="en-US" b="1" dirty="0" err="1"/>
              <a:t>žádná</a:t>
            </a:r>
            <a:r>
              <a:rPr lang="en-US" altLang="en-US" dirty="0"/>
              <a:t> </a:t>
            </a:r>
            <a:r>
              <a:rPr lang="en-US" altLang="en-US" dirty="0" err="1"/>
              <a:t>podobnost</a:t>
            </a:r>
            <a:endParaRPr lang="en-US" altLang="en-US" dirty="0"/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cs-CZ" altLang="en-US" dirty="0"/>
              <a:t>k</a:t>
            </a:r>
            <a:r>
              <a:rPr lang="en-US" altLang="en-US" dirty="0" err="1"/>
              <a:t>osinus</a:t>
            </a:r>
            <a:r>
              <a:rPr lang="en-US" altLang="en-US" dirty="0"/>
              <a:t> – 2 </a:t>
            </a:r>
            <a:r>
              <a:rPr lang="en-US" altLang="en-US" dirty="0" err="1"/>
              <a:t>periody</a:t>
            </a:r>
            <a:r>
              <a:rPr lang="en-US" altLang="en-US" dirty="0"/>
              <a:t> v 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pt-BR" altLang="en-US" dirty="0"/>
              <a:t>vzorcích </a:t>
            </a:r>
            <a:r>
              <a:rPr lang="en-US" altLang="en-US" dirty="0"/>
              <a:t>	</a:t>
            </a:r>
            <a:r>
              <a:rPr lang="pl-PL" altLang="en-US" b="1" dirty="0"/>
              <a:t>určitá</a:t>
            </a:r>
            <a:r>
              <a:rPr lang="pl-PL" altLang="en-US" dirty="0"/>
              <a:t> podobnost – stejná </a:t>
            </a:r>
            <a:r>
              <a:rPr lang="pl-PL" altLang="en-US" b="1" dirty="0"/>
              <a:t>jako u „čistého”</a:t>
            </a:r>
            <a:endParaRPr lang="en-US" altLang="en-US" b="1" dirty="0"/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en-US" altLang="en-US" dirty="0" err="1"/>
              <a:t>Páni</a:t>
            </a:r>
            <a:r>
              <a:rPr lang="en-US" altLang="en-US" dirty="0"/>
              <a:t>, </a:t>
            </a:r>
            <a:r>
              <a:rPr lang="en-US" altLang="en-US" dirty="0" err="1"/>
              <a:t>analýza</a:t>
            </a:r>
            <a:r>
              <a:rPr lang="en-US" altLang="en-US" dirty="0"/>
              <a:t> </a:t>
            </a:r>
            <a:r>
              <a:rPr lang="en-US" altLang="en-US" dirty="0" err="1"/>
              <a:t>podle</a:t>
            </a:r>
            <a:r>
              <a:rPr lang="en-US" altLang="en-US" dirty="0"/>
              <a:t> </a:t>
            </a:r>
            <a:r>
              <a:rPr lang="en-US" altLang="en-US" dirty="0" err="1"/>
              <a:t>kosinů</a:t>
            </a:r>
            <a:r>
              <a:rPr lang="en-US" altLang="en-US" dirty="0"/>
              <a:t> se </a:t>
            </a:r>
            <a:r>
              <a:rPr lang="en-US" altLang="en-US" dirty="0" err="1"/>
              <a:t>zdá</a:t>
            </a:r>
            <a:r>
              <a:rPr lang="en-US" altLang="en-US" dirty="0"/>
              <a:t> </a:t>
            </a:r>
            <a:r>
              <a:rPr lang="en-US" altLang="en-US" dirty="0" err="1"/>
              <a:t>být</a:t>
            </a:r>
            <a:r>
              <a:rPr lang="en-US" altLang="en-US" dirty="0"/>
              <a:t> </a:t>
            </a:r>
            <a:r>
              <a:rPr lang="en-US" altLang="en-US" dirty="0" err="1"/>
              <a:t>robustní</a:t>
            </a:r>
            <a:r>
              <a:rPr lang="en-US" altLang="en-US" dirty="0"/>
              <a:t>! 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#2cos_noise_analysis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43B7A41-56B9-348F-0D71-3C57E6DCB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27</a:t>
            </a:fld>
            <a:r>
              <a:rPr lang="cs-CZ"/>
              <a:t> / 72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A3E64AC-BD04-BDFE-5AB3-A0D11169B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56" y="581447"/>
            <a:ext cx="11365289" cy="56951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0D7C099-DBA4-2F2C-CFC2-AD878840B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28</a:t>
            </a:fld>
            <a:r>
              <a:rPr lang="cs-CZ"/>
              <a:t> / 72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8010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042A938-2E08-64F2-9CA0-D205A25AD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" y="539406"/>
            <a:ext cx="12100560" cy="5779188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990628D-C4FB-4B9F-F3E6-B490BFFB2D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29</a:t>
            </a:fld>
            <a:r>
              <a:rPr lang="cs-CZ"/>
              <a:t> / 72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954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57A10AA7-4898-4EAE-F6ED-9CA9B6FD9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/>
              <a:t>Př. </a:t>
            </a:r>
            <a:r>
              <a:rPr lang="cs-CZ" altLang="cs-CZ" dirty="0"/>
              <a:t>Kytara</a:t>
            </a:r>
            <a:endParaRPr lang="en-US" altLang="cs-CZ" dirty="0"/>
          </a:p>
        </p:txBody>
      </p:sp>
      <p:sp>
        <p:nvSpPr>
          <p:cNvPr id="16387" name="Zástupný symbol pro obsah 2">
            <a:extLst>
              <a:ext uri="{FF2B5EF4-FFF2-40B4-BE49-F238E27FC236}">
                <a16:creationId xmlns:a16="http://schemas.microsoft.com/office/drawing/2014/main" id="{C4D448F2-F188-36F4-F0E9-C289064F1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Část signálu a jeho spektra</a:t>
            </a:r>
            <a:endParaRPr lang="en-US" altLang="cs-CZ" dirty="0"/>
          </a:p>
          <a:p>
            <a:pPr eaLnBrk="1" hangingPunct="1"/>
            <a:endParaRPr lang="en-US" altLang="cs-CZ" dirty="0"/>
          </a:p>
          <a:p>
            <a:pPr eaLnBrk="1" hangingPunct="1"/>
            <a:endParaRPr lang="en-US" altLang="cs-CZ" dirty="0"/>
          </a:p>
          <a:p>
            <a:pPr eaLnBrk="1" hangingPunct="1"/>
            <a:endParaRPr lang="en-US" altLang="cs-CZ" sz="1000" dirty="0"/>
          </a:p>
          <a:p>
            <a:pPr eaLnBrk="1" hangingPunct="1"/>
            <a:r>
              <a:rPr lang="cs-CZ" altLang="cs-CZ" dirty="0"/>
              <a:t>Celý signál a jeho spektrogram</a:t>
            </a:r>
            <a:endParaRPr lang="en-US" altLang="cs-CZ" dirty="0"/>
          </a:p>
        </p:txBody>
      </p:sp>
      <p:pic>
        <p:nvPicPr>
          <p:cNvPr id="16389" name="Obrázek 4">
            <a:extLst>
              <a:ext uri="{FF2B5EF4-FFF2-40B4-BE49-F238E27FC236}">
                <a16:creationId xmlns:a16="http://schemas.microsoft.com/office/drawing/2014/main" id="{F134D23A-775E-BEC0-4D5F-30423191F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2276475"/>
            <a:ext cx="5973763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Obrázek 5">
            <a:extLst>
              <a:ext uri="{FF2B5EF4-FFF2-40B4-BE49-F238E27FC236}">
                <a16:creationId xmlns:a16="http://schemas.microsoft.com/office/drawing/2014/main" id="{005E9BCB-D9A1-C0D1-6A78-170CCC4DD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8425"/>
            <a:ext cx="6096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Obrázek 6">
            <a:extLst>
              <a:ext uri="{FF2B5EF4-FFF2-40B4-BE49-F238E27FC236}">
                <a16:creationId xmlns:a16="http://schemas.microsoft.com/office/drawing/2014/main" id="{BD1BCB41-F310-55AA-8D21-77A6A202BD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4271963"/>
            <a:ext cx="8464550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2" descr="http://kytara.hostuju.cz/images/Kytara%202.gif">
            <a:extLst>
              <a:ext uri="{FF2B5EF4-FFF2-40B4-BE49-F238E27FC236}">
                <a16:creationId xmlns:a16="http://schemas.microsoft.com/office/drawing/2014/main" id="{29F364B8-9F15-820F-5414-88BB2734D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193675"/>
            <a:ext cx="3111500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DA03687-566D-1222-67CC-113BC6D64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</a:t>
            </a:fld>
            <a:r>
              <a:rPr lang="cs-CZ"/>
              <a:t> / 72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14C6EB7B-D411-C4DD-0415-BE2D639BC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Vypadá to</a:t>
            </a:r>
            <a:r>
              <a:rPr lang="en-US" altLang="cs-CZ" dirty="0"/>
              <a:t>, </a:t>
            </a:r>
            <a:r>
              <a:rPr lang="en-US" altLang="cs-CZ" dirty="0" err="1"/>
              <a:t>že</a:t>
            </a:r>
            <a:r>
              <a:rPr lang="en-US" altLang="cs-CZ" dirty="0"/>
              <a:t> </a:t>
            </a:r>
            <a:r>
              <a:rPr lang="en-US" altLang="cs-CZ" dirty="0" err="1"/>
              <a:t>kosiny</a:t>
            </a:r>
            <a:r>
              <a:rPr lang="en-US" altLang="cs-CZ" dirty="0"/>
              <a:t> </a:t>
            </a:r>
            <a:r>
              <a:rPr lang="en-US" altLang="cs-CZ" dirty="0" err="1"/>
              <a:t>fungují</a:t>
            </a:r>
            <a:r>
              <a:rPr lang="en-US" altLang="cs-CZ" dirty="0"/>
              <a:t>!</a:t>
            </a:r>
          </a:p>
        </p:txBody>
      </p:sp>
      <p:sp>
        <p:nvSpPr>
          <p:cNvPr id="25603" name="Zástupný symbol pro obsah 2">
            <a:extLst>
              <a:ext uri="{FF2B5EF4-FFF2-40B4-BE49-F238E27FC236}">
                <a16:creationId xmlns:a16="http://schemas.microsoft.com/office/drawing/2014/main" id="{B1D953F8-AB51-FE7D-87C0-E950C27F3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en-US" b="1" dirty="0">
                <a:solidFill>
                  <a:srgbClr val="FF0000"/>
                </a:solidFill>
              </a:rPr>
              <a:t>Velký kladný koeficient</a:t>
            </a:r>
          </a:p>
          <a:p>
            <a:pPr lvl="1" eaLnBrk="1" hangingPunct="1">
              <a:lnSpc>
                <a:spcPct val="100000"/>
              </a:lnSpc>
              <a:spcAft>
                <a:spcPts val="1200"/>
              </a:spcAft>
            </a:pPr>
            <a:r>
              <a:rPr lang="cs-CZ" altLang="en-US" sz="2800" dirty="0"/>
              <a:t>k</a:t>
            </a:r>
            <a:r>
              <a:rPr lang="en-US" altLang="en-US" sz="2800" dirty="0" err="1"/>
              <a:t>orelace</a:t>
            </a:r>
            <a:r>
              <a:rPr lang="cs-CZ" altLang="en-US" sz="2800" dirty="0"/>
              <a:t>; </a:t>
            </a:r>
            <a:r>
              <a:rPr lang="en-US" altLang="en-US" sz="2800" dirty="0" err="1"/>
              <a:t>podobnost</a:t>
            </a:r>
            <a:r>
              <a:rPr lang="cs-CZ" altLang="en-US" sz="2800" dirty="0"/>
              <a:t>;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tato</a:t>
            </a:r>
            <a:r>
              <a:rPr lang="en-US" altLang="en-US" sz="2800" dirty="0"/>
              <a:t> </a:t>
            </a:r>
            <a:r>
              <a:rPr lang="en-US" altLang="en-US" sz="2800" b="1" dirty="0" err="1"/>
              <a:t>frekvence</a:t>
            </a:r>
            <a:r>
              <a:rPr lang="en-US" altLang="en-US" sz="2800" dirty="0"/>
              <a:t> </a:t>
            </a:r>
            <a:r>
              <a:rPr lang="en-US" altLang="en-US" sz="2800" b="1" dirty="0"/>
              <a:t>JE v </a:t>
            </a:r>
            <a:r>
              <a:rPr lang="en-US" altLang="en-US" sz="2800" b="1" dirty="0" err="1"/>
              <a:t>analyzovaném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signálu</a:t>
            </a:r>
            <a:r>
              <a:rPr lang="en-US" altLang="en-US" sz="2800" dirty="0"/>
              <a:t>. </a:t>
            </a:r>
            <a:endParaRPr lang="cs-CZ" altLang="en-US" sz="2800" dirty="0"/>
          </a:p>
          <a:p>
            <a:pPr eaLnBrk="1" hangingPunct="1">
              <a:lnSpc>
                <a:spcPct val="100000"/>
              </a:lnSpc>
            </a:pPr>
            <a:r>
              <a:rPr lang="cs-CZ" altLang="en-US" b="1" dirty="0">
                <a:solidFill>
                  <a:srgbClr val="1436CA"/>
                </a:solidFill>
              </a:rPr>
              <a:t>Velký záporný koeficient</a:t>
            </a:r>
            <a:endParaRPr lang="cs-CZ" altLang="en-US" dirty="0"/>
          </a:p>
          <a:p>
            <a:pPr lvl="1" eaLnBrk="1" hangingPunct="1">
              <a:lnSpc>
                <a:spcPct val="100000"/>
              </a:lnSpc>
              <a:spcAft>
                <a:spcPts val="1200"/>
              </a:spcAft>
            </a:pPr>
            <a:r>
              <a:rPr lang="cs-CZ" altLang="en-US" sz="2800" dirty="0" err="1"/>
              <a:t>antikorelace</a:t>
            </a:r>
            <a:r>
              <a:rPr lang="cs-CZ" altLang="en-US" sz="2800" dirty="0"/>
              <a:t>; podobná, ale v inverzním smyslu;</a:t>
            </a:r>
            <a:br>
              <a:rPr lang="cs-CZ" altLang="en-US" sz="2800" dirty="0"/>
            </a:br>
            <a:r>
              <a:rPr lang="cs-CZ" altLang="en-US" sz="2800" b="1" dirty="0"/>
              <a:t>frekvence JE v analyzovaném signálu </a:t>
            </a:r>
            <a:r>
              <a:rPr lang="cs-CZ" altLang="en-US" sz="2800" b="1" u="sng" dirty="0"/>
              <a:t>se záporným znaménkem</a:t>
            </a:r>
            <a:r>
              <a:rPr lang="en-US" altLang="en-US" sz="2800" b="1" dirty="0"/>
              <a:t>.</a:t>
            </a:r>
            <a:r>
              <a:rPr lang="en-US" altLang="en-US" sz="2800" dirty="0"/>
              <a:t> </a:t>
            </a:r>
            <a:endParaRPr lang="cs-CZ" altLang="en-US" sz="2800" dirty="0"/>
          </a:p>
          <a:p>
            <a:pPr eaLnBrk="1" hangingPunct="1">
              <a:lnSpc>
                <a:spcPct val="100000"/>
              </a:lnSpc>
            </a:pPr>
            <a:r>
              <a:rPr lang="cs-CZ" altLang="en-US" b="1" dirty="0">
                <a:solidFill>
                  <a:srgbClr val="7030A0"/>
                </a:solidFill>
              </a:rPr>
              <a:t>Malá</a:t>
            </a:r>
            <a:r>
              <a:rPr lang="en-US" altLang="en-US" b="1" dirty="0">
                <a:solidFill>
                  <a:srgbClr val="7030A0"/>
                </a:solidFill>
              </a:rPr>
              <a:t> / </a:t>
            </a:r>
            <a:r>
              <a:rPr lang="cs-CZ" altLang="en-US" b="1" dirty="0">
                <a:solidFill>
                  <a:srgbClr val="7030A0"/>
                </a:solidFill>
              </a:rPr>
              <a:t>nulová podobnost</a:t>
            </a:r>
            <a:r>
              <a:rPr lang="en-US" altLang="en-US" b="1" dirty="0">
                <a:solidFill>
                  <a:srgbClr val="7030A0"/>
                </a:solidFill>
              </a:rPr>
              <a:t> </a:t>
            </a:r>
            <a:r>
              <a:rPr lang="cs-CZ" altLang="en-US" b="1" dirty="0">
                <a:solidFill>
                  <a:srgbClr val="7030A0"/>
                </a:solidFill>
              </a:rPr>
              <a:t>(koeficient)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800" dirty="0" err="1"/>
              <a:t>žádná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korelace</a:t>
            </a:r>
            <a:r>
              <a:rPr lang="en-US" altLang="en-US" sz="2800" dirty="0"/>
              <a:t>; </a:t>
            </a:r>
            <a:r>
              <a:rPr lang="en-US" altLang="en-US" sz="2800" dirty="0" err="1"/>
              <a:t>žádná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podobnost</a:t>
            </a:r>
            <a:r>
              <a:rPr lang="en-US" altLang="en-US" sz="2800" dirty="0"/>
              <a:t>;</a:t>
            </a:r>
            <a:br>
              <a:rPr lang="cs-CZ" altLang="en-US" sz="2800" dirty="0"/>
            </a:br>
            <a:r>
              <a:rPr lang="en-US" altLang="en-US" sz="2800" b="1" dirty="0" err="1"/>
              <a:t>frekvence</a:t>
            </a:r>
            <a:r>
              <a:rPr lang="en-US" altLang="en-US" sz="2800" b="1" dirty="0"/>
              <a:t> tam NENÍ </a:t>
            </a:r>
            <a:r>
              <a:rPr lang="en-US" altLang="en-US" sz="2800" b="1" dirty="0" err="1"/>
              <a:t>nebo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jen</a:t>
            </a:r>
            <a:r>
              <a:rPr lang="en-US" altLang="en-US" sz="2800" b="1" dirty="0"/>
              <a:t> TROCHU</a:t>
            </a:r>
            <a:r>
              <a:rPr lang="cs-CZ" altLang="en-US" sz="2800" b="1" dirty="0"/>
              <a:t>. </a:t>
            </a:r>
            <a:endParaRPr lang="en-US" altLang="en-US" sz="2800" b="1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0435079-7D2B-A916-0623-A9358E6246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30</a:t>
            </a:fld>
            <a:r>
              <a:rPr lang="cs-CZ"/>
              <a:t> / 72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>
            <a:extLst>
              <a:ext uri="{FF2B5EF4-FFF2-40B4-BE49-F238E27FC236}">
                <a16:creationId xmlns:a16="http://schemas.microsoft.com/office/drawing/2014/main" id="{F78E1970-1553-7AB2-8FB3-47C7CD8BA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0819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cs-CZ" dirty="0" err="1"/>
              <a:t>Masivní</a:t>
            </a:r>
            <a:r>
              <a:rPr lang="en-US" altLang="cs-CZ" dirty="0"/>
              <a:t> </a:t>
            </a:r>
            <a:r>
              <a:rPr lang="en-US" altLang="cs-CZ" dirty="0" err="1"/>
              <a:t>spektrální</a:t>
            </a:r>
            <a:r>
              <a:rPr lang="en-US" altLang="cs-CZ" dirty="0"/>
              <a:t> </a:t>
            </a:r>
            <a:r>
              <a:rPr lang="en-US" altLang="cs-CZ" dirty="0" err="1"/>
              <a:t>analýza</a:t>
            </a:r>
            <a:r>
              <a:rPr lang="en-US" altLang="cs-CZ" dirty="0"/>
              <a:t> s </a:t>
            </a:r>
            <a:r>
              <a:rPr lang="en-US" altLang="cs-CZ" dirty="0" err="1"/>
              <a:t>kosiny</a:t>
            </a:r>
            <a:r>
              <a:rPr lang="en-US" altLang="cs-CZ" dirty="0"/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382A76C9-DF2C-8458-3545-6CE19BE6F8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36712"/>
                <a:ext cx="10730408" cy="6264696"/>
              </a:xfrm>
            </p:spPr>
            <p:txBody>
              <a:bodyPr rtlCol="0">
                <a:normAutofit lnSpcReduction="10000"/>
              </a:bodyPr>
              <a:lstStyle/>
              <a:p>
                <a:pPr eaLnBrk="1" fontAlgn="auto" hangingPunct="1">
                  <a:lnSpc>
                    <a:spcPct val="110000"/>
                  </a:lnSpc>
                  <a:spcAft>
                    <a:spcPts val="600"/>
                  </a:spcAft>
                  <a:defRPr/>
                </a:pPr>
                <a:r>
                  <a:rPr lang="cs-CZ" dirty="0"/>
                  <a:t>Vypadá to, že kosiny fungují perfektně, pojďme tedy provést spektrální analýzu signálu za použití velkého množství kosinů.</a:t>
                </a:r>
                <a:endParaRPr lang="en-US" dirty="0"/>
              </a:p>
              <a:p>
                <a:pPr eaLnBrk="1" fontAlgn="auto" hangingPunct="1">
                  <a:lnSpc>
                    <a:spcPct val="110000"/>
                  </a:lnSpc>
                  <a:spcAft>
                    <a:spcPts val="600"/>
                  </a:spcAft>
                  <a:defRPr/>
                </a:pPr>
                <a:r>
                  <a:rPr lang="en-US" dirty="0" err="1"/>
                  <a:t>Dostaneme</a:t>
                </a:r>
                <a:r>
                  <a:rPr lang="en-US" dirty="0"/>
                  <a:t> </a:t>
                </a:r>
                <a:r>
                  <a:rPr lang="en-US" dirty="0" err="1"/>
                  <a:t>mnoho</a:t>
                </a:r>
                <a:r>
                  <a:rPr lang="en-US" dirty="0"/>
                  <a:t> </a:t>
                </a:r>
                <a:r>
                  <a:rPr lang="en-US" dirty="0" err="1"/>
                  <a:t>kosinů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d>
                          <m:d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l-GR" b="1" i="1" dirty="0">
                                <a:latin typeface="Cambria Math" panose="02040503050406030204" pitchFamily="18" charset="0"/>
                              </a:rPr>
                              <m:t>𝝅</m:t>
                            </m:r>
                            <m:f>
                              <m:fPr>
                                <m:ctrlPr>
                                  <a:rPr lang="cs-CZ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  <m:t>𝒌𝒏</m:t>
                                </m:r>
                              </m:num>
                              <m:den>
                                <m: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dirty="0"/>
                  <a:t> ... ale </a:t>
                </a:r>
                <a:r>
                  <a:rPr lang="en-US" b="1" dirty="0" err="1"/>
                  <a:t>kolik</a:t>
                </a:r>
                <a:r>
                  <a:rPr lang="en-US" b="1" dirty="0"/>
                  <a:t> </a:t>
                </a:r>
                <a:r>
                  <a:rPr lang="cs-CZ" b="1" dirty="0"/>
                  <a:t>přesně</a:t>
                </a:r>
                <a:r>
                  <a:rPr lang="en-US" dirty="0"/>
                  <a:t>?</a:t>
                </a:r>
              </a:p>
              <a:p>
                <a:pPr lvl="1" eaLnBrk="1" fontAlgn="auto" hangingPunct="1">
                  <a:lnSpc>
                    <a:spcPct val="110000"/>
                  </a:lnSpc>
                  <a:spcAft>
                    <a:spcPts val="600"/>
                  </a:spcAft>
                  <a:defRPr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cs-CZ" dirty="0"/>
                  <a:t>je </a:t>
                </a:r>
                <a:r>
                  <a:rPr lang="cs-CZ" b="1" dirty="0"/>
                  <a:t>stejnosměrný signál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l-GR" i="1" dirty="0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f>
                              <m:f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dirty="0" err="1" smtClean="0">
                                    <a:latin typeface="Cambria Math" panose="02040503050406030204" pitchFamily="18" charset="0"/>
                                  </a:rPr>
                                  <m:t>𝑘𝑛</m:t>
                                </m:r>
                              </m:num>
                              <m:den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</a:rPr>
                      <m:t>= 1</m:t>
                    </m:r>
                  </m:oMath>
                </a14:m>
                <a:endParaRPr lang="en-US" i="1" dirty="0"/>
              </a:p>
              <a:p>
                <a:pPr lvl="1" eaLnBrk="1" fontAlgn="auto" hangingPunct="1">
                  <a:lnSpc>
                    <a:spcPct val="110000"/>
                  </a:lnSpc>
                  <a:spcAft>
                    <a:spcPts val="600"/>
                  </a:spcAft>
                  <a:defRPr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r>
                  <a:rPr lang="pl-PL" dirty="0"/>
                  <a:t>je </a:t>
                </a:r>
                <a:r>
                  <a:rPr lang="pl-PL" b="1" dirty="0"/>
                  <a:t>jedna perioda </a:t>
                </a:r>
                <a:r>
                  <a:rPr lang="pl-PL" dirty="0"/>
                  <a:t>v N vzorcích</a:t>
                </a:r>
                <a:endParaRPr lang="en-US" dirty="0"/>
              </a:p>
              <a:p>
                <a:pPr lvl="1" eaLnBrk="1" fontAlgn="auto" hangingPunct="1">
                  <a:lnSpc>
                    <a:spcPct val="110000"/>
                  </a:lnSpc>
                  <a:spcAft>
                    <a:spcPts val="600"/>
                  </a:spcAft>
                  <a:defRPr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i="1" dirty="0"/>
                  <a:t> </a:t>
                </a:r>
                <a:r>
                  <a:rPr lang="pt-BR" dirty="0"/>
                  <a:t>jsou </a:t>
                </a:r>
                <a:r>
                  <a:rPr lang="pt-BR" b="1" dirty="0"/>
                  <a:t>dvě periody </a:t>
                </a:r>
                <a:r>
                  <a:rPr lang="pt-BR" dirty="0"/>
                  <a:t>v N vzorcích</a:t>
                </a:r>
                <a:endParaRPr lang="en-US" dirty="0"/>
              </a:p>
              <a:p>
                <a:pPr lvl="1" eaLnBrk="1" fontAlgn="auto" hangingPunct="1">
                  <a:lnSpc>
                    <a:spcPct val="110000"/>
                  </a:lnSpc>
                  <a:spcAft>
                    <a:spcPts val="600"/>
                  </a:spcAft>
                  <a:defRPr/>
                </a:pPr>
                <a:r>
                  <a:rPr lang="en-US" b="1" dirty="0"/>
                  <a:t>… </a:t>
                </a:r>
              </a:p>
              <a:p>
                <a:pPr lvl="1" eaLnBrk="1" fontAlgn="auto" hangingPunct="1">
                  <a:lnSpc>
                    <a:spcPct val="110000"/>
                  </a:lnSpc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𝑵</m:t>
                        </m:r>
                      </m:num>
                      <m:den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i="1" dirty="0"/>
                  <a:t> </a:t>
                </a:r>
                <a:r>
                  <a:rPr lang="en-US" dirty="0"/>
                  <a:t>je </a:t>
                </a:r>
                <a:r>
                  <a:rPr lang="en-US" b="1" dirty="0"/>
                  <a:t>nejrychlejší kosinus</a:t>
                </a:r>
                <a:r>
                  <a:rPr lang="en-US" dirty="0"/>
                  <a:t>, který můžeme </a:t>
                </a:r>
                <a:r>
                  <a:rPr lang="en-US" dirty="0" err="1"/>
                  <a:t>vytvořit</a:t>
                </a:r>
                <a:r>
                  <a:rPr lang="en-US" dirty="0"/>
                  <a:t>:</a:t>
                </a:r>
                <a:br>
                  <a:rPr lang="cs-CZ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⁡(2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cs-CZ" dirty="0"/>
                  <a:t>generuje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+1, −1, +1, −1 </m:t>
                    </m:r>
                  </m:oMath>
                </a14:m>
                <a:r>
                  <a:rPr lang="en-US" dirty="0"/>
                  <a:t>… </a:t>
                </a:r>
                <a:r>
                  <a:rPr lang="cs-CZ" dirty="0"/>
                  <a:t>což </a:t>
                </a:r>
                <a:r>
                  <a:rPr lang="cs-CZ" b="1" dirty="0"/>
                  <a:t>mění polaritu každého vzorku</a:t>
                </a:r>
                <a:r>
                  <a:rPr lang="en-US" b="1" dirty="0"/>
                  <a:t>.  </a:t>
                </a:r>
              </a:p>
              <a:p>
                <a:pPr marL="0" indent="0" eaLnBrk="1" fontAlgn="auto" hangingPunct="1">
                  <a:lnSpc>
                    <a:spcPct val="110000"/>
                  </a:lnSpc>
                  <a:spcAft>
                    <a:spcPts val="600"/>
                  </a:spcAft>
                  <a:buFont typeface="Arial" panose="020B0604020202020204" pitchFamily="34" charset="0"/>
                  <a:buNone/>
                  <a:defRPr/>
                </a:pPr>
                <a:r>
                  <a:rPr lang="en-US" dirty="0">
                    <a:solidFill>
                      <a:srgbClr val="FF0000"/>
                    </a:solidFill>
                  </a:rPr>
                  <a:t>#show_range_of_cosines</a:t>
                </a:r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382A76C9-DF2C-8458-3545-6CE19BE6F8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36712"/>
                <a:ext cx="10730408" cy="6264696"/>
              </a:xfrm>
              <a:blipFill>
                <a:blip r:embed="rId2"/>
                <a:stretch>
                  <a:fillRect l="-1193" t="-875" r="-3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1589E2B-8627-CD9B-B23D-6ADC0724A2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31</a:t>
            </a:fld>
            <a:r>
              <a:rPr lang="cs-CZ"/>
              <a:t> / 72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2DB11280-B1BD-2C00-5175-193CB8A93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8737"/>
            <a:ext cx="12192000" cy="6040526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62A909B-E97B-2E0B-F6AF-4EF145B2F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32</a:t>
            </a:fld>
            <a:r>
              <a:rPr lang="cs-CZ"/>
              <a:t> / 72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1190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CB27F1B-1E93-14CD-6005-53517534B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95" y="407749"/>
            <a:ext cx="12195990" cy="6042503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81CFB83-DC67-7090-F909-3BF0053B38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33</a:t>
            </a:fld>
            <a:r>
              <a:rPr lang="cs-CZ"/>
              <a:t> / 72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0974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>
            <a:extLst>
              <a:ext uri="{FF2B5EF4-FFF2-40B4-BE49-F238E27FC236}">
                <a16:creationId xmlns:a16="http://schemas.microsoft.com/office/drawing/2014/main" id="{CEB8B8A0-456D-36FF-3778-8860B4D81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dirty="0" err="1"/>
              <a:t>Vstupní</a:t>
            </a:r>
            <a:r>
              <a:rPr lang="en-US" altLang="cs-CZ" dirty="0"/>
              <a:t> </a:t>
            </a:r>
            <a:r>
              <a:rPr lang="en-US" altLang="cs-CZ" dirty="0" err="1"/>
              <a:t>signál</a:t>
            </a:r>
            <a:r>
              <a:rPr lang="en-US" altLang="cs-CZ" dirty="0"/>
              <a:t> a </a:t>
            </a:r>
            <a:r>
              <a:rPr lang="en-US" altLang="cs-CZ" dirty="0" err="1"/>
              <a:t>referenční</a:t>
            </a:r>
            <a:r>
              <a:rPr lang="en-US" altLang="cs-CZ" dirty="0"/>
              <a:t> </a:t>
            </a:r>
            <a:r>
              <a:rPr lang="en-US" altLang="cs-CZ" dirty="0" err="1"/>
              <a:t>spektrum</a:t>
            </a:r>
            <a:r>
              <a:rPr lang="en-US" altLang="cs-CZ" dirty="0"/>
              <a:t>…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FBBE39F-9DA7-6D3B-EA46-6DB450DA7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b="1" dirty="0"/>
              <a:t>256 </a:t>
            </a:r>
            <a:r>
              <a:rPr lang="cs-CZ" dirty="0"/>
              <a:t>vzorků</a:t>
            </a:r>
            <a:r>
              <a:rPr lang="en-US" dirty="0"/>
              <a:t> ze </a:t>
            </a:r>
            <a:r>
              <a:rPr lang="en-US" dirty="0" err="1"/>
              <a:t>zvuku</a:t>
            </a:r>
            <a:r>
              <a:rPr lang="en-US" dirty="0"/>
              <a:t> "e" z </a:t>
            </a:r>
            <a:r>
              <a:rPr lang="en-US" dirty="0" err="1"/>
              <a:t>mého</a:t>
            </a:r>
            <a:r>
              <a:rPr lang="en-US" dirty="0"/>
              <a:t> </a:t>
            </a:r>
            <a:r>
              <a:rPr lang="en-US" dirty="0" err="1"/>
              <a:t>oblíbeného</a:t>
            </a:r>
            <a:r>
              <a:rPr lang="en-US" dirty="0"/>
              <a:t> </a:t>
            </a:r>
            <a:r>
              <a:rPr lang="en-US" dirty="0" err="1"/>
              <a:t>testovacího</a:t>
            </a:r>
            <a:r>
              <a:rPr lang="en-US" dirty="0"/>
              <a:t> </a:t>
            </a:r>
            <a:r>
              <a:rPr lang="en-US" dirty="0" err="1"/>
              <a:t>signálu</a:t>
            </a:r>
            <a:r>
              <a:rPr lang="en-US" dirty="0"/>
              <a:t> "</a:t>
            </a:r>
            <a:r>
              <a:rPr lang="en-US" dirty="0" err="1"/>
              <a:t>Létající</a:t>
            </a:r>
            <a:r>
              <a:rPr lang="en-US" dirty="0"/>
              <a:t> </a:t>
            </a:r>
            <a:r>
              <a:rPr lang="en-US" dirty="0" err="1"/>
              <a:t>prase</a:t>
            </a:r>
            <a:r>
              <a:rPr lang="en-US" dirty="0"/>
              <a:t>"</a:t>
            </a:r>
            <a:r>
              <a:rPr lang="cs-CZ" dirty="0"/>
              <a:t>.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pl-PL" dirty="0"/>
              <a:t>Referenční spektrum by mělo vypadat následovně</a:t>
            </a:r>
            <a:r>
              <a:rPr lang="cs-CZ" dirty="0"/>
              <a:t>.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>
                <a:solidFill>
                  <a:srgbClr val="FF0000"/>
                </a:solidFill>
              </a:rPr>
              <a:t>prase_signal</a:t>
            </a:r>
            <a:endParaRPr lang="cs-CZ" dirty="0">
              <a:solidFill>
                <a:srgbClr val="FF0000"/>
              </a:solidFill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7653" name="Obrázek 4">
            <a:extLst>
              <a:ext uri="{FF2B5EF4-FFF2-40B4-BE49-F238E27FC236}">
                <a16:creationId xmlns:a16="http://schemas.microsoft.com/office/drawing/2014/main" id="{8BE7E404-1C0F-362B-5B91-0AC596C82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3879850"/>
            <a:ext cx="7848600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8CB14ED-F1DD-56BE-04F7-760CBB3ED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42" y="41188"/>
            <a:ext cx="11049517" cy="324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604E35F-E700-8E79-FF15-D7FA3B55A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42" y="3424626"/>
            <a:ext cx="11049517" cy="3240000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D4FB9C4-27C4-1F61-F9F5-0A31380B96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35</a:t>
            </a:fld>
            <a:r>
              <a:rPr lang="cs-CZ"/>
              <a:t> / 72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6747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>
            <a:extLst>
              <a:ext uri="{FF2B5EF4-FFF2-40B4-BE49-F238E27FC236}">
                <a16:creationId xmlns:a16="http://schemas.microsoft.com/office/drawing/2014/main" id="{93830D89-F995-58E5-DCF2-9CE276D8E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46432" cy="1325563"/>
          </a:xfrm>
        </p:spPr>
        <p:txBody>
          <a:bodyPr/>
          <a:lstStyle/>
          <a:p>
            <a:pPr eaLnBrk="1" hangingPunct="1"/>
            <a:r>
              <a:rPr lang="en-US" altLang="cs-CZ" dirty="0" err="1"/>
              <a:t>Připravte</a:t>
            </a:r>
            <a:r>
              <a:rPr lang="en-US" altLang="cs-CZ" dirty="0"/>
              <a:t> </a:t>
            </a:r>
            <a:r>
              <a:rPr lang="cs-CZ" altLang="cs-CZ" dirty="0"/>
              <a:t>si baterii</a:t>
            </a:r>
            <a:r>
              <a:rPr lang="en-US" altLang="cs-CZ" dirty="0"/>
              <a:t> </a:t>
            </a:r>
            <a:r>
              <a:rPr lang="en-US" altLang="cs-CZ" dirty="0" err="1"/>
              <a:t>kosinů</a:t>
            </a:r>
            <a:r>
              <a:rPr lang="cs-CZ" altLang="cs-CZ" dirty="0"/>
              <a:t>…</a:t>
            </a:r>
            <a:r>
              <a:rPr lang="en-US" altLang="cs-CZ" dirty="0"/>
              <a:t> a show</a:t>
            </a:r>
            <a:r>
              <a:rPr lang="cs-CZ" altLang="cs-CZ" dirty="0"/>
              <a:t> může začít</a:t>
            </a:r>
            <a:r>
              <a:rPr lang="en-US" altLang="cs-CZ" dirty="0"/>
              <a:t>!</a:t>
            </a:r>
          </a:p>
        </p:txBody>
      </p:sp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D9743E3B-820D-59F5-5303-5249CAF6B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625" y="4437063"/>
            <a:ext cx="2741613" cy="7112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cs-CZ" dirty="0">
                <a:solidFill>
                  <a:srgbClr val="FF0000"/>
                </a:solidFill>
              </a:rPr>
              <a:t>#full_cos_anal</a:t>
            </a:r>
          </a:p>
        </p:txBody>
      </p:sp>
      <p:pic>
        <p:nvPicPr>
          <p:cNvPr id="28677" name="Obrázek 4">
            <a:extLst>
              <a:ext uri="{FF2B5EF4-FFF2-40B4-BE49-F238E27FC236}">
                <a16:creationId xmlns:a16="http://schemas.microsoft.com/office/drawing/2014/main" id="{DB177CA4-EBC8-BD9A-3D1F-ED1FD836F5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1744663"/>
            <a:ext cx="3403600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Obrázek 4">
            <a:extLst>
              <a:ext uri="{FF2B5EF4-FFF2-40B4-BE49-F238E27FC236}">
                <a16:creationId xmlns:a16="http://schemas.microsoft.com/office/drawing/2014/main" id="{39819FA7-671A-69B8-1DC9-DDB3EA49FD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1717675"/>
            <a:ext cx="2682875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Obrázek 7">
            <a:extLst>
              <a:ext uri="{FF2B5EF4-FFF2-40B4-BE49-F238E27FC236}">
                <a16:creationId xmlns:a16="http://schemas.microsoft.com/office/drawing/2014/main" id="{09C01740-2130-F1D5-EF6E-4BC032A50F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088" y="1944688"/>
            <a:ext cx="178435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47DD859-30F6-F587-447B-2AB8FD24D1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36</a:t>
            </a:fld>
            <a:r>
              <a:rPr lang="cs-CZ"/>
              <a:t> / 72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>
            <a:extLst>
              <a:ext uri="{FF2B5EF4-FFF2-40B4-BE49-F238E27FC236}">
                <a16:creationId xmlns:a16="http://schemas.microsoft.com/office/drawing/2014/main" id="{E5AF13AB-4C53-3108-ECFE-31A68671F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dirty="0" err="1"/>
              <a:t>Výsledek</a:t>
            </a:r>
            <a:r>
              <a:rPr lang="en-US" altLang="cs-CZ" dirty="0"/>
              <a:t> </a:t>
            </a:r>
            <a:r>
              <a:rPr lang="en-US" altLang="cs-CZ" dirty="0" err="1"/>
              <a:t>analýzy</a:t>
            </a:r>
            <a:endParaRPr lang="en-US" alt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75BAE9B-77D7-AD01-5156-EC8B4BCF9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Koeficienty</a:t>
            </a:r>
            <a:r>
              <a:rPr lang="en-US" dirty="0"/>
              <a:t> </a:t>
            </a:r>
            <a:r>
              <a:rPr lang="en-US" i="1" dirty="0"/>
              <a:t>c</a:t>
            </a:r>
            <a:r>
              <a:rPr lang="en-US" i="1" baseline="-25000" dirty="0"/>
              <a:t>k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baseline="-250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baseline="-250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baseline="-250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baseline="-250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baseline="-250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Koeficienty</a:t>
            </a:r>
            <a:r>
              <a:rPr lang="en-US" dirty="0"/>
              <a:t> </a:t>
            </a:r>
            <a:r>
              <a:rPr lang="en-US" i="1" dirty="0"/>
              <a:t>c</a:t>
            </a:r>
            <a:r>
              <a:rPr lang="en-US" i="1" baseline="-25000" dirty="0"/>
              <a:t>k</a:t>
            </a:r>
            <a:r>
              <a:rPr lang="en-US" baseline="-25000" dirty="0"/>
              <a:t> </a:t>
            </a:r>
            <a:br>
              <a:rPr lang="en-US" baseline="-25000" dirty="0"/>
            </a:br>
            <a:r>
              <a:rPr lang="cs-CZ" dirty="0"/>
              <a:t>v absolutní hodnotě </a:t>
            </a:r>
            <a:r>
              <a:rPr lang="en-US" i="1" dirty="0"/>
              <a:t>|c</a:t>
            </a:r>
            <a:r>
              <a:rPr lang="en-US" i="1" baseline="-25000" dirty="0"/>
              <a:t>k</a:t>
            </a:r>
            <a:r>
              <a:rPr lang="en-US" i="1" dirty="0"/>
              <a:t>|</a:t>
            </a:r>
            <a:endParaRPr lang="en-US" i="1" baseline="-250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aseline="-250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/>
              <a:t>Je to </a:t>
            </a:r>
            <a:r>
              <a:rPr lang="en-US" dirty="0"/>
              <a:t>OK ??? </a:t>
            </a:r>
            <a:endParaRPr lang="en-US" baseline="-250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baseline="-250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baseline="-250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baseline="-25000" dirty="0"/>
          </a:p>
        </p:txBody>
      </p:sp>
      <p:pic>
        <p:nvPicPr>
          <p:cNvPr id="29701" name="Obrázek 5">
            <a:extLst>
              <a:ext uri="{FF2B5EF4-FFF2-40B4-BE49-F238E27FC236}">
                <a16:creationId xmlns:a16="http://schemas.microsoft.com/office/drawing/2014/main" id="{E823DAE6-1FDC-9585-210E-88E9834BE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1484313"/>
            <a:ext cx="7259638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Obrázek 6">
            <a:extLst>
              <a:ext uri="{FF2B5EF4-FFF2-40B4-BE49-F238E27FC236}">
                <a16:creationId xmlns:a16="http://schemas.microsoft.com/office/drawing/2014/main" id="{259DFADF-DC98-9C72-1DCD-1F5A9642B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8" y="4019550"/>
            <a:ext cx="7154862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2683638-D67B-055D-0B46-8A50389A75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37</a:t>
            </a:fld>
            <a:r>
              <a:rPr lang="cs-CZ"/>
              <a:t> / 72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>
            <a:extLst>
              <a:ext uri="{FF2B5EF4-FFF2-40B4-BE49-F238E27FC236}">
                <a16:creationId xmlns:a16="http://schemas.microsoft.com/office/drawing/2014/main" id="{4269CBBB-154E-1AB5-DC7B-651CC8D71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dirty="0" err="1"/>
              <a:t>Zkusme</a:t>
            </a:r>
            <a:r>
              <a:rPr lang="en-US" altLang="cs-CZ" dirty="0"/>
              <a:t> </a:t>
            </a:r>
            <a:r>
              <a:rPr lang="cs-CZ" altLang="cs-CZ" dirty="0"/>
              <a:t>re-</a:t>
            </a:r>
            <a:r>
              <a:rPr lang="en-US" altLang="cs-CZ" dirty="0" err="1"/>
              <a:t>syntetizovat</a:t>
            </a:r>
            <a:r>
              <a:rPr lang="en-US" altLang="cs-CZ" dirty="0"/>
              <a:t> </a:t>
            </a:r>
            <a:r>
              <a:rPr lang="en-US" altLang="cs-CZ" dirty="0" err="1"/>
              <a:t>signál</a:t>
            </a:r>
            <a:r>
              <a:rPr lang="en-US" altLang="cs-CZ" dirty="0"/>
              <a:t> ...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4506C23-813B-1EA7-9563-8B0923C4B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Každou bázi </a:t>
            </a:r>
            <a:r>
              <a:rPr lang="en-US" dirty="0" err="1"/>
              <a:t>vynásob</a:t>
            </a:r>
            <a:r>
              <a:rPr lang="cs-CZ" dirty="0" err="1"/>
              <a:t>íme</a:t>
            </a:r>
            <a:r>
              <a:rPr lang="en-US" dirty="0"/>
              <a:t> </a:t>
            </a:r>
            <a:r>
              <a:rPr lang="en-US" dirty="0" err="1"/>
              <a:t>příslušným</a:t>
            </a:r>
            <a:r>
              <a:rPr lang="en-US" dirty="0"/>
              <a:t> </a:t>
            </a:r>
            <a:r>
              <a:rPr lang="en-US" dirty="0" err="1"/>
              <a:t>koeficientem</a:t>
            </a:r>
            <a:r>
              <a:rPr lang="en-US" dirty="0"/>
              <a:t> a </a:t>
            </a:r>
            <a:r>
              <a:rPr lang="en-US" dirty="0" err="1"/>
              <a:t>vše</a:t>
            </a:r>
            <a:r>
              <a:rPr lang="en-US" dirty="0"/>
              <a:t> </a:t>
            </a:r>
            <a:r>
              <a:rPr lang="cs-CZ" dirty="0"/>
              <a:t>sečteme:</a:t>
            </a: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Pro </a:t>
            </a:r>
            <a:r>
              <a:rPr lang="en-US" dirty="0" err="1"/>
              <a:t>naše</a:t>
            </a:r>
            <a:r>
              <a:rPr lang="en-US" dirty="0"/>
              <a:t> </a:t>
            </a:r>
            <a:r>
              <a:rPr lang="en-US" dirty="0" err="1"/>
              <a:t>kosin</a:t>
            </a:r>
            <a:r>
              <a:rPr lang="cs-CZ" dirty="0"/>
              <a:t>y:</a:t>
            </a: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Jde to taky hezky provést pomocí </a:t>
            </a:r>
            <a:r>
              <a:rPr lang="en-US" dirty="0" err="1"/>
              <a:t>vektorové</a:t>
            </a:r>
            <a:r>
              <a:rPr lang="cs-CZ" dirty="0"/>
              <a:t>ho</a:t>
            </a:r>
            <a:r>
              <a:rPr lang="en-US" dirty="0"/>
              <a:t> </a:t>
            </a:r>
            <a:r>
              <a:rPr lang="en-US" dirty="0" err="1"/>
              <a:t>násobení</a:t>
            </a:r>
            <a:r>
              <a:rPr lang="en-US" dirty="0"/>
              <a:t> </a:t>
            </a:r>
            <a:r>
              <a:rPr lang="en-US" dirty="0" err="1"/>
              <a:t>matic</a:t>
            </a:r>
            <a:r>
              <a:rPr lang="en-US" dirty="0"/>
              <a:t>: </a:t>
            </a:r>
            <a:r>
              <a:rPr lang="en-US" b="1" i="1" dirty="0" err="1"/>
              <a:t>x</a:t>
            </a:r>
            <a:r>
              <a:rPr lang="en-US" i="1" baseline="-25000" dirty="0" err="1"/>
              <a:t>s</a:t>
            </a:r>
            <a:r>
              <a:rPr lang="en-US" i="1" dirty="0"/>
              <a:t> = </a:t>
            </a:r>
            <a:r>
              <a:rPr lang="en-US" b="1" i="1" dirty="0" err="1"/>
              <a:t>c</a:t>
            </a:r>
            <a:r>
              <a:rPr lang="en-US" i="1" baseline="30000" dirty="0" err="1"/>
              <a:t>T</a:t>
            </a:r>
            <a:r>
              <a:rPr lang="en-US" i="1" dirty="0"/>
              <a:t> </a:t>
            </a:r>
            <a:r>
              <a:rPr lang="en-US" b="1" i="1" dirty="0"/>
              <a:t>A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b="1" i="1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>
                <a:solidFill>
                  <a:srgbClr val="FF0000"/>
                </a:solidFill>
              </a:rPr>
              <a:t>full_cos_synt</a:t>
            </a:r>
            <a:endParaRPr lang="en-US" dirty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600" b="1" i="1" dirty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3600" b="1" dirty="0">
                <a:solidFill>
                  <a:srgbClr val="FF0000"/>
                </a:solidFill>
              </a:rPr>
              <a:t>SELHÁNÍ</a:t>
            </a:r>
            <a:r>
              <a:rPr lang="en-US" sz="3600" b="1" dirty="0">
                <a:solidFill>
                  <a:srgbClr val="FF0000"/>
                </a:solidFill>
              </a:rPr>
              <a:t> – </a:t>
            </a:r>
            <a:r>
              <a:rPr lang="cs-CZ" sz="3600" b="1" dirty="0">
                <a:solidFill>
                  <a:srgbClr val="FF0000"/>
                </a:solidFill>
              </a:rPr>
              <a:t>PROČ</a:t>
            </a:r>
            <a:r>
              <a:rPr lang="en-US" sz="3600" b="1" dirty="0">
                <a:solidFill>
                  <a:srgbClr val="FF0000"/>
                </a:solidFill>
              </a:rPr>
              <a:t> ??? </a:t>
            </a:r>
          </a:p>
        </p:txBody>
      </p:sp>
      <p:pic>
        <p:nvPicPr>
          <p:cNvPr id="30725" name="Obrázek 5">
            <a:extLst>
              <a:ext uri="{FF2B5EF4-FFF2-40B4-BE49-F238E27FC236}">
                <a16:creationId xmlns:a16="http://schemas.microsoft.com/office/drawing/2014/main" id="{038B0E6C-0D6C-EADA-E951-BDC941383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2266950"/>
            <a:ext cx="73596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Obrázek 6">
            <a:extLst>
              <a:ext uri="{FF2B5EF4-FFF2-40B4-BE49-F238E27FC236}">
                <a16:creationId xmlns:a16="http://schemas.microsoft.com/office/drawing/2014/main" id="{4A8640B0-2259-E356-809E-B691AD3CB8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3284984"/>
            <a:ext cx="8791575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372051D-006C-CB5E-5B90-BF49144672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38</a:t>
            </a:fld>
            <a:r>
              <a:rPr lang="cs-CZ"/>
              <a:t> / 72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B4094F1-7D5C-9D51-0F20-AA2C2377A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72" y="1212096"/>
            <a:ext cx="12000656" cy="4433809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32B4F4-1E97-64B3-7E72-63C5C1992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39</a:t>
            </a:fld>
            <a:r>
              <a:rPr lang="cs-CZ"/>
              <a:t> / 72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952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A1D1BB45-F5A1-2200-757A-C6A582C25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/>
              <a:t>Př. </a:t>
            </a:r>
            <a:r>
              <a:rPr lang="cs-CZ" altLang="cs-CZ" dirty="0"/>
              <a:t>Zobcová flétna</a:t>
            </a:r>
            <a:endParaRPr lang="en-US" altLang="en-US" dirty="0"/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:a16="http://schemas.microsoft.com/office/drawing/2014/main" id="{34E603FA-BC01-44FD-A689-D481813A3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7413" name="Obrázek 4">
            <a:extLst>
              <a:ext uri="{FF2B5EF4-FFF2-40B4-BE49-F238E27FC236}">
                <a16:creationId xmlns:a16="http://schemas.microsoft.com/office/drawing/2014/main" id="{F2FA0010-E920-90A2-BF65-4E9821805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4348163"/>
            <a:ext cx="10488612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Obrázek 5">
            <a:extLst>
              <a:ext uri="{FF2B5EF4-FFF2-40B4-BE49-F238E27FC236}">
                <a16:creationId xmlns:a16="http://schemas.microsoft.com/office/drawing/2014/main" id="{70BDB0A3-6F1B-83A6-3868-6727B715F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330325"/>
            <a:ext cx="81772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Obrázek 6">
            <a:extLst>
              <a:ext uri="{FF2B5EF4-FFF2-40B4-BE49-F238E27FC236}">
                <a16:creationId xmlns:a16="http://schemas.microsoft.com/office/drawing/2014/main" id="{0B569956-E8AF-251C-F379-C3EB1AAAF3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2055813"/>
            <a:ext cx="6294438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Obrázek 4">
            <a:extLst>
              <a:ext uri="{FF2B5EF4-FFF2-40B4-BE49-F238E27FC236}">
                <a16:creationId xmlns:a16="http://schemas.microsoft.com/office/drawing/2014/main" id="{1C29130A-CFC7-45C3-D27F-7613F0F06D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0"/>
            <a:ext cx="3775075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4C4C005-3BD8-589E-17B4-FF992E8440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</a:t>
            </a:fld>
            <a:r>
              <a:rPr lang="cs-CZ"/>
              <a:t> / 72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>
            <a:extLst>
              <a:ext uri="{FF2B5EF4-FFF2-40B4-BE49-F238E27FC236}">
                <a16:creationId xmlns:a16="http://schemas.microsoft.com/office/drawing/2014/main" id="{A1385D1B-D09B-08A8-AB2F-32792F43C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dirty="0" err="1"/>
              <a:t>Fáze</a:t>
            </a:r>
            <a:r>
              <a:rPr lang="en-US" altLang="cs-CZ" dirty="0"/>
              <a:t> je </a:t>
            </a:r>
            <a:r>
              <a:rPr lang="en-US" altLang="cs-CZ" dirty="0" err="1"/>
              <a:t>problém</a:t>
            </a:r>
            <a:r>
              <a:rPr lang="en-US" altLang="cs-CZ" dirty="0"/>
              <a:t>!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7D269AD-3B19-D60F-1525-C72F9A6C4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792"/>
            <a:ext cx="10515600" cy="530120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cs-CZ" altLang="en-US" sz="3000" b="1" dirty="0"/>
              <a:t>„</a:t>
            </a:r>
            <a:r>
              <a:rPr lang="en-US" altLang="en-US" sz="3000" b="1" dirty="0" err="1"/>
              <a:t>Neznámý</a:t>
            </a:r>
            <a:r>
              <a:rPr lang="cs-CZ" altLang="en-US" sz="3000" b="1" dirty="0"/>
              <a:t>m“</a:t>
            </a:r>
            <a:r>
              <a:rPr lang="en-US" altLang="en-US" sz="3000" b="1" dirty="0"/>
              <a:t> </a:t>
            </a:r>
            <a:r>
              <a:rPr lang="en-US" altLang="en-US" sz="3000" dirty="0" err="1"/>
              <a:t>signál</a:t>
            </a:r>
            <a:r>
              <a:rPr lang="cs-CZ" altLang="en-US" sz="3000" dirty="0" err="1"/>
              <a:t>em</a:t>
            </a:r>
            <a:r>
              <a:rPr lang="en-US" altLang="en-US" sz="3000" dirty="0"/>
              <a:t> </a:t>
            </a:r>
            <a:r>
              <a:rPr lang="en-US" altLang="en-US" sz="3000" dirty="0" err="1"/>
              <a:t>jsou</a:t>
            </a:r>
            <a:r>
              <a:rPr lang="en-US" altLang="en-US" sz="3000" dirty="0"/>
              <a:t> </a:t>
            </a:r>
            <a:r>
              <a:rPr lang="en-US" altLang="en-US" sz="3000" b="1" dirty="0"/>
              <a:t>2 </a:t>
            </a:r>
            <a:r>
              <a:rPr lang="en-US" altLang="en-US" sz="3000" b="1" dirty="0" err="1"/>
              <a:t>periody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sinu</a:t>
            </a:r>
            <a:endParaRPr lang="en-US" altLang="en-US" sz="3000" b="1" dirty="0"/>
          </a:p>
          <a:p>
            <a:pPr eaLnBrk="1" fontAlgn="auto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cs-CZ" altLang="en-US" sz="3000" b="1" dirty="0"/>
              <a:t>Analyzovaný</a:t>
            </a:r>
            <a:r>
              <a:rPr lang="cs-CZ" altLang="en-US" sz="3000" dirty="0"/>
              <a:t> signál</a:t>
            </a:r>
            <a:r>
              <a:rPr lang="en-US" altLang="en-US" sz="3000" dirty="0"/>
              <a:t> </a:t>
            </a:r>
            <a:r>
              <a:rPr lang="cs-CZ" altLang="en-US" sz="3000" dirty="0"/>
              <a:t>je:</a:t>
            </a:r>
            <a:r>
              <a:rPr lang="en-US" altLang="en-US" sz="3000" dirty="0"/>
              <a:t> </a:t>
            </a:r>
          </a:p>
          <a:p>
            <a:pPr lvl="1" eaLnBrk="1" fontAlgn="auto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cs-CZ" altLang="en-US" sz="2800" dirty="0"/>
              <a:t>k</a:t>
            </a:r>
            <a:r>
              <a:rPr lang="en-US" altLang="en-US" sz="2800" dirty="0" err="1"/>
              <a:t>osinus</a:t>
            </a:r>
            <a:r>
              <a:rPr lang="en-US" altLang="en-US" sz="2800" dirty="0"/>
              <a:t> – 2 </a:t>
            </a:r>
            <a:r>
              <a:rPr lang="en-US" altLang="en-US" sz="2800" dirty="0" err="1"/>
              <a:t>periody</a:t>
            </a:r>
            <a:r>
              <a:rPr lang="en-US" altLang="en-US" sz="2800" dirty="0"/>
              <a:t> v </a:t>
            </a:r>
            <a:r>
              <a:rPr lang="en-US" altLang="en-US" sz="2800" i="1" dirty="0"/>
              <a:t>N</a:t>
            </a:r>
            <a:r>
              <a:rPr lang="en-US" altLang="en-US" sz="2800" dirty="0"/>
              <a:t> </a:t>
            </a:r>
            <a:r>
              <a:rPr lang="cs-CZ" altLang="en-US" sz="2800" dirty="0"/>
              <a:t>vzorcích		</a:t>
            </a:r>
            <a:r>
              <a:rPr lang="cs-CZ" altLang="en-US" sz="2800" b="1" dirty="0"/>
              <a:t>0</a:t>
            </a:r>
            <a:r>
              <a:rPr lang="en-US" altLang="en-US" sz="2800" b="1" dirty="0"/>
              <a:t>, </a:t>
            </a:r>
            <a:r>
              <a:rPr lang="en-US" altLang="en-US" sz="2800" dirty="0"/>
              <a:t>to je </a:t>
            </a:r>
            <a:r>
              <a:rPr lang="en-US" altLang="en-US" sz="2800" b="1" dirty="0" err="1"/>
              <a:t>špatné</a:t>
            </a:r>
            <a:r>
              <a:rPr lang="en-US" altLang="en-US" sz="2800" b="1" dirty="0"/>
              <a:t> !! </a:t>
            </a:r>
          </a:p>
          <a:p>
            <a:pPr marL="0" indent="0" eaLnBrk="1" fontAlgn="auto" hangingPunct="1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 eaLnBrk="1" fontAlgn="auto" hangingPunct="1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#2sin_analysis</a:t>
            </a:r>
          </a:p>
          <a:p>
            <a:pPr marL="0" indent="0" eaLnBrk="1" fontAlgn="auto" hangingPunct="1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en-US" sz="600" dirty="0">
              <a:solidFill>
                <a:srgbClr val="FF0000"/>
              </a:solidFill>
            </a:endParaRPr>
          </a:p>
          <a:p>
            <a:pPr eaLnBrk="1" fontAlgn="auto" hangingPunct="1">
              <a:lnSpc>
                <a:spcPct val="110000"/>
              </a:lnSpc>
              <a:spcAft>
                <a:spcPts val="600"/>
              </a:spcAft>
              <a:buFont typeface="Symbol" panose="05050102010706020507" pitchFamily="18" charset="2"/>
              <a:buChar char="Þ"/>
              <a:defRPr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Budeme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muset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signály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cs-CZ" b="1" dirty="0">
                <a:solidFill>
                  <a:srgbClr val="FF0000"/>
                </a:solidFill>
              </a:rPr>
              <a:t>a</a:t>
            </a:r>
            <a:r>
              <a:rPr lang="en-US" b="1" dirty="0" err="1">
                <a:solidFill>
                  <a:srgbClr val="FF0000"/>
                </a:solidFill>
              </a:rPr>
              <a:t>nalyzovat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podle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kosinu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sinusu</a:t>
            </a:r>
            <a:r>
              <a:rPr lang="en-US" b="1" dirty="0">
                <a:solidFill>
                  <a:srgbClr val="FF0000"/>
                </a:solidFill>
              </a:rPr>
              <a:t>! </a:t>
            </a:r>
          </a:p>
          <a:p>
            <a:pPr eaLnBrk="1" fontAlgn="auto" hangingPunct="1">
              <a:lnSpc>
                <a:spcPct val="110000"/>
              </a:lnSpc>
              <a:spcAft>
                <a:spcPts val="600"/>
              </a:spcAft>
              <a:buFont typeface="Symbol" panose="05050102010706020507" pitchFamily="18" charset="2"/>
              <a:buChar char="Þ"/>
              <a:defRPr/>
            </a:pPr>
            <a:endParaRPr lang="en-US" sz="800" dirty="0">
              <a:solidFill>
                <a:srgbClr val="FF0000"/>
              </a:solidFill>
            </a:endParaRPr>
          </a:p>
          <a:p>
            <a:pPr marL="0" indent="0" eaLnBrk="1" fontAlgn="auto" hangingPunct="1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#2cos_sin_analysis</a:t>
            </a:r>
          </a:p>
          <a:p>
            <a:pPr marL="0" indent="0" eaLnBrk="1" fontAlgn="auto" hangingPunct="1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EFB7AAF-2E3C-DF45-C0CF-140891E092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40</a:t>
            </a:fld>
            <a:r>
              <a:rPr lang="cs-CZ"/>
              <a:t> / 72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9455087-4BC8-47D0-14D1-865F737A2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1629"/>
            <a:ext cx="12192000" cy="5834743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4FB9DE4-2D9F-4D01-60A1-9FEBB72914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41</a:t>
            </a:fld>
            <a:r>
              <a:rPr lang="cs-CZ"/>
              <a:t> / 72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9500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0217A95-1DF7-2C9A-1705-95277AA1C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270" y="0"/>
            <a:ext cx="8831461" cy="685800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26AD93B4-8941-0E5B-7908-80F9D879535F}"/>
              </a:ext>
            </a:extLst>
          </p:cNvPr>
          <p:cNvSpPr/>
          <p:nvPr/>
        </p:nvSpPr>
        <p:spPr>
          <a:xfrm>
            <a:off x="6240016" y="152400"/>
            <a:ext cx="5113784" cy="19084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 descr="Obsah obrázku text, diagram, Vykreslený graf, řada/pruh&#10;&#10;Popis byl vytvořen automaticky">
            <a:extLst>
              <a:ext uri="{FF2B5EF4-FFF2-40B4-BE49-F238E27FC236}">
                <a16:creationId xmlns:a16="http://schemas.microsoft.com/office/drawing/2014/main" id="{17B7239B-8521-5F1B-C274-E09C316BC6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3" t="2" r="34138" b="95270"/>
          <a:stretch/>
        </p:blipFill>
        <p:spPr>
          <a:xfrm>
            <a:off x="6108249" y="620688"/>
            <a:ext cx="5794546" cy="686696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137F269-E59B-AAE5-898F-7C826CDA1C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42</a:t>
            </a:fld>
            <a:r>
              <a:rPr lang="cs-CZ"/>
              <a:t> / 72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5000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>
            <a:extLst>
              <a:ext uri="{FF2B5EF4-FFF2-40B4-BE49-F238E27FC236}">
                <a16:creationId xmlns:a16="http://schemas.microsoft.com/office/drawing/2014/main" id="{2B06B1F4-0E02-415A-A770-54B1BA540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756" y="116632"/>
            <a:ext cx="11450488" cy="1325563"/>
          </a:xfrm>
        </p:spPr>
        <p:txBody>
          <a:bodyPr/>
          <a:lstStyle/>
          <a:p>
            <a:pPr algn="ctr" eaLnBrk="1" hangingPunct="1"/>
            <a:r>
              <a:rPr lang="pl-PL" altLang="en-US" dirty="0"/>
              <a:t>Analýza s celými sady kosinů a sinů</a:t>
            </a:r>
            <a:endParaRPr lang="en-US" altLang="en-US" dirty="0"/>
          </a:p>
        </p:txBody>
      </p:sp>
      <p:sp>
        <p:nvSpPr>
          <p:cNvPr id="32771" name="Zástupný symbol pro obsah 2">
            <a:extLst>
              <a:ext uri="{FF2B5EF4-FFF2-40B4-BE49-F238E27FC236}">
                <a16:creationId xmlns:a16="http://schemas.microsoft.com/office/drawing/2014/main" id="{E33A6ABC-61B2-6DE4-C1A8-DECD1BD1B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688" y="5618163"/>
            <a:ext cx="9226550" cy="752475"/>
          </a:xfrm>
        </p:spPr>
        <p:txBody>
          <a:bodyPr/>
          <a:lstStyle/>
          <a:p>
            <a:pPr eaLnBrk="1" hangingPunct="1"/>
            <a:r>
              <a:rPr lang="en-US" altLang="en-US" dirty="0"/>
              <a:t>Jak </a:t>
            </a:r>
            <a:r>
              <a:rPr lang="en-US" altLang="en-US" dirty="0" err="1"/>
              <a:t>budou</a:t>
            </a:r>
            <a:r>
              <a:rPr lang="en-US" altLang="en-US" dirty="0"/>
              <a:t> </a:t>
            </a:r>
            <a:r>
              <a:rPr lang="en-US" altLang="en-US" dirty="0" err="1"/>
              <a:t>vypadat</a:t>
            </a:r>
            <a:r>
              <a:rPr lang="en-US" altLang="en-US" dirty="0"/>
              <a:t> </a:t>
            </a:r>
            <a:r>
              <a:rPr lang="en-US" altLang="en-US" dirty="0" err="1"/>
              <a:t>analytické</a:t>
            </a:r>
            <a:r>
              <a:rPr lang="en-US" altLang="en-US" dirty="0"/>
              <a:t> </a:t>
            </a:r>
            <a:r>
              <a:rPr lang="en-US" altLang="en-US" dirty="0" err="1"/>
              <a:t>signály</a:t>
            </a:r>
            <a:r>
              <a:rPr lang="en-US" altLang="en-US" dirty="0"/>
              <a:t> pro </a:t>
            </a:r>
            <a:r>
              <a:rPr lang="en-US" altLang="en-US" dirty="0" err="1"/>
              <a:t>mezní</a:t>
            </a:r>
            <a:r>
              <a:rPr lang="en-US" altLang="en-US" dirty="0"/>
              <a:t> </a:t>
            </a:r>
            <a:r>
              <a:rPr lang="en-US" altLang="en-US" dirty="0" err="1"/>
              <a:t>hodnoty</a:t>
            </a:r>
            <a:r>
              <a:rPr lang="cs-CZ" altLang="en-US" dirty="0"/>
              <a:t>?</a:t>
            </a:r>
            <a:endParaRPr lang="en-US" altLang="en-US" dirty="0"/>
          </a:p>
        </p:txBody>
      </p:sp>
      <p:pic>
        <p:nvPicPr>
          <p:cNvPr id="32773" name="Obrázek 4">
            <a:extLst>
              <a:ext uri="{FF2B5EF4-FFF2-40B4-BE49-F238E27FC236}">
                <a16:creationId xmlns:a16="http://schemas.microsoft.com/office/drawing/2014/main" id="{7B0C9D6F-B81A-F182-E550-685BB527D5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1620838"/>
            <a:ext cx="6505575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2">
                <a:extLst>
                  <a:ext uri="{FF2B5EF4-FFF2-40B4-BE49-F238E27FC236}">
                    <a16:creationId xmlns:a16="http://schemas.microsoft.com/office/drawing/2014/main" id="{7AA79DEC-5EC7-9BCC-E794-5096B4CC0EC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9294855" y="1774825"/>
                <a:ext cx="865312" cy="752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en-US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2" name="Zástupný symbol pro obsah 2">
                <a:extLst>
                  <a:ext uri="{FF2B5EF4-FFF2-40B4-BE49-F238E27FC236}">
                    <a16:creationId xmlns:a16="http://schemas.microsoft.com/office/drawing/2014/main" id="{7AA79DEC-5EC7-9BCC-E794-5096B4CC0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94855" y="1774825"/>
                <a:ext cx="865312" cy="7524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670C4F4B-E694-3F44-2A9C-AC0AE60A75D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9363890" y="4580731"/>
                <a:ext cx="865312" cy="752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en-US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670C4F4B-E694-3F44-2A9C-AC0AE60A7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63890" y="4580731"/>
                <a:ext cx="865312" cy="7524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99B5862-9937-14F8-4A57-AAEA8FC87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43</a:t>
            </a:fld>
            <a:r>
              <a:rPr lang="cs-CZ"/>
              <a:t> / 72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>
            <a:extLst>
              <a:ext uri="{FF2B5EF4-FFF2-40B4-BE49-F238E27FC236}">
                <a16:creationId xmlns:a16="http://schemas.microsoft.com/office/drawing/2014/main" id="{0DE4B0A9-8774-326C-7B92-15D93FF84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dirty="0"/>
              <a:t>Pojďme na to !</a:t>
            </a:r>
            <a:endParaRPr lang="en-US" altLang="en-US" dirty="0"/>
          </a:p>
        </p:txBody>
      </p:sp>
      <p:sp>
        <p:nvSpPr>
          <p:cNvPr id="34819" name="Zástupný symbol pro obsah 2">
            <a:extLst>
              <a:ext uri="{FF2B5EF4-FFF2-40B4-BE49-F238E27FC236}">
                <a16:creationId xmlns:a16="http://schemas.microsoft.com/office/drawing/2014/main" id="{ACDC58AB-33CD-B4E7-5F01-7CFFC6090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63" y="5157788"/>
            <a:ext cx="3817937" cy="10191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cs-CZ">
                <a:solidFill>
                  <a:srgbClr val="FF0000"/>
                </a:solidFill>
              </a:rPr>
              <a:t>#full_cos_sin_anal</a:t>
            </a:r>
          </a:p>
        </p:txBody>
      </p:sp>
      <p:pic>
        <p:nvPicPr>
          <p:cNvPr id="34821" name="Obrázek 4">
            <a:extLst>
              <a:ext uri="{FF2B5EF4-FFF2-40B4-BE49-F238E27FC236}">
                <a16:creationId xmlns:a16="http://schemas.microsoft.com/office/drawing/2014/main" id="{6D990DA2-4095-F938-0127-72F286104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1801813"/>
            <a:ext cx="508317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Obrázek 1">
            <a:extLst>
              <a:ext uri="{FF2B5EF4-FFF2-40B4-BE49-F238E27FC236}">
                <a16:creationId xmlns:a16="http://schemas.microsoft.com/office/drawing/2014/main" id="{A2A8DCE9-5415-F37F-F5CD-0581F2689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0" y="1870075"/>
            <a:ext cx="1366838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02352B2-5F19-8047-05F7-228DA6407B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44</a:t>
            </a:fld>
            <a:r>
              <a:rPr lang="cs-CZ"/>
              <a:t> / 72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>
            <a:extLst>
              <a:ext uri="{FF2B5EF4-FFF2-40B4-BE49-F238E27FC236}">
                <a16:creationId xmlns:a16="http://schemas.microsoft.com/office/drawing/2014/main" id="{D86D62E0-C9BA-6ECB-E166-E10FDBDED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58400" cy="1325563"/>
          </a:xfrm>
        </p:spPr>
        <p:txBody>
          <a:bodyPr/>
          <a:lstStyle/>
          <a:p>
            <a:pPr eaLnBrk="1" hangingPunct="1"/>
            <a:r>
              <a:rPr lang="pl-PL" altLang="cs-CZ" dirty="0"/>
              <a:t>Vypadá to docela dobře, co ale re-syntetizace</a:t>
            </a:r>
            <a:r>
              <a:rPr lang="en-US" altLang="cs-CZ" dirty="0"/>
              <a:t>?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BB9F576-CCB7-0CF3-8571-A1B99C1DA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658400" cy="516731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Opět</a:t>
            </a:r>
            <a:r>
              <a:rPr lang="en-US" dirty="0"/>
              <a:t> </a:t>
            </a:r>
            <a:r>
              <a:rPr lang="en-US" dirty="0" err="1"/>
              <a:t>vynáso</a:t>
            </a:r>
            <a:r>
              <a:rPr lang="cs-CZ" dirty="0" err="1"/>
              <a:t>bíme</a:t>
            </a:r>
            <a:r>
              <a:rPr lang="en-US" dirty="0"/>
              <a:t> </a:t>
            </a:r>
            <a:r>
              <a:rPr lang="en-US" dirty="0" err="1"/>
              <a:t>každ</a:t>
            </a:r>
            <a:r>
              <a:rPr lang="cs-CZ" dirty="0"/>
              <a:t>ou</a:t>
            </a:r>
            <a:r>
              <a:rPr lang="en-US" dirty="0"/>
              <a:t> </a:t>
            </a:r>
            <a:r>
              <a:rPr lang="cs-CZ" dirty="0"/>
              <a:t>bázi</a:t>
            </a:r>
            <a:r>
              <a:rPr lang="en-US" dirty="0"/>
              <a:t> </a:t>
            </a:r>
            <a:r>
              <a:rPr lang="en-US" dirty="0" err="1"/>
              <a:t>příslušným</a:t>
            </a:r>
            <a:r>
              <a:rPr lang="en-US" dirty="0"/>
              <a:t> </a:t>
            </a:r>
            <a:r>
              <a:rPr lang="en-US" dirty="0" err="1"/>
              <a:t>koeficientem</a:t>
            </a:r>
            <a:r>
              <a:rPr lang="en-US" dirty="0"/>
              <a:t> a </a:t>
            </a:r>
            <a:r>
              <a:rPr lang="en-US" dirty="0" err="1"/>
              <a:t>vše</a:t>
            </a:r>
            <a:r>
              <a:rPr lang="en-US" dirty="0"/>
              <a:t> </a:t>
            </a:r>
            <a:r>
              <a:rPr lang="en-US" dirty="0" err="1"/>
              <a:t>sečt</a:t>
            </a:r>
            <a:r>
              <a:rPr lang="cs-CZ" dirty="0" err="1"/>
              <a:t>eme</a:t>
            </a:r>
            <a:r>
              <a:rPr lang="cs-CZ" dirty="0"/>
              <a:t>:</a:t>
            </a: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Opět to lze hezky provést pomocí </a:t>
            </a:r>
            <a:r>
              <a:rPr lang="en-US" dirty="0" err="1"/>
              <a:t>vektorové</a:t>
            </a:r>
            <a:r>
              <a:rPr lang="cs-CZ" dirty="0"/>
              <a:t>ho</a:t>
            </a:r>
            <a:r>
              <a:rPr lang="en-US" dirty="0"/>
              <a:t> </a:t>
            </a:r>
            <a:r>
              <a:rPr lang="en-US" dirty="0" err="1"/>
              <a:t>násobení</a:t>
            </a:r>
            <a:r>
              <a:rPr lang="en-US" dirty="0"/>
              <a:t> </a:t>
            </a:r>
            <a:r>
              <a:rPr lang="en-US" dirty="0" err="1"/>
              <a:t>matic</a:t>
            </a:r>
            <a:r>
              <a:rPr lang="en-US" dirty="0"/>
              <a:t>:</a:t>
            </a:r>
            <a:endParaRPr lang="cs-CZ" dirty="0"/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b="1" i="1" dirty="0" err="1"/>
              <a:t>x</a:t>
            </a:r>
            <a:r>
              <a:rPr lang="en-US" i="1" baseline="-25000" dirty="0" err="1"/>
              <a:t>s</a:t>
            </a:r>
            <a:r>
              <a:rPr lang="en-US" i="1" dirty="0"/>
              <a:t> = </a:t>
            </a:r>
            <a:r>
              <a:rPr lang="en-US" b="1" i="1" dirty="0" err="1"/>
              <a:t>c</a:t>
            </a:r>
            <a:r>
              <a:rPr lang="en-US" i="1" baseline="30000" dirty="0" err="1"/>
              <a:t>T</a:t>
            </a:r>
            <a:r>
              <a:rPr lang="en-US" i="1" dirty="0"/>
              <a:t> </a:t>
            </a:r>
            <a:r>
              <a:rPr lang="en-US" b="1" i="1" dirty="0"/>
              <a:t>A </a:t>
            </a:r>
            <a:r>
              <a:rPr lang="en-US" i="1" dirty="0"/>
              <a:t>+</a:t>
            </a:r>
            <a:r>
              <a:rPr lang="en-US" b="1" i="1" dirty="0"/>
              <a:t> d</a:t>
            </a:r>
            <a:r>
              <a:rPr lang="en-US" i="1" baseline="30000" dirty="0"/>
              <a:t>T</a:t>
            </a:r>
            <a:r>
              <a:rPr lang="en-US" i="1" dirty="0"/>
              <a:t> </a:t>
            </a:r>
            <a:r>
              <a:rPr lang="en-US" b="1" i="1" dirty="0"/>
              <a:t>B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b="1" i="1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>
                <a:solidFill>
                  <a:srgbClr val="FF0000"/>
                </a:solidFill>
              </a:rPr>
              <a:t>full_cos_sin_synt</a:t>
            </a:r>
            <a:endParaRPr lang="en-US" dirty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cs-CZ" b="1" dirty="0">
                <a:solidFill>
                  <a:srgbClr val="FF0000"/>
                </a:solidFill>
              </a:rPr>
              <a:t>Funguje to</a:t>
            </a:r>
            <a:r>
              <a:rPr lang="en-US" b="1" dirty="0">
                <a:solidFill>
                  <a:srgbClr val="FF0000"/>
                </a:solidFill>
              </a:rPr>
              <a:t> ! </a:t>
            </a:r>
            <a:r>
              <a:rPr lang="en-US" b="1" dirty="0" err="1">
                <a:solidFill>
                  <a:srgbClr val="FF0000"/>
                </a:solidFill>
              </a:rPr>
              <a:t>Sledování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kosinů</a:t>
            </a:r>
            <a:r>
              <a:rPr lang="en-US" b="1" dirty="0">
                <a:solidFill>
                  <a:srgbClr val="FF0000"/>
                </a:solidFill>
              </a:rPr>
              <a:t> a </a:t>
            </a:r>
            <a:r>
              <a:rPr lang="en-US" b="1" dirty="0" err="1">
                <a:solidFill>
                  <a:srgbClr val="FF0000"/>
                </a:solidFill>
              </a:rPr>
              <a:t>sinusů</a:t>
            </a:r>
            <a:r>
              <a:rPr lang="en-US" b="1" dirty="0">
                <a:solidFill>
                  <a:srgbClr val="FF0000"/>
                </a:solidFill>
              </a:rPr>
              <a:t> je </a:t>
            </a:r>
            <a:r>
              <a:rPr lang="cs-CZ" b="1" dirty="0">
                <a:solidFill>
                  <a:srgbClr val="FF0000"/>
                </a:solidFill>
              </a:rPr>
              <a:t>ale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komplikované</a:t>
            </a:r>
            <a:r>
              <a:rPr lang="en-US" b="1" dirty="0">
                <a:solidFill>
                  <a:srgbClr val="FF0000"/>
                </a:solidFill>
              </a:rPr>
              <a:t>…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i="1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5845" name="Obrázek 4">
            <a:extLst>
              <a:ext uri="{FF2B5EF4-FFF2-40B4-BE49-F238E27FC236}">
                <a16:creationId xmlns:a16="http://schemas.microsoft.com/office/drawing/2014/main" id="{4486D7A1-7C3C-66FA-4EBD-B601CE95F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2237160"/>
            <a:ext cx="9082087" cy="183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8B5DA66-0600-3919-9F14-3C40816D29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45</a:t>
            </a:fld>
            <a:r>
              <a:rPr lang="cs-CZ"/>
              <a:t> / 72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snímek obrazovky, řada/pruh, Vykreslený graf&#10;&#10;Popis byl vytvořen automaticky">
            <a:extLst>
              <a:ext uri="{FF2B5EF4-FFF2-40B4-BE49-F238E27FC236}">
                <a16:creationId xmlns:a16="http://schemas.microsoft.com/office/drawing/2014/main" id="{FB8E9F77-17DF-FEBE-69BB-8CEF51329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3"/>
          <a:stretch/>
        </p:blipFill>
        <p:spPr>
          <a:xfrm>
            <a:off x="378628" y="0"/>
            <a:ext cx="11434745" cy="3348000"/>
          </a:xfrm>
          <a:prstGeom prst="rect">
            <a:avLst/>
          </a:prstGeom>
        </p:spPr>
      </p:pic>
      <p:pic>
        <p:nvPicPr>
          <p:cNvPr id="6" name="Obrázek 5" descr="Obsah obrázku text, Písmo, řada/pruh, snímek obrazovky&#10;&#10;Popis byl vytvořen automaticky">
            <a:extLst>
              <a:ext uri="{FF2B5EF4-FFF2-40B4-BE49-F238E27FC236}">
                <a16:creationId xmlns:a16="http://schemas.microsoft.com/office/drawing/2014/main" id="{26296DBB-07C1-FFA5-F7C8-7267D6660B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0" y="3510001"/>
            <a:ext cx="11160001" cy="3348000"/>
          </a:xfrm>
          <a:prstGeom prst="rect">
            <a:avLst/>
          </a:prstGeom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1C325E52-422F-7F24-D9C8-F431B75489C7}"/>
              </a:ext>
            </a:extLst>
          </p:cNvPr>
          <p:cNvSpPr txBox="1">
            <a:spLocks/>
          </p:cNvSpPr>
          <p:nvPr/>
        </p:nvSpPr>
        <p:spPr>
          <a:xfrm>
            <a:off x="0" y="3501008"/>
            <a:ext cx="12192000" cy="594816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cs-CZ" sz="2000" dirty="0"/>
              <a:t>Syntéza pomocí sinů i cosinů</a:t>
            </a:r>
            <a:endParaRPr lang="en-US" sz="2000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47E994F-AFCE-7DFB-0D1B-B7F0A1CD5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46</a:t>
            </a:fld>
            <a:r>
              <a:rPr lang="cs-CZ"/>
              <a:t> / 72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4191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>
            <a:extLst>
              <a:ext uri="{FF2B5EF4-FFF2-40B4-BE49-F238E27FC236}">
                <a16:creationId xmlns:a16="http://schemas.microsoft.com/office/drawing/2014/main" id="{A82B41AC-303F-94C0-8D6C-9B40922F8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Ultimátní báze </a:t>
            </a:r>
            <a:r>
              <a:rPr lang="en-US" altLang="cs-CZ" dirty="0"/>
              <a:t>pro </a:t>
            </a:r>
            <a:r>
              <a:rPr lang="en-US" altLang="cs-CZ" dirty="0" err="1"/>
              <a:t>spektrální</a:t>
            </a:r>
            <a:r>
              <a:rPr lang="en-US" altLang="cs-CZ" dirty="0"/>
              <a:t> </a:t>
            </a:r>
            <a:r>
              <a:rPr lang="en-US" altLang="cs-CZ" dirty="0" err="1"/>
              <a:t>analýzu</a:t>
            </a:r>
            <a:r>
              <a:rPr lang="en-US" altLang="cs-CZ" dirty="0"/>
              <a:t> – </a:t>
            </a:r>
            <a:r>
              <a:rPr lang="en-US" alt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komplexní</a:t>
            </a:r>
            <a:r>
              <a:rPr lang="en-US" alt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exponenciála</a:t>
            </a:r>
            <a:endParaRPr lang="en-US" alt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7963BA36-6BE4-122B-380D-C49C56B25A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5275783"/>
              </a:xfrm>
            </p:spPr>
            <p:txBody>
              <a:bodyPr rtlCol="0">
                <a:normAutofit fontScale="92500" lnSpcReduction="10000"/>
              </a:bodyPr>
              <a:lstStyle/>
              <a:p>
                <a:pPr eaLnBrk="1" fontAlgn="auto" hangingPunct="1">
                  <a:lnSpc>
                    <a:spcPct val="110000"/>
                  </a:lnSpc>
                  <a:spcAft>
                    <a:spcPts val="0"/>
                  </a:spcAft>
                  <a:defRPr/>
                </a:pPr>
                <a:r>
                  <a:rPr lang="en-US" dirty="0" err="1"/>
                  <a:t>Komplexní</a:t>
                </a:r>
                <a:r>
                  <a:rPr lang="en-US" dirty="0"/>
                  <a:t> </a:t>
                </a:r>
                <a:r>
                  <a:rPr lang="en-US" dirty="0" err="1"/>
                  <a:t>exponenciála</a:t>
                </a:r>
                <a:r>
                  <a:rPr lang="en-US" dirty="0"/>
                  <a:t> </a:t>
                </a:r>
                <a:r>
                  <a:rPr lang="en-US" dirty="0" err="1"/>
                  <a:t>obsahuje</a:t>
                </a:r>
                <a:r>
                  <a:rPr lang="en-US" dirty="0"/>
                  <a:t> </a:t>
                </a:r>
                <a:r>
                  <a:rPr lang="en-US" b="1" dirty="0" err="1"/>
                  <a:t>kosinus</a:t>
                </a:r>
                <a:r>
                  <a:rPr lang="en-US" b="1" dirty="0"/>
                  <a:t> </a:t>
                </a:r>
                <a:r>
                  <a:rPr lang="en-US" b="1" dirty="0" err="1"/>
                  <a:t>i</a:t>
                </a:r>
                <a:r>
                  <a:rPr lang="en-US" b="1" dirty="0"/>
                  <a:t> sinus v </a:t>
                </a:r>
                <a:r>
                  <a:rPr lang="en-US" b="1" dirty="0" err="1"/>
                  <a:t>jedné</a:t>
                </a:r>
                <a:r>
                  <a:rPr lang="en-US" b="1" dirty="0"/>
                  <a:t> </a:t>
                </a:r>
                <a:r>
                  <a:rPr lang="en-US" b="1" dirty="0" err="1"/>
                  <a:t>funkci</a:t>
                </a:r>
                <a:endParaRPr lang="en-US" b="1" dirty="0"/>
              </a:p>
              <a:p>
                <a:pPr marL="0" indent="0" eaLnBrk="1" fontAlgn="auto" hangingPunct="1">
                  <a:lnSpc>
                    <a:spcPct val="110000"/>
                  </a:lnSpc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en-US" dirty="0"/>
              </a:p>
              <a:p>
                <a:pPr marL="0" indent="0" eaLnBrk="1" fontAlgn="auto" hangingPunct="1">
                  <a:lnSpc>
                    <a:spcPct val="110000"/>
                  </a:lnSpc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en-US" dirty="0"/>
              </a:p>
              <a:p>
                <a:pPr eaLnBrk="1" fontAlgn="auto" hangingPunct="1">
                  <a:lnSpc>
                    <a:spcPct val="110000"/>
                  </a:lnSpc>
                  <a:spcAft>
                    <a:spcPts val="0"/>
                  </a:spcAft>
                  <a:defRPr/>
                </a:pPr>
                <a:r>
                  <a:rPr lang="en-US" dirty="0" err="1"/>
                  <a:t>Komplexní</a:t>
                </a:r>
                <a:r>
                  <a:rPr lang="en-US" dirty="0"/>
                  <a:t> </a:t>
                </a:r>
                <a:r>
                  <a:rPr lang="en-US" dirty="0" err="1"/>
                  <a:t>exponenciály</a:t>
                </a:r>
                <a:r>
                  <a:rPr lang="en-US" dirty="0"/>
                  <a:t> </a:t>
                </a:r>
                <a:r>
                  <a:rPr lang="en-US" dirty="0" err="1"/>
                  <a:t>jsou</a:t>
                </a:r>
                <a:r>
                  <a:rPr lang="en-US" dirty="0"/>
                  <a:t> </a:t>
                </a:r>
                <a:r>
                  <a:rPr lang="en-US" dirty="0" err="1"/>
                  <a:t>také</a:t>
                </a:r>
                <a:r>
                  <a:rPr lang="en-US" dirty="0"/>
                  <a:t> </a:t>
                </a:r>
                <a:r>
                  <a:rPr lang="en-US" b="1" dirty="0" err="1"/>
                  <a:t>harmonicky</a:t>
                </a:r>
                <a:r>
                  <a:rPr lang="en-US" b="1" dirty="0"/>
                  <a:t> </a:t>
                </a:r>
                <a:r>
                  <a:rPr lang="cs-CZ" b="1" dirty="0"/>
                  <a:t>vztažné</a:t>
                </a:r>
                <a:r>
                  <a:rPr lang="en-US" dirty="0"/>
                  <a:t>:</a:t>
                </a:r>
                <a:br>
                  <a:rPr lang="cs-CZ" dirty="0"/>
                </a:br>
                <a:r>
                  <a:rPr lang="en-US" dirty="0" err="1"/>
                  <a:t>první</a:t>
                </a:r>
                <a:r>
                  <a:rPr lang="en-US" dirty="0"/>
                  <a:t> </a:t>
                </a:r>
                <a:r>
                  <a:rPr lang="en-US" dirty="0" err="1"/>
                  <a:t>má</a:t>
                </a:r>
                <a:r>
                  <a:rPr lang="en-US" dirty="0"/>
                  <a:t> </a:t>
                </a:r>
                <a:r>
                  <a:rPr lang="en-US" dirty="0" err="1"/>
                  <a:t>normalizovanou</a:t>
                </a:r>
                <a:r>
                  <a:rPr lang="en-US" dirty="0"/>
                  <a:t> </a:t>
                </a:r>
                <a:r>
                  <a:rPr lang="en-US" dirty="0" err="1"/>
                  <a:t>frekvenci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další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atd</a:t>
                </a:r>
                <a:r>
                  <a:rPr lang="en-US" dirty="0"/>
                  <a:t>… </a:t>
                </a:r>
              </a:p>
              <a:p>
                <a:pPr marL="0" indent="0" eaLnBrk="1" fontAlgn="auto" hangingPunct="1">
                  <a:lnSpc>
                    <a:spcPct val="110000"/>
                  </a:lnSpc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en-US" dirty="0">
                    <a:solidFill>
                      <a:srgbClr val="FF0000"/>
                    </a:solidFill>
                  </a:rPr>
                  <a:t>#</a:t>
                </a:r>
                <a:r>
                  <a:rPr lang="en-US" dirty="0" err="1">
                    <a:solidFill>
                      <a:srgbClr val="FF0000"/>
                    </a:solidFill>
                  </a:rPr>
                  <a:t>complex_exp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 eaLnBrk="1" fontAlgn="auto" hangingPunct="1">
                  <a:lnSpc>
                    <a:spcPct val="110000"/>
                  </a:lnSpc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en-US" sz="600" dirty="0"/>
              </a:p>
              <a:p>
                <a:pPr eaLnBrk="1" fontAlgn="auto" hangingPunct="1">
                  <a:lnSpc>
                    <a:spcPct val="110000"/>
                  </a:lnSpc>
                  <a:spcAft>
                    <a:spcPts val="0"/>
                  </a:spcAft>
                  <a:defRPr/>
                </a:pPr>
                <a:r>
                  <a:rPr lang="cs-CZ" dirty="0"/>
                  <a:t>Speciální</a:t>
                </a:r>
                <a:r>
                  <a:rPr lang="en-US" dirty="0"/>
                  <a:t> </a:t>
                </a:r>
                <a:r>
                  <a:rPr lang="en-US" dirty="0" err="1"/>
                  <a:t>případy</a:t>
                </a:r>
                <a:r>
                  <a:rPr lang="en-US" dirty="0"/>
                  <a:t> </a:t>
                </a:r>
              </a:p>
              <a:p>
                <a:pPr lvl="1" eaLnBrk="1" fontAlgn="auto" hangingPunct="1">
                  <a:lnSpc>
                    <a:spcPct val="110000"/>
                  </a:lnSpc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– </a:t>
                </a:r>
                <a:r>
                  <a:rPr lang="en-US" dirty="0" err="1"/>
                  <a:t>analýza</a:t>
                </a:r>
                <a:r>
                  <a:rPr lang="en-US" dirty="0"/>
                  <a:t> </a:t>
                </a:r>
                <a:r>
                  <a:rPr lang="en-US" dirty="0" err="1"/>
                  <a:t>stejnosměrné</a:t>
                </a:r>
                <a:r>
                  <a:rPr lang="en-US" dirty="0"/>
                  <a:t> </a:t>
                </a:r>
                <a:r>
                  <a:rPr lang="en-US" dirty="0" err="1"/>
                  <a:t>složky</a:t>
                </a:r>
                <a:r>
                  <a:rPr lang="cs-CZ" dirty="0"/>
                  <a:t> </a:t>
                </a:r>
                <a:r>
                  <a:rPr lang="en-US" dirty="0"/>
                  <a:t>(</a:t>
                </a:r>
                <a:r>
                  <a:rPr lang="cs-CZ" dirty="0"/>
                  <a:t>vždy</a:t>
                </a:r>
                <a:r>
                  <a:rPr lang="en-US" dirty="0"/>
                  <a:t> 1)</a:t>
                </a:r>
              </a:p>
              <a:p>
                <a:pPr lvl="1" eaLnBrk="1" fontAlgn="auto" hangingPunct="1">
                  <a:lnSpc>
                    <a:spcPct val="110000"/>
                  </a:lnSpc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/2 </m:t>
                    </m:r>
                  </m:oMath>
                </a14:m>
                <a:r>
                  <a:rPr lang="en-US" dirty="0"/>
                  <a:t>– </a:t>
                </a:r>
                <a:r>
                  <a:rPr lang="en-US" dirty="0" err="1"/>
                  <a:t>analýza</a:t>
                </a:r>
                <a:r>
                  <a:rPr lang="en-US" dirty="0"/>
                  <a:t> </a:t>
                </a:r>
                <a:r>
                  <a:rPr lang="en-US" dirty="0" err="1"/>
                  <a:t>nejrychlejší</a:t>
                </a:r>
                <a:r>
                  <a:rPr lang="en-US" dirty="0"/>
                  <a:t> </a:t>
                </a:r>
                <a:r>
                  <a:rPr lang="en-US" dirty="0" err="1"/>
                  <a:t>funkce</a:t>
                </a:r>
                <a:r>
                  <a:rPr lang="cs-CZ" dirty="0"/>
                  <a:t> </a:t>
                </a:r>
                <a:r>
                  <a:rPr lang="en-US" dirty="0"/>
                  <a:t>– </a:t>
                </a:r>
                <a:r>
                  <a:rPr lang="en-US" dirty="0" err="1"/>
                  <a:t>každý</a:t>
                </a:r>
                <a:r>
                  <a:rPr lang="en-US" dirty="0"/>
                  <a:t> </a:t>
                </a:r>
                <a:r>
                  <a:rPr lang="en-US" dirty="0" err="1"/>
                  <a:t>vzorek</a:t>
                </a:r>
                <a:r>
                  <a:rPr lang="en-US" dirty="0"/>
                  <a:t> </a:t>
                </a:r>
                <a:r>
                  <a:rPr lang="en-US" dirty="0" err="1"/>
                  <a:t>mění</a:t>
                </a:r>
                <a:r>
                  <a:rPr lang="en-US" dirty="0"/>
                  <a:t> </a:t>
                </a:r>
                <a:r>
                  <a:rPr lang="en-US" dirty="0" err="1"/>
                  <a:t>polaritu</a:t>
                </a:r>
                <a:endParaRPr lang="en-US" dirty="0"/>
              </a:p>
              <a:p>
                <a:pPr lvl="1" eaLnBrk="1" fontAlgn="auto" hangingPunct="1">
                  <a:lnSpc>
                    <a:spcPct val="110000"/>
                  </a:lnSpc>
                  <a:spcAft>
                    <a:spcPts val="0"/>
                  </a:spcAft>
                  <a:defRPr/>
                </a:pPr>
                <a:r>
                  <a:rPr lang="en-US" dirty="0"/>
                  <a:t>Ob</a:t>
                </a:r>
                <a:r>
                  <a:rPr lang="cs-CZ" dirty="0"/>
                  <a:t>a</a:t>
                </a:r>
                <a:r>
                  <a:rPr lang="en-US" dirty="0"/>
                  <a:t> j</a:t>
                </a:r>
                <a:r>
                  <a:rPr lang="cs-CZ" dirty="0" err="1"/>
                  <a:t>sou</a:t>
                </a:r>
                <a:r>
                  <a:rPr lang="en-US" dirty="0"/>
                  <a:t> </a:t>
                </a:r>
                <a:r>
                  <a:rPr lang="cs-CZ" b="1" dirty="0"/>
                  <a:t>reálné</a:t>
                </a:r>
                <a:r>
                  <a:rPr lang="cs-CZ" dirty="0"/>
                  <a:t> </a:t>
                </a:r>
                <a:r>
                  <a:rPr lang="en-US" dirty="0"/>
                  <a:t>! </a:t>
                </a:r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7963BA36-6BE4-122B-380D-C49C56B25A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5275783"/>
              </a:xfrm>
              <a:blipFill>
                <a:blip r:embed="rId2"/>
                <a:stretch>
                  <a:fillRect l="-1043" t="-9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869" name="Obrázek 4">
            <a:extLst>
              <a:ext uri="{FF2B5EF4-FFF2-40B4-BE49-F238E27FC236}">
                <a16:creationId xmlns:a16="http://schemas.microsoft.com/office/drawing/2014/main" id="{457F89A2-B340-4B6F-D8A5-E241CBD654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2493392"/>
            <a:ext cx="62642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1333C14-E400-4C1C-8193-AF095C07F3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47</a:t>
            </a:fld>
            <a:r>
              <a:rPr lang="cs-CZ"/>
              <a:t> / 72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diagram, skica&#10;&#10;Popis byl vytvořen automaticky">
            <a:extLst>
              <a:ext uri="{FF2B5EF4-FFF2-40B4-BE49-F238E27FC236}">
                <a16:creationId xmlns:a16="http://schemas.microsoft.com/office/drawing/2014/main" id="{79DCFAEB-EBB5-B81E-52FF-767E7693A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2" t="12201" r="24013" b="7476"/>
          <a:stretch/>
        </p:blipFill>
        <p:spPr>
          <a:xfrm>
            <a:off x="6600056" y="964000"/>
            <a:ext cx="5220000" cy="4930000"/>
          </a:xfrm>
          <a:prstGeom prst="rect">
            <a:avLst/>
          </a:prstGeom>
        </p:spPr>
      </p:pic>
      <p:pic>
        <p:nvPicPr>
          <p:cNvPr id="6" name="Obrázek 5" descr="Obsah obrázku skica, design, ventilátor&#10;&#10;Popis byl vytvořen automaticky">
            <a:extLst>
              <a:ext uri="{FF2B5EF4-FFF2-40B4-BE49-F238E27FC236}">
                <a16:creationId xmlns:a16="http://schemas.microsoft.com/office/drawing/2014/main" id="{EFDAE89F-50DB-41F1-BD81-85830B4A2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5" t="15350" r="24801" b="9050"/>
          <a:stretch/>
        </p:blipFill>
        <p:spPr>
          <a:xfrm>
            <a:off x="515960" y="1109000"/>
            <a:ext cx="5220000" cy="4640000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EFB9202-C7ED-91C7-6672-99CC7D719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48</a:t>
            </a:fld>
            <a:r>
              <a:rPr lang="cs-CZ"/>
              <a:t> / 72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5913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>
            <a:extLst>
              <a:ext uri="{FF2B5EF4-FFF2-40B4-BE49-F238E27FC236}">
                <a16:creationId xmlns:a16="http://schemas.microsoft.com/office/drawing/2014/main" id="{E0B68DA3-C2A8-ACA1-9214-ADA139A04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dirty="0" err="1"/>
              <a:t>Analýza</a:t>
            </a:r>
            <a:r>
              <a:rPr lang="en-US" altLang="cs-CZ" dirty="0"/>
              <a:t> </a:t>
            </a:r>
            <a:r>
              <a:rPr lang="en-US" altLang="cs-CZ" dirty="0" err="1"/>
              <a:t>pomocí</a:t>
            </a:r>
            <a:r>
              <a:rPr lang="en-US" altLang="cs-CZ" dirty="0"/>
              <a:t> </a:t>
            </a:r>
            <a:r>
              <a:rPr lang="en-US" altLang="cs-CZ" dirty="0" err="1"/>
              <a:t>komplexních</a:t>
            </a:r>
            <a:r>
              <a:rPr lang="en-US" altLang="cs-CZ" dirty="0"/>
              <a:t> </a:t>
            </a:r>
            <a:r>
              <a:rPr lang="en-US" altLang="cs-CZ" dirty="0" err="1"/>
              <a:t>exponenciál</a:t>
            </a:r>
            <a:endParaRPr lang="en-US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9DCAB24F-1062-FA5F-724C-118A811D21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2776"/>
                <a:ext cx="10874424" cy="5445224"/>
              </a:xfrm>
            </p:spPr>
            <p:txBody>
              <a:bodyPr rtlCol="0">
                <a:normAutofit/>
              </a:bodyPr>
              <a:lstStyle/>
              <a:p>
                <a:pPr marL="0" indent="0" eaLnBrk="1" fontAlgn="auto" hangingPunct="1">
                  <a:lnSpc>
                    <a:spcPct val="110000"/>
                  </a:lnSpc>
                  <a:spcAft>
                    <a:spcPts val="600"/>
                  </a:spcAft>
                  <a:buFont typeface="Arial" panose="020B0604020202020204" pitchFamily="34" charset="0"/>
                  <a:buNone/>
                  <a:defRPr/>
                </a:pPr>
                <a:endParaRPr lang="en-US" dirty="0"/>
              </a:p>
              <a:p>
                <a:pPr eaLnBrk="1" fontAlgn="auto" hangingPunct="1">
                  <a:lnSpc>
                    <a:spcPct val="110000"/>
                  </a:lnSpc>
                  <a:spcAft>
                    <a:spcPts val="600"/>
                  </a:spcAft>
                  <a:defRPr/>
                </a:pPr>
                <a:r>
                  <a:rPr lang="en-US" dirty="0" err="1"/>
                  <a:t>Proč</a:t>
                </a:r>
                <a:r>
                  <a:rPr lang="cs-CZ" dirty="0"/>
                  <a:t> to</a:t>
                </a:r>
                <a:r>
                  <a:rPr lang="en-US" dirty="0"/>
                  <a:t> </a:t>
                </a:r>
                <a:r>
                  <a:rPr lang="en-US" b="1" dirty="0" err="1"/>
                  <a:t>mínus</a:t>
                </a:r>
                <a:r>
                  <a:rPr lang="cs-CZ" b="1" dirty="0"/>
                  <a:t> </a:t>
                </a:r>
                <a:r>
                  <a:rPr lang="en-US" dirty="0"/>
                  <a:t>???</a:t>
                </a:r>
                <a:r>
                  <a:rPr lang="cs-CZ" dirty="0"/>
                  <a:t> </a:t>
                </a:r>
              </a:p>
              <a:p>
                <a:pPr eaLnBrk="1" fontAlgn="auto" hangingPunct="1">
                  <a:lnSpc>
                    <a:spcPct val="110000"/>
                  </a:lnSpc>
                  <a:spcAft>
                    <a:spcPts val="600"/>
                  </a:spcAft>
                  <a:defRPr/>
                </a:pPr>
                <a:r>
                  <a:rPr lang="en-US" b="1" dirty="0" err="1"/>
                  <a:t>Projekce</a:t>
                </a:r>
                <a:r>
                  <a:rPr lang="en-US" b="1" dirty="0"/>
                  <a:t> </a:t>
                </a:r>
                <a:r>
                  <a:rPr lang="en-US" b="1" dirty="0" err="1"/>
                  <a:t>na</a:t>
                </a:r>
                <a:r>
                  <a:rPr lang="en-US" b="1" dirty="0"/>
                  <a:t> </a:t>
                </a:r>
                <a:r>
                  <a:rPr lang="en-US" b="1" dirty="0" err="1"/>
                  <a:t>reálná</a:t>
                </a:r>
                <a:r>
                  <a:rPr lang="en-US" b="1" dirty="0"/>
                  <a:t> </a:t>
                </a:r>
                <a:r>
                  <a:rPr lang="en-US" b="1" dirty="0" err="1"/>
                  <a:t>čísla</a:t>
                </a:r>
                <a:r>
                  <a:rPr lang="en-US" dirty="0"/>
                  <a:t>: v </a:t>
                </a:r>
                <a:r>
                  <a:rPr lang="en-US" dirty="0" err="1"/>
                  <a:t>případě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stačí</a:t>
                </a:r>
                <a:r>
                  <a:rPr lang="en-US" dirty="0"/>
                  <a:t> </a:t>
                </a:r>
                <a:r>
                  <a:rPr lang="en-US" dirty="0" err="1"/>
                  <a:t>vynásobit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r>
                  <a:rPr lang="en-US" dirty="0"/>
                  <a:t>s </a:t>
                </a:r>
                <a:r>
                  <a:rPr lang="cs-CZ" dirty="0"/>
                  <a:t>bází</a:t>
                </a:r>
                <a:r>
                  <a:rPr lang="en-US" dirty="0"/>
                  <a:t> a </a:t>
                </a:r>
                <a:r>
                  <a:rPr lang="en-US" dirty="0" err="1"/>
                  <a:t>získáme</a:t>
                </a:r>
                <a:r>
                  <a:rPr lang="en-US" dirty="0"/>
                  <a:t> </a:t>
                </a:r>
                <a:r>
                  <a:rPr lang="en-US" dirty="0" err="1"/>
                  <a:t>dobrý</a:t>
                </a:r>
                <a:r>
                  <a:rPr lang="en-US" dirty="0"/>
                  <a:t> </a:t>
                </a:r>
                <a:r>
                  <a:rPr lang="en-US" dirty="0" err="1"/>
                  <a:t>koeficient</a:t>
                </a:r>
                <a:r>
                  <a:rPr lang="en-US" dirty="0"/>
                  <a:t> </a:t>
                </a:r>
                <a:r>
                  <a:rPr lang="en-US" b="1" dirty="0"/>
                  <a:t>pro </a:t>
                </a:r>
                <a:r>
                  <a:rPr lang="en-US" b="1" dirty="0" err="1"/>
                  <a:t>rekonstrukci</a:t>
                </a:r>
                <a:r>
                  <a:rPr lang="en-US" dirty="0"/>
                  <a:t>: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i="1" dirty="0"/>
                  <a:t>,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:   </a:t>
                </a:r>
                <a:r>
                  <a:rPr lang="en-US" b="1" dirty="0" err="1"/>
                  <a:t>projekce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err="1" smtClean="0">
                        <a:latin typeface="Cambria Math" panose="02040503050406030204" pitchFamily="18" charset="0"/>
                      </a:rPr>
                      <m:t>𝒙𝒃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dirty="0"/>
                  <a:t>, </a:t>
                </a:r>
                <a:r>
                  <a:rPr lang="en-US" b="1" dirty="0" err="1"/>
                  <a:t>rekonstrukce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𝒄𝒃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1" i="1" dirty="0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cs-CZ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rgbClr val="1D9B3E"/>
                    </a:solidFill>
                  </a:rPr>
                  <a:t>OK</a:t>
                </a:r>
              </a:p>
              <a:p>
                <a:pPr eaLnBrk="1" fontAlgn="auto" hangingPunct="1">
                  <a:lnSpc>
                    <a:spcPct val="110000"/>
                  </a:lnSpc>
                  <a:spcAft>
                    <a:spcPts val="600"/>
                  </a:spcAft>
                  <a:defRPr/>
                </a:pPr>
                <a:r>
                  <a:rPr lang="en-US" b="1" dirty="0" err="1"/>
                  <a:t>Projekce</a:t>
                </a:r>
                <a:r>
                  <a:rPr lang="en-US" b="1" dirty="0"/>
                  <a:t> </a:t>
                </a:r>
                <a:r>
                  <a:rPr lang="en-US" b="1" dirty="0" err="1"/>
                  <a:t>na</a:t>
                </a:r>
                <a:r>
                  <a:rPr lang="en-US" b="1" dirty="0"/>
                  <a:t> </a:t>
                </a:r>
                <a:r>
                  <a:rPr lang="en-US" b="1" dirty="0" err="1"/>
                  <a:t>komplexní</a:t>
                </a:r>
                <a:r>
                  <a:rPr lang="en-US" b="1" dirty="0"/>
                  <a:t> </a:t>
                </a:r>
                <a:r>
                  <a:rPr lang="en-US" b="1" dirty="0" err="1"/>
                  <a:t>číslo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b="1" i="1" dirty="0"/>
                  <a:t>,</a:t>
                </a:r>
                <a:r>
                  <a:rPr lang="en-US" i="1" dirty="0"/>
                  <a:t> </a:t>
                </a:r>
                <a:br>
                  <a:rPr lang="en-US" i="1" dirty="0"/>
                </a:br>
                <a:r>
                  <a:rPr lang="en-US" b="1" dirty="0" err="1"/>
                  <a:t>projekce</a:t>
                </a:r>
                <a:r>
                  <a:rPr lang="en-US" dirty="0"/>
                  <a:t>: </a:t>
                </a:r>
                <a:br>
                  <a:rPr lang="en-US" dirty="0"/>
                </a:br>
                <a:r>
                  <a:rPr lang="en-US" b="1" dirty="0" err="1"/>
                  <a:t>rekonstrukce</a:t>
                </a:r>
                <a:r>
                  <a:rPr lang="en-US" dirty="0"/>
                  <a:t>: 							</a:t>
                </a:r>
                <a:r>
                  <a:rPr lang="cs-CZ" b="1" dirty="0">
                    <a:solidFill>
                      <a:srgbClr val="FF0000"/>
                    </a:solidFill>
                  </a:rPr>
                  <a:t>ŠPATNÝ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9DCAB24F-1062-FA5F-724C-118A811D21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2776"/>
                <a:ext cx="10874424" cy="5445224"/>
              </a:xfrm>
              <a:blipFill>
                <a:blip r:embed="rId2"/>
                <a:stretch>
                  <a:fillRect l="-1010" r="-44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893" name="Obrázek 4">
            <a:extLst>
              <a:ext uri="{FF2B5EF4-FFF2-40B4-BE49-F238E27FC236}">
                <a16:creationId xmlns:a16="http://schemas.microsoft.com/office/drawing/2014/main" id="{87A80258-9C58-0D62-7A06-6714E14911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286" y="4365104"/>
            <a:ext cx="18589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Obrázek 5">
            <a:extLst>
              <a:ext uri="{FF2B5EF4-FFF2-40B4-BE49-F238E27FC236}">
                <a16:creationId xmlns:a16="http://schemas.microsoft.com/office/drawing/2014/main" id="{74F9E77A-EE30-C5EC-77A4-79FE192F2E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4981674"/>
            <a:ext cx="46303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Obrázek 6">
            <a:extLst>
              <a:ext uri="{FF2B5EF4-FFF2-40B4-BE49-F238E27FC236}">
                <a16:creationId xmlns:a16="http://schemas.microsoft.com/office/drawing/2014/main" id="{9E6AA733-602A-AF66-6B82-4FE29E215E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181" y="5485730"/>
            <a:ext cx="50450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Obrázek 7">
            <a:extLst>
              <a:ext uri="{FF2B5EF4-FFF2-40B4-BE49-F238E27FC236}">
                <a16:creationId xmlns:a16="http://schemas.microsoft.com/office/drawing/2014/main" id="{F8F260F4-A36C-2103-3EA8-4C642B5B03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410" y="1717005"/>
            <a:ext cx="3271838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Šipka dolů 9">
            <a:extLst>
              <a:ext uri="{FF2B5EF4-FFF2-40B4-BE49-F238E27FC236}">
                <a16:creationId xmlns:a16="http://schemas.microsoft.com/office/drawing/2014/main" id="{FA5FA019-D457-F60F-8B94-FFB70DDB5FA9}"/>
              </a:ext>
            </a:extLst>
          </p:cNvPr>
          <p:cNvSpPr/>
          <p:nvPr/>
        </p:nvSpPr>
        <p:spPr>
          <a:xfrm>
            <a:off x="7288435" y="1340768"/>
            <a:ext cx="288925" cy="6413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1E5A774-7827-6525-BF5A-52BAD7439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49</a:t>
            </a:fld>
            <a:r>
              <a:rPr lang="cs-CZ"/>
              <a:t> / 72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ECBBD1D6-691C-B2FA-9AEE-21228A52A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/>
              <a:t>Př. </a:t>
            </a:r>
            <a:r>
              <a:rPr lang="cs-CZ" altLang="cs-CZ" dirty="0"/>
              <a:t>Lidský hlas</a:t>
            </a:r>
            <a:endParaRPr lang="en-US" altLang="en-US" dirty="0"/>
          </a:p>
        </p:txBody>
      </p:sp>
      <p:sp>
        <p:nvSpPr>
          <p:cNvPr id="18435" name="Zástupný symbol pro obsah 2">
            <a:extLst>
              <a:ext uri="{FF2B5EF4-FFF2-40B4-BE49-F238E27FC236}">
                <a16:creationId xmlns:a16="http://schemas.microsoft.com/office/drawing/2014/main" id="{726B55C3-3577-67CB-6B4A-E8BEA845B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8437" name="Obrázek 4">
            <a:extLst>
              <a:ext uri="{FF2B5EF4-FFF2-40B4-BE49-F238E27FC236}">
                <a16:creationId xmlns:a16="http://schemas.microsoft.com/office/drawing/2014/main" id="{84C95FAF-CCD2-E874-A1A7-BF5BDA31D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4573588"/>
            <a:ext cx="9553575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Obrázek 5">
            <a:extLst>
              <a:ext uri="{FF2B5EF4-FFF2-40B4-BE49-F238E27FC236}">
                <a16:creationId xmlns:a16="http://schemas.microsoft.com/office/drawing/2014/main" id="{765F1E86-C545-9680-7255-665639A2A7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1611313"/>
            <a:ext cx="6815137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Obrázek 7">
            <a:extLst>
              <a:ext uri="{FF2B5EF4-FFF2-40B4-BE49-F238E27FC236}">
                <a16:creationId xmlns:a16="http://schemas.microsoft.com/office/drawing/2014/main" id="{1A1C2961-10BA-B09F-2295-BB7D440A61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2479675"/>
            <a:ext cx="5532437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2" descr="http://img.ahaonline.cz/img/18/article/1237829_tomas-repka-crop.jpg">
            <a:extLst>
              <a:ext uri="{FF2B5EF4-FFF2-40B4-BE49-F238E27FC236}">
                <a16:creationId xmlns:a16="http://schemas.microsoft.com/office/drawing/2014/main" id="{17BAAD59-AC43-AED5-6F2B-B85746E32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650" y="9525"/>
            <a:ext cx="2789238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9DBF644-0941-1EC2-8277-8F888C721F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</a:t>
            </a:fld>
            <a:r>
              <a:rPr lang="cs-CZ"/>
              <a:t> / 72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>
            <a:extLst>
              <a:ext uri="{FF2B5EF4-FFF2-40B4-BE49-F238E27FC236}">
                <a16:creationId xmlns:a16="http://schemas.microsoft.com/office/drawing/2014/main" id="{0549C9F3-8DEF-CF05-1A2E-0B9EC82F1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dirty="0" err="1"/>
              <a:t>Analýza</a:t>
            </a:r>
            <a:r>
              <a:rPr lang="en-US" altLang="cs-CZ" dirty="0"/>
              <a:t> </a:t>
            </a:r>
            <a:r>
              <a:rPr lang="en-US" altLang="cs-CZ" dirty="0" err="1"/>
              <a:t>zahrnuje</a:t>
            </a:r>
            <a:r>
              <a:rPr lang="en-US" altLang="cs-CZ" dirty="0"/>
              <a:t> </a:t>
            </a:r>
            <a:r>
              <a:rPr lang="en-US" altLang="cs-CZ" dirty="0" err="1"/>
              <a:t>sdružování</a:t>
            </a:r>
            <a:r>
              <a:rPr lang="en-US" altLang="cs-CZ" dirty="0"/>
              <a:t> </a:t>
            </a:r>
            <a:r>
              <a:rPr lang="en-US" altLang="cs-CZ" dirty="0" err="1"/>
              <a:t>komplexní</a:t>
            </a:r>
            <a:r>
              <a:rPr lang="cs-CZ" altLang="cs-CZ" dirty="0"/>
              <a:t>ch</a:t>
            </a:r>
            <a:r>
              <a:rPr lang="en-US" altLang="cs-CZ" dirty="0"/>
              <a:t> </a:t>
            </a:r>
            <a:r>
              <a:rPr lang="cs-CZ" altLang="cs-CZ" dirty="0"/>
              <a:t>bází</a:t>
            </a:r>
            <a:endParaRPr lang="en-US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C1A669C6-66A7-24D6-AE7D-65F1B51167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 rtlCol="0">
                <a:normAutofit/>
              </a:bodyPr>
              <a:lstStyle/>
              <a:p>
                <a:pPr eaLnBrk="1" fontAlgn="auto" hangingPunct="1">
                  <a:lnSpc>
                    <a:spcPct val="100000"/>
                  </a:lnSpc>
                  <a:spcAft>
                    <a:spcPts val="0"/>
                  </a:spcAft>
                  <a:defRPr/>
                </a:pPr>
                <a:r>
                  <a:rPr lang="en-US" b="1" dirty="0"/>
                  <a:t>Řešení</a:t>
                </a:r>
                <a:r>
                  <a:rPr lang="en-US" dirty="0"/>
                  <a:t> </a:t>
                </a:r>
                <a:r>
                  <a:rPr lang="en-US" dirty="0" err="1"/>
                  <a:t>tohoto</a:t>
                </a:r>
                <a:r>
                  <a:rPr lang="en-US" dirty="0"/>
                  <a:t> </a:t>
                </a:r>
                <a:r>
                  <a:rPr lang="en-US" dirty="0" err="1"/>
                  <a:t>problému</a:t>
                </a:r>
                <a:r>
                  <a:rPr lang="cs-CZ" dirty="0"/>
                  <a:t> –</a:t>
                </a:r>
                <a:r>
                  <a:rPr lang="en-US" dirty="0"/>
                  <a:t> </a:t>
                </a:r>
                <a:r>
                  <a:rPr lang="cs-CZ" dirty="0"/>
                  <a:t>v</a:t>
                </a:r>
                <a:r>
                  <a:rPr lang="en-US" dirty="0" err="1"/>
                  <a:t>ezm</a:t>
                </a:r>
                <a:r>
                  <a:rPr lang="cs-CZ" dirty="0"/>
                  <a:t>e</a:t>
                </a:r>
                <a:r>
                  <a:rPr lang="en-US" dirty="0"/>
                  <a:t>me </a:t>
                </a:r>
                <a:r>
                  <a:rPr lang="en-US" dirty="0" err="1"/>
                  <a:t>si</a:t>
                </a:r>
                <a:r>
                  <a:rPr lang="en-US" dirty="0"/>
                  <a:t> </a:t>
                </a:r>
                <a:r>
                  <a:rPr lang="cs-CZ" b="1" dirty="0">
                    <a:solidFill>
                      <a:srgbClr val="1436CA"/>
                    </a:solidFill>
                  </a:rPr>
                  <a:t>komplexní sdružení</a:t>
                </a:r>
                <a:r>
                  <a:rPr lang="cs-CZ" b="1" dirty="0"/>
                  <a:t> </a:t>
                </a:r>
                <a:r>
                  <a:rPr lang="cs-CZ" dirty="0"/>
                  <a:t>bází</a:t>
                </a:r>
                <a:r>
                  <a:rPr lang="en-US" dirty="0"/>
                  <a:t>:</a:t>
                </a:r>
              </a:p>
              <a:p>
                <a:pPr eaLnBrk="1" fontAlgn="auto" hangingPunct="1">
                  <a:lnSpc>
                    <a:spcPct val="100000"/>
                  </a:lnSpc>
                  <a:spcAft>
                    <a:spcPts val="0"/>
                  </a:spcAft>
                  <a:defRPr/>
                </a:pPr>
                <a:endParaRPr lang="cs-CZ" dirty="0"/>
              </a:p>
              <a:p>
                <a:pPr eaLnBrk="1" fontAlgn="auto" hangingPunct="1">
                  <a:lnSpc>
                    <a:spcPct val="100000"/>
                  </a:lnSpc>
                  <a:spcAft>
                    <a:spcPts val="0"/>
                  </a:spcAft>
                  <a:defRPr/>
                </a:pPr>
                <a:endParaRPr lang="en-US" dirty="0"/>
              </a:p>
              <a:p>
                <a:pPr eaLnBrk="1" fontAlgn="auto" hangingPunct="1">
                  <a:lnSpc>
                    <a:spcPct val="100000"/>
                  </a:lnSpc>
                  <a:spcAft>
                    <a:spcPts val="0"/>
                  </a:spcAft>
                  <a:defRPr/>
                </a:pPr>
                <a:r>
                  <a:rPr lang="en-US" dirty="0" err="1"/>
                  <a:t>Obecněji</a:t>
                </a:r>
                <a:r>
                  <a:rPr lang="en-US" dirty="0"/>
                  <a:t>: pro analýzu signálu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:r>
                  <a:rPr lang="cs-CZ" dirty="0"/>
                  <a:t>který je komplexní</a:t>
                </a:r>
                <a:r>
                  <a:rPr lang="en-US" dirty="0"/>
                  <a:t>, </a:t>
                </a:r>
                <a:r>
                  <a:rPr lang="cs-CZ" dirty="0"/>
                  <a:t>v</a:t>
                </a:r>
                <a:r>
                  <a:rPr lang="en-US" dirty="0" err="1"/>
                  <a:t>ezm</a:t>
                </a:r>
                <a:r>
                  <a:rPr lang="cs-CZ" dirty="0"/>
                  <a:t>e</a:t>
                </a:r>
                <a:r>
                  <a:rPr lang="en-US" dirty="0"/>
                  <a:t>me </a:t>
                </a:r>
                <a:r>
                  <a:rPr lang="en-US" dirty="0" err="1"/>
                  <a:t>jeho</a:t>
                </a:r>
                <a:r>
                  <a:rPr lang="en-US" dirty="0"/>
                  <a:t> </a:t>
                </a:r>
                <a:r>
                  <a:rPr lang="en-US" dirty="0" err="1"/>
                  <a:t>komplexní</a:t>
                </a:r>
                <a:r>
                  <a:rPr lang="en-US" dirty="0"/>
                  <a:t> </a:t>
                </a:r>
                <a:r>
                  <a:rPr lang="cs-CZ" dirty="0"/>
                  <a:t>sdružení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. Pro </a:t>
                </a:r>
                <a:r>
                  <a:rPr lang="en-US" dirty="0" err="1"/>
                  <a:t>naše</a:t>
                </a:r>
                <a:r>
                  <a:rPr lang="en-US" dirty="0"/>
                  <a:t> </a:t>
                </a:r>
                <a:r>
                  <a:rPr lang="cs-CZ" dirty="0"/>
                  <a:t>báze:</a:t>
                </a:r>
                <a:endParaRPr lang="en-US" dirty="0"/>
              </a:p>
              <a:p>
                <a:pPr marL="0" indent="0" eaLnBrk="1" fontAlgn="auto" hangingPunct="1">
                  <a:lnSpc>
                    <a:spcPct val="100000"/>
                  </a:lnSpc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en-US" sz="4800" dirty="0"/>
              </a:p>
              <a:p>
                <a:pPr eaLnBrk="1" fontAlgn="auto" hangingPunct="1">
                  <a:lnSpc>
                    <a:spcPct val="100000"/>
                  </a:lnSpc>
                  <a:spcAft>
                    <a:spcPts val="0"/>
                  </a:spcAft>
                  <a:defRPr/>
                </a:pPr>
                <a:r>
                  <a:rPr lang="en-US" dirty="0" err="1"/>
                  <a:t>Stejn</a:t>
                </a:r>
                <a:r>
                  <a:rPr lang="cs-CZ" dirty="0"/>
                  <a:t>á</a:t>
                </a:r>
                <a:r>
                  <a:rPr lang="en-US" dirty="0"/>
                  <a:t> </a:t>
                </a:r>
                <a:r>
                  <a:rPr lang="cs-CZ" dirty="0"/>
                  <a:t>komplexní exponenciála</a:t>
                </a:r>
                <a:r>
                  <a:rPr lang="en-US" dirty="0"/>
                  <a:t>, ale </a:t>
                </a:r>
                <a:r>
                  <a:rPr lang="en-US" dirty="0" err="1"/>
                  <a:t>otáčející</a:t>
                </a:r>
                <a:r>
                  <a:rPr lang="en-US" dirty="0"/>
                  <a:t> se </a:t>
                </a:r>
                <a:r>
                  <a:rPr lang="en-US" dirty="0" err="1"/>
                  <a:t>opačn</a:t>
                </a:r>
                <a:r>
                  <a:rPr lang="cs-CZ" dirty="0" err="1"/>
                  <a:t>ým</a:t>
                </a:r>
                <a:r>
                  <a:rPr lang="en-US" dirty="0"/>
                  <a:t> </a:t>
                </a:r>
                <a:r>
                  <a:rPr lang="en-US" dirty="0" err="1"/>
                  <a:t>směr</a:t>
                </a:r>
                <a:r>
                  <a:rPr lang="cs-CZ" dirty="0" err="1"/>
                  <a:t>em</a:t>
                </a:r>
                <a:endParaRPr lang="en-US" dirty="0"/>
              </a:p>
              <a:p>
                <a:pPr marL="0" indent="0" eaLnBrk="1" fontAlgn="auto" hangingPunct="1">
                  <a:lnSpc>
                    <a:spcPct val="100000"/>
                  </a:lnSpc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en-US" sz="1200" dirty="0"/>
              </a:p>
              <a:p>
                <a:pPr marL="0" indent="0" eaLnBrk="1" fontAlgn="auto" hangingPunct="1">
                  <a:lnSpc>
                    <a:spcPct val="100000"/>
                  </a:lnSpc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en-US" dirty="0">
                    <a:solidFill>
                      <a:srgbClr val="FF0000"/>
                    </a:solidFill>
                  </a:rPr>
                  <a:t>#plus_minus_complex_exp</a:t>
                </a:r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C1A669C6-66A7-24D6-AE7D-65F1B51167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2"/>
                <a:stretch>
                  <a:fillRect l="-1217" t="-1090" r="-638" b="-3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917" name="Obrázek 4">
            <a:extLst>
              <a:ext uri="{FF2B5EF4-FFF2-40B4-BE49-F238E27FC236}">
                <a16:creationId xmlns:a16="http://schemas.microsoft.com/office/drawing/2014/main" id="{76276843-18AE-0CDD-2195-C29558050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118" y="2514270"/>
            <a:ext cx="6056770" cy="57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Obrázek 5">
            <a:extLst>
              <a:ext uri="{FF2B5EF4-FFF2-40B4-BE49-F238E27FC236}">
                <a16:creationId xmlns:a16="http://schemas.microsoft.com/office/drawing/2014/main" id="{7425AA03-2551-E8B6-5D05-0DFFDCD3BA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204" y="4614837"/>
            <a:ext cx="6723592" cy="68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Obrázek 6">
            <a:extLst>
              <a:ext uri="{FF2B5EF4-FFF2-40B4-BE49-F238E27FC236}">
                <a16:creationId xmlns:a16="http://schemas.microsoft.com/office/drawing/2014/main" id="{7BCEADDF-1D81-8C97-3CAE-5214309E49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3025445"/>
            <a:ext cx="1477977" cy="403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D9EA9506-DFF6-16BD-9FAD-0F13FA402057}"/>
              </a:ext>
            </a:extLst>
          </p:cNvPr>
          <p:cNvSpPr/>
          <p:nvPr/>
        </p:nvSpPr>
        <p:spPr>
          <a:xfrm>
            <a:off x="4128856" y="3044601"/>
            <a:ext cx="377502" cy="384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EC3B27D-20CD-7C5B-CF3C-EEBD77C915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50</a:t>
            </a:fld>
            <a:r>
              <a:rPr lang="cs-CZ"/>
              <a:t> / 72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>
            <a:extLst>
              <a:ext uri="{FF2B5EF4-FFF2-40B4-BE49-F238E27FC236}">
                <a16:creationId xmlns:a16="http://schemas.microsoft.com/office/drawing/2014/main" id="{C1E77069-048D-243B-FC03-C7674C3A1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b="1" dirty="0" err="1">
                <a:solidFill>
                  <a:srgbClr val="1436CA"/>
                </a:solidFill>
              </a:rPr>
              <a:t>Diskr</a:t>
            </a:r>
            <a:r>
              <a:rPr lang="cs-CZ" altLang="cs-CZ" b="1" dirty="0" err="1">
                <a:solidFill>
                  <a:srgbClr val="1436CA"/>
                </a:solidFill>
              </a:rPr>
              <a:t>étní</a:t>
            </a:r>
            <a:r>
              <a:rPr lang="cs-CZ" altLang="cs-CZ" b="1" dirty="0">
                <a:solidFill>
                  <a:srgbClr val="1436CA"/>
                </a:solidFill>
              </a:rPr>
              <a:t> Fourierova transformace</a:t>
            </a:r>
            <a:r>
              <a:rPr lang="cs-CZ" altLang="cs-CZ" b="1" dirty="0"/>
              <a:t> </a:t>
            </a:r>
            <a:r>
              <a:rPr lang="en-US" altLang="cs-CZ" dirty="0"/>
              <a:t>(DFT)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3618E6D1-D091-14A0-4887-F6C84D4A89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347791"/>
              </a:xfrm>
            </p:spPr>
            <p:txBody>
              <a:bodyPr rtlCol="0">
                <a:normAutofit/>
              </a:bodyPr>
              <a:lstStyle/>
              <a:p>
                <a:pPr eaLnBrk="1" fontAlgn="auto" hangingPunct="1">
                  <a:spcAft>
                    <a:spcPts val="0"/>
                  </a:spcAft>
                  <a:defRPr/>
                </a:pPr>
                <a:endParaRPr lang="en-US" dirty="0"/>
              </a:p>
              <a:p>
                <a:pPr eaLnBrk="1" fontAlgn="auto" hangingPunct="1">
                  <a:spcAft>
                    <a:spcPts val="0"/>
                  </a:spcAft>
                  <a:defRPr/>
                </a:pPr>
                <a:endParaRPr lang="en-US" dirty="0"/>
              </a:p>
              <a:p>
                <a:pPr eaLnBrk="1" fontAlgn="auto" hangingPunct="1">
                  <a:spcAft>
                    <a:spcPts val="0"/>
                  </a:spcAft>
                  <a:defRPr/>
                </a:pPr>
                <a:endParaRPr lang="en-US" dirty="0"/>
              </a:p>
              <a:p>
                <a:pPr eaLnBrk="1" fontAlgn="auto" hangingPunct="1">
                  <a:spcAft>
                    <a:spcPts val="0"/>
                  </a:spcAft>
                  <a:defRPr/>
                </a:pPr>
                <a:endParaRPr lang="en-US" dirty="0"/>
              </a:p>
              <a:p>
                <a:pPr eaLnBrk="1" fontAlgn="auto" hangingPunct="1">
                  <a:spcAft>
                    <a:spcPts val="0"/>
                  </a:spcAft>
                  <a:defRPr/>
                </a:pPr>
                <a:endParaRPr lang="en-US" dirty="0"/>
              </a:p>
              <a:p>
                <a:pPr eaLnBrk="1" fontAlgn="auto" hangingPunct="1">
                  <a:spcAft>
                    <a:spcPts val="600"/>
                  </a:spcAft>
                  <a:defRPr/>
                </a:pPr>
                <a:r>
                  <a:rPr lang="en-US" dirty="0"/>
                  <a:t>Co </a:t>
                </a:r>
                <a:r>
                  <a:rPr lang="en-US" dirty="0" err="1"/>
                  <a:t>nám</a:t>
                </a:r>
                <a:r>
                  <a:rPr lang="en-US" dirty="0"/>
                  <a:t> </a:t>
                </a:r>
                <a:r>
                  <a:rPr lang="en-US" dirty="0" err="1"/>
                  <a:t>říká</a:t>
                </a:r>
                <a:r>
                  <a:rPr lang="en-US" dirty="0"/>
                  <a:t>? </a:t>
                </a:r>
              </a:p>
              <a:p>
                <a:pPr lvl="1" eaLnBrk="1" fontAlgn="auto" hangingPunct="1">
                  <a:spcAft>
                    <a:spcPts val="600"/>
                  </a:spcAft>
                  <a:defRPr/>
                </a:pPr>
                <a:r>
                  <a:rPr lang="en-US" dirty="0"/>
                  <a:t>Index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nám</a:t>
                </a:r>
                <a:r>
                  <a:rPr lang="en-US" dirty="0"/>
                  <a:t> </a:t>
                </a:r>
                <a:r>
                  <a:rPr lang="en-US" dirty="0" err="1"/>
                  <a:t>říká</a:t>
                </a:r>
                <a:r>
                  <a:rPr lang="en-US" dirty="0"/>
                  <a:t>, </a:t>
                </a:r>
                <a:r>
                  <a:rPr lang="en-US" dirty="0" err="1"/>
                  <a:t>jaká</a:t>
                </a:r>
                <a:r>
                  <a:rPr lang="en-US" b="1" dirty="0"/>
                  <a:t> </a:t>
                </a:r>
                <a:r>
                  <a:rPr lang="en-US" b="1" dirty="0" err="1"/>
                  <a:t>frekvence</a:t>
                </a:r>
                <a:r>
                  <a:rPr lang="en-US" b="1" dirty="0"/>
                  <a:t> </a:t>
                </a:r>
              </a:p>
              <a:p>
                <a:pPr lvl="1" eaLnBrk="1" fontAlgn="auto" hangingPunct="1">
                  <a:spcAft>
                    <a:spcPts val="600"/>
                  </a:spcAft>
                  <a:defRPr/>
                </a:pPr>
                <a:r>
                  <a:rPr lang="cs-CZ" b="1" dirty="0" err="1">
                    <a:solidFill>
                      <a:srgbClr val="1436CA"/>
                    </a:solidFill>
                  </a:rPr>
                  <a:t>Abso</a:t>
                </a:r>
                <a:r>
                  <a:rPr lang="en-US" b="1" dirty="0" err="1">
                    <a:solidFill>
                      <a:srgbClr val="1436CA"/>
                    </a:solidFill>
                  </a:rPr>
                  <a:t>lutn</a:t>
                </a:r>
                <a:r>
                  <a:rPr lang="cs-CZ" b="1" dirty="0">
                    <a:solidFill>
                      <a:srgbClr val="1436CA"/>
                    </a:solidFill>
                  </a:rPr>
                  <a:t>í hodnota</a:t>
                </a:r>
                <a:r>
                  <a:rPr lang="cs-CZ" dirty="0">
                    <a:solidFill>
                      <a:srgbClr val="1436CA"/>
                    </a:solidFill>
                  </a:rPr>
                  <a:t> </a:t>
                </a:r>
                <a:r>
                  <a:rPr lang="cs-CZ" dirty="0"/>
                  <a:t>(</a:t>
                </a:r>
                <a:r>
                  <a:rPr lang="cs-CZ" dirty="0">
                    <a:solidFill>
                      <a:srgbClr val="1436CA"/>
                    </a:solidFill>
                  </a:rPr>
                  <a:t>modul</a:t>
                </a:r>
                <a:r>
                  <a:rPr lang="en-US" dirty="0"/>
                  <a:t>)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</m:d>
                      </m:e>
                    </m:d>
                  </m:oMath>
                </a14:m>
                <a:r>
                  <a:rPr lang="en-US" i="1" dirty="0"/>
                  <a:t> </a:t>
                </a:r>
                <a:r>
                  <a:rPr lang="en-US" dirty="0" err="1"/>
                  <a:t>nám</a:t>
                </a:r>
                <a:r>
                  <a:rPr lang="en-US" dirty="0"/>
                  <a:t> </a:t>
                </a:r>
                <a:r>
                  <a:rPr lang="en-US" dirty="0" err="1"/>
                  <a:t>říká</a:t>
                </a:r>
                <a:r>
                  <a:rPr lang="en-US" dirty="0"/>
                  <a:t>, </a:t>
                </a:r>
                <a:r>
                  <a:rPr lang="en-US" b="1" dirty="0" err="1"/>
                  <a:t>kolik</a:t>
                </a:r>
                <a:endParaRPr lang="en-US" b="1" dirty="0"/>
              </a:p>
              <a:p>
                <a:pPr lvl="1" eaLnBrk="1" fontAlgn="auto" hangingPunct="1">
                  <a:spcAft>
                    <a:spcPts val="600"/>
                  </a:spcAft>
                  <a:defRPr/>
                </a:pPr>
                <a:r>
                  <a:rPr lang="cs-CZ" b="1" dirty="0">
                    <a:solidFill>
                      <a:srgbClr val="1436CA"/>
                    </a:solidFill>
                  </a:rPr>
                  <a:t>Fáze</a:t>
                </a:r>
                <a:r>
                  <a:rPr lang="cs-CZ" dirty="0">
                    <a:solidFill>
                      <a:srgbClr val="1436CA"/>
                    </a:solidFill>
                  </a:rPr>
                  <a:t> </a:t>
                </a:r>
                <a:r>
                  <a:rPr lang="cs-CZ" dirty="0"/>
                  <a:t>(</a:t>
                </a:r>
                <a:r>
                  <a:rPr lang="cs-CZ" dirty="0">
                    <a:solidFill>
                      <a:srgbClr val="1436CA"/>
                    </a:solidFill>
                  </a:rPr>
                  <a:t>úhel, argument, fázový posuv</a:t>
                </a:r>
                <a:r>
                  <a:rPr lang="cs-CZ" dirty="0"/>
                  <a:t>) </a:t>
                </a:r>
                <a:r>
                  <a:rPr lang="cs-CZ" b="1" dirty="0">
                    <a:solidFill>
                      <a:srgbClr val="FF0000"/>
                    </a:solidFill>
                  </a:rPr>
                  <a:t>arg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/>
                  <a:t>nám</a:t>
                </a:r>
                <a:r>
                  <a:rPr lang="en-US" dirty="0"/>
                  <a:t> </a:t>
                </a:r>
                <a:r>
                  <a:rPr lang="en-US" dirty="0" err="1"/>
                  <a:t>říká</a:t>
                </a:r>
                <a:r>
                  <a:rPr lang="en-US" dirty="0"/>
                  <a:t>, jak </a:t>
                </a:r>
                <a:r>
                  <a:rPr lang="cs-CZ" b="1" dirty="0"/>
                  <a:t>posunuto</a:t>
                </a:r>
                <a:endParaRPr lang="en-US" b="1" dirty="0"/>
              </a:p>
              <a:p>
                <a:pPr marL="0" indent="0" eaLnBrk="1" fontAlgn="auto" hangingPunct="1"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en-US" dirty="0">
                    <a:solidFill>
                      <a:srgbClr val="FF0000"/>
                    </a:solidFill>
                  </a:rPr>
                  <a:t>#</a:t>
                </a:r>
                <a:r>
                  <a:rPr lang="en-US" dirty="0" err="1">
                    <a:solidFill>
                      <a:srgbClr val="FF0000"/>
                    </a:solidFill>
                  </a:rPr>
                  <a:t>dft_anal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3618E6D1-D091-14A0-4887-F6C84D4A89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347791"/>
              </a:xfrm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941" name="Obrázek 4">
            <a:extLst>
              <a:ext uri="{FF2B5EF4-FFF2-40B4-BE49-F238E27FC236}">
                <a16:creationId xmlns:a16="http://schemas.microsoft.com/office/drawing/2014/main" id="{7D9125F8-2A5A-3C80-53C8-71DA32DFE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278" y="2498154"/>
            <a:ext cx="29718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Obrázek 5">
            <a:extLst>
              <a:ext uri="{FF2B5EF4-FFF2-40B4-BE49-F238E27FC236}">
                <a16:creationId xmlns:a16="http://schemas.microsoft.com/office/drawing/2014/main" id="{F0CC2BED-B9E5-AB8E-437B-61FCF334CB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1596926"/>
            <a:ext cx="2303462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Obrázek 6">
            <a:extLst>
              <a:ext uri="{FF2B5EF4-FFF2-40B4-BE49-F238E27FC236}">
                <a16:creationId xmlns:a16="http://schemas.microsoft.com/office/drawing/2014/main" id="{A0CB4D56-8DBB-DA23-31F5-33763A84BC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1412776"/>
            <a:ext cx="1884363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Obrázek 7">
            <a:extLst>
              <a:ext uri="{FF2B5EF4-FFF2-40B4-BE49-F238E27FC236}">
                <a16:creationId xmlns:a16="http://schemas.microsoft.com/office/drawing/2014/main" id="{C7CE3A54-09FC-5CA8-7185-4AA38213CB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2701925"/>
            <a:ext cx="18669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A99A7EA-97E8-6410-6EE1-D0270E68B1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51</a:t>
            </a:fld>
            <a:r>
              <a:rPr lang="cs-CZ"/>
              <a:t> / 72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9CD3761-0B73-09B9-19C3-8AA1964C6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50" y="949072"/>
            <a:ext cx="11615501" cy="49598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9103A46-919E-C996-1120-A2F65F5969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52</a:t>
            </a:fld>
            <a:r>
              <a:rPr lang="cs-CZ"/>
              <a:t> / 72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4636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CFF79E3-DF7A-F5B2-46DC-21EB605ED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64" y="11456"/>
            <a:ext cx="11449272" cy="6830203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BE1D68F-D246-BEB9-F9E1-A26058FF30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53</a:t>
            </a:fld>
            <a:r>
              <a:rPr lang="cs-CZ"/>
              <a:t> / 72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8752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>
            <a:extLst>
              <a:ext uri="{FF2B5EF4-FFF2-40B4-BE49-F238E27FC236}">
                <a16:creationId xmlns:a16="http://schemas.microsoft.com/office/drawing/2014/main" id="{3EFF9574-57B5-95EA-7EBC-6159EF417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dirty="0" err="1"/>
              <a:t>Syntéza</a:t>
            </a:r>
            <a:r>
              <a:rPr lang="en-US" altLang="cs-CZ" dirty="0"/>
              <a:t> z toho</a:t>
            </a:r>
            <a:r>
              <a:rPr lang="cs-CZ" altLang="cs-CZ" dirty="0"/>
              <a:t>to</a:t>
            </a:r>
            <a:r>
              <a:rPr lang="en-US" altLang="cs-CZ" dirty="0"/>
              <a:t> </a:t>
            </a:r>
            <a:r>
              <a:rPr lang="en-US" altLang="cs-CZ" dirty="0" err="1"/>
              <a:t>všeho</a:t>
            </a:r>
            <a:r>
              <a:rPr lang="en-US" altLang="cs-CZ" dirty="0"/>
              <a:t>…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801D69E-73FC-2423-216E-BA1286F23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Syntézu</a:t>
            </a:r>
            <a:r>
              <a:rPr lang="en-US" dirty="0"/>
              <a:t> </a:t>
            </a:r>
            <a:r>
              <a:rPr lang="en-US" dirty="0" err="1"/>
              <a:t>jsme</a:t>
            </a:r>
            <a:r>
              <a:rPr lang="en-US" dirty="0"/>
              <a:t> </a:t>
            </a:r>
            <a:r>
              <a:rPr lang="cs-CZ" dirty="0"/>
              <a:t>dříve </a:t>
            </a:r>
            <a:r>
              <a:rPr lang="en-US" dirty="0" err="1"/>
              <a:t>provedli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dirty="0"/>
              <a:t>Takže tady by měla vypadat jako</a:t>
            </a: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/>
              <a:t>Jejda</a:t>
            </a:r>
            <a:r>
              <a:rPr lang="en-US" dirty="0"/>
              <a:t>, </a:t>
            </a:r>
            <a:r>
              <a:rPr lang="cs-CZ" dirty="0"/>
              <a:t>d</a:t>
            </a:r>
            <a:r>
              <a:rPr lang="en-US" dirty="0" err="1"/>
              <a:t>ostali</a:t>
            </a:r>
            <a:r>
              <a:rPr lang="en-US" dirty="0"/>
              <a:t> </a:t>
            </a:r>
            <a:r>
              <a:rPr lang="en-US" dirty="0" err="1"/>
              <a:t>bychom</a:t>
            </a:r>
            <a:r>
              <a:rPr lang="en-US" dirty="0"/>
              <a:t> </a:t>
            </a:r>
            <a:r>
              <a:rPr lang="en-US" dirty="0" err="1"/>
              <a:t>něco</a:t>
            </a:r>
            <a:r>
              <a:rPr lang="en-US" dirty="0"/>
              <a:t> </a:t>
            </a:r>
            <a:r>
              <a:rPr lang="cs-CZ" dirty="0"/>
              <a:t>komplexního </a:t>
            </a:r>
            <a:r>
              <a:rPr lang="en-US" dirty="0">
                <a:sym typeface="Wingdings" panose="05000000000000000000" pitchFamily="2" charset="2"/>
              </a:rPr>
              <a:t>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ym typeface="Wingdings" panose="05000000000000000000" pitchFamily="2" charset="2"/>
              </a:rPr>
              <a:t>Mohli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bychom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extrahovat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cs-CZ" dirty="0">
                <a:sym typeface="Wingdings" panose="05000000000000000000" pitchFamily="2" charset="2"/>
              </a:rPr>
              <a:t>absolutní hodnoty</a:t>
            </a:r>
            <a:r>
              <a:rPr lang="en-US" dirty="0">
                <a:sym typeface="Wingdings" panose="05000000000000000000" pitchFamily="2" charset="2"/>
              </a:rPr>
              <a:t> a </a:t>
            </a:r>
            <a:r>
              <a:rPr lang="en-US" dirty="0" err="1">
                <a:sym typeface="Wingdings" panose="05000000000000000000" pitchFamily="2" charset="2"/>
              </a:rPr>
              <a:t>fáze</a:t>
            </a:r>
            <a:r>
              <a:rPr lang="en-US" dirty="0">
                <a:sym typeface="Wingdings" panose="05000000000000000000" pitchFamily="2" charset="2"/>
              </a:rPr>
              <a:t> z </a:t>
            </a:r>
            <a:r>
              <a:rPr lang="en-US" dirty="0" err="1">
                <a:sym typeface="Wingdings" panose="05000000000000000000" pitchFamily="2" charset="2"/>
              </a:rPr>
              <a:t>komplexních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koeficientů</a:t>
            </a:r>
            <a:r>
              <a:rPr lang="en-US" dirty="0">
                <a:sym typeface="Wingdings" panose="05000000000000000000" pitchFamily="2" charset="2"/>
              </a:rPr>
              <a:t> a </a:t>
            </a:r>
            <a:r>
              <a:rPr lang="en-US" dirty="0" err="1">
                <a:sym typeface="Wingdings" panose="05000000000000000000" pitchFamily="2" charset="2"/>
              </a:rPr>
              <a:t>udělat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něco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takového</a:t>
            </a:r>
            <a:r>
              <a:rPr lang="cs-CZ" dirty="0">
                <a:sym typeface="Wingdings" panose="05000000000000000000" pitchFamily="2" charset="2"/>
              </a:rPr>
              <a:t>:</a:t>
            </a:r>
            <a:endParaRPr lang="en-US" dirty="0">
              <a:sym typeface="Wingdings" panose="05000000000000000000" pitchFamily="2" charset="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ym typeface="Wingdings" panose="05000000000000000000" pitchFamily="2" charset="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ym typeface="Wingdings" panose="05000000000000000000" pitchFamily="2" charset="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ym typeface="Wingdings" panose="05000000000000000000" pitchFamily="2" charset="2"/>
              </a:rPr>
              <a:t>Ale </a:t>
            </a:r>
            <a:r>
              <a:rPr lang="en-US" dirty="0" err="1">
                <a:sym typeface="Wingdings" panose="05000000000000000000" pitchFamily="2" charset="2"/>
              </a:rPr>
              <a:t>bylo</a:t>
            </a:r>
            <a:r>
              <a:rPr lang="en-US" dirty="0">
                <a:sym typeface="Wingdings" panose="05000000000000000000" pitchFamily="2" charset="2"/>
              </a:rPr>
              <a:t> by to </a:t>
            </a:r>
            <a:r>
              <a:rPr lang="en-US" dirty="0" err="1">
                <a:sym typeface="Wingdings" panose="05000000000000000000" pitchFamily="2" charset="2"/>
              </a:rPr>
              <a:t>pekelně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komplikované</a:t>
            </a:r>
            <a:r>
              <a:rPr lang="en-US" dirty="0">
                <a:sym typeface="Wingdings" panose="05000000000000000000" pitchFamily="2" charset="2"/>
              </a:rPr>
              <a:t>, a my </a:t>
            </a:r>
            <a:r>
              <a:rPr lang="en-US" b="1" dirty="0" err="1">
                <a:sym typeface="Wingdings" panose="05000000000000000000" pitchFamily="2" charset="2"/>
              </a:rPr>
              <a:t>milujeme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naše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cs-CZ" b="1" dirty="0">
                <a:sym typeface="Wingdings" panose="05000000000000000000" pitchFamily="2" charset="2"/>
              </a:rPr>
              <a:t>komplexní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 err="1">
                <a:sym typeface="Wingdings" panose="05000000000000000000" pitchFamily="2" charset="2"/>
              </a:rPr>
              <a:t>exponenciály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takže</a:t>
            </a:r>
            <a:r>
              <a:rPr lang="en-US" dirty="0">
                <a:sym typeface="Wingdings" panose="05000000000000000000" pitchFamily="2" charset="2"/>
              </a:rPr>
              <a:t>… </a:t>
            </a:r>
          </a:p>
        </p:txBody>
      </p:sp>
      <p:pic>
        <p:nvPicPr>
          <p:cNvPr id="40965" name="Obrázek 4">
            <a:extLst>
              <a:ext uri="{FF2B5EF4-FFF2-40B4-BE49-F238E27FC236}">
                <a16:creationId xmlns:a16="http://schemas.microsoft.com/office/drawing/2014/main" id="{C827DBB5-7AC8-C3E9-5A97-6438A8C7F2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257" y="1886918"/>
            <a:ext cx="5921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Obrázek 5">
            <a:extLst>
              <a:ext uri="{FF2B5EF4-FFF2-40B4-BE49-F238E27FC236}">
                <a16:creationId xmlns:a16="http://schemas.microsoft.com/office/drawing/2014/main" id="{4CA8CFBD-85BB-F373-CD5F-792B924C4F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3" y="2751138"/>
            <a:ext cx="75596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Obrázek 6">
            <a:extLst>
              <a:ext uri="{FF2B5EF4-FFF2-40B4-BE49-F238E27FC236}">
                <a16:creationId xmlns:a16="http://schemas.microsoft.com/office/drawing/2014/main" id="{41ADAA30-2F43-8D20-2DBC-BCE6C2E020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4811713"/>
            <a:ext cx="554037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A86D749-CE09-4C68-224A-6CC0C61FDD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54</a:t>
            </a:fld>
            <a:r>
              <a:rPr lang="cs-CZ"/>
              <a:t> / 72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>
            <a:extLst>
              <a:ext uri="{FF2B5EF4-FFF2-40B4-BE49-F238E27FC236}">
                <a16:creationId xmlns:a16="http://schemas.microsoft.com/office/drawing/2014/main" id="{BFF3E73C-173C-C668-2C9A-B8083BCED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dirty="0" err="1"/>
              <a:t>Pouze</a:t>
            </a:r>
            <a:r>
              <a:rPr lang="en-US" altLang="cs-CZ" dirty="0"/>
              <a:t> </a:t>
            </a:r>
            <a:r>
              <a:rPr lang="en-US" altLang="cs-CZ" dirty="0" err="1"/>
              <a:t>komplexní</a:t>
            </a:r>
            <a:r>
              <a:rPr lang="en-US" altLang="cs-CZ" dirty="0"/>
              <a:t> </a:t>
            </a:r>
            <a:r>
              <a:rPr lang="en-US" altLang="cs-CZ" dirty="0" err="1"/>
              <a:t>exponenciály</a:t>
            </a:r>
            <a:r>
              <a:rPr lang="en-US" altLang="cs-CZ" dirty="0"/>
              <a:t>…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E2817DB6-8D80-D4F7-926D-ED9972B58D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131767"/>
              </a:xfrm>
            </p:spPr>
            <p:txBody>
              <a:bodyPr rtlCol="0">
                <a:normAutofit/>
              </a:bodyPr>
              <a:lstStyle/>
              <a:p>
                <a:pPr eaLnBrk="1" fontAlgn="auto" hangingPunct="1">
                  <a:spcAft>
                    <a:spcPts val="0"/>
                  </a:spcAft>
                  <a:defRPr/>
                </a:pPr>
                <a:r>
                  <a:rPr lang="cs-CZ" dirty="0">
                    <a:sym typeface="Wingdings" panose="05000000000000000000" pitchFamily="2" charset="2"/>
                  </a:rPr>
                  <a:t>Použijeme</a:t>
                </a: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n-US" dirty="0" err="1">
                    <a:sym typeface="Wingdings" panose="05000000000000000000" pitchFamily="2" charset="2"/>
                  </a:rPr>
                  <a:t>starý</a:t>
                </a: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n-US" dirty="0" err="1">
                    <a:sym typeface="Wingdings" panose="05000000000000000000" pitchFamily="2" charset="2"/>
                  </a:rPr>
                  <a:t>trik</a:t>
                </a:r>
                <a:r>
                  <a:rPr lang="en-US" dirty="0">
                    <a:sym typeface="Wingdings" panose="05000000000000000000" pitchFamily="2" charset="2"/>
                  </a:rPr>
                  <a:t> s</a:t>
                </a:r>
                <a:r>
                  <a:rPr lang="cs-CZ" dirty="0">
                    <a:sym typeface="Wingdings" panose="05000000000000000000" pitchFamily="2" charset="2"/>
                  </a:rPr>
                  <a:t> otáčením sdružené komplexní exponenciály v opačném směru</a:t>
                </a:r>
                <a:r>
                  <a:rPr lang="en-US" dirty="0">
                    <a:sym typeface="Wingdings" panose="05000000000000000000" pitchFamily="2" charset="2"/>
                  </a:rPr>
                  <a:t> </a:t>
                </a:r>
              </a:p>
              <a:p>
                <a:pPr lvl="1" eaLnBrk="1" fontAlgn="auto" hangingPunct="1">
                  <a:spcAft>
                    <a:spcPts val="0"/>
                  </a:spcAft>
                  <a:defRPr/>
                </a:pPr>
                <a:r>
                  <a:rPr lang="en-US" dirty="0" err="1">
                    <a:sym typeface="Wingdings" panose="05000000000000000000" pitchFamily="2" charset="2"/>
                  </a:rPr>
                  <a:t>Definice</a:t>
                </a:r>
                <a:r>
                  <a:rPr lang="en-US" dirty="0">
                    <a:sym typeface="Wingdings" panose="05000000000000000000" pitchFamily="2" charset="2"/>
                  </a:rPr>
                  <a:t>: </a:t>
                </a:r>
              </a:p>
              <a:p>
                <a:pPr lvl="1" eaLnBrk="1" fontAlgn="auto" hangingPunct="1">
                  <a:spcAft>
                    <a:spcPts val="0"/>
                  </a:spcAft>
                  <a:defRPr/>
                </a:pPr>
                <a:endParaRPr lang="en-US" dirty="0">
                  <a:sym typeface="Wingdings" panose="05000000000000000000" pitchFamily="2" charset="2"/>
                </a:endParaRPr>
              </a:p>
              <a:p>
                <a:pPr lvl="1" eaLnBrk="1" fontAlgn="auto" hangingPunct="1">
                  <a:spcAft>
                    <a:spcPts val="0"/>
                  </a:spcAft>
                  <a:defRPr/>
                </a:pPr>
                <a:r>
                  <a:rPr lang="en-US" dirty="0" err="1">
                    <a:sym typeface="Wingdings" panose="05000000000000000000" pitchFamily="2" charset="2"/>
                  </a:rPr>
                  <a:t>Náš</a:t>
                </a: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n-US" dirty="0" err="1">
                    <a:sym typeface="Wingdings" panose="05000000000000000000" pitchFamily="2" charset="2"/>
                  </a:rPr>
                  <a:t>případ</a:t>
                </a:r>
                <a:r>
                  <a:rPr lang="cs-CZ" dirty="0">
                    <a:sym typeface="Wingdings" panose="05000000000000000000" pitchFamily="2" charset="2"/>
                  </a:rPr>
                  <a:t>:</a:t>
                </a:r>
                <a:endParaRPr lang="en-US" dirty="0">
                  <a:sym typeface="Wingdings" panose="05000000000000000000" pitchFamily="2" charset="2"/>
                </a:endParaRPr>
              </a:p>
              <a:p>
                <a:pPr lvl="1" eaLnBrk="1" fontAlgn="auto" hangingPunct="1">
                  <a:spcAft>
                    <a:spcPts val="0"/>
                  </a:spcAft>
                  <a:defRPr/>
                </a:pPr>
                <a:endParaRPr lang="en-US" dirty="0"/>
              </a:p>
              <a:p>
                <a:pPr marL="0" indent="0" eaLnBrk="1" fontAlgn="auto" hangingPunct="1">
                  <a:spcAft>
                    <a:spcPts val="1200"/>
                  </a:spcAft>
                  <a:buNone/>
                  <a:defRPr/>
                </a:pPr>
                <a:r>
                  <a:rPr lang="en-US" dirty="0">
                    <a:solidFill>
                      <a:srgbClr val="FF0000"/>
                    </a:solidFill>
                  </a:rPr>
                  <a:t>#discrete_cos_decomposition</a:t>
                </a:r>
                <a:r>
                  <a:rPr lang="en-US" dirty="0"/>
                  <a:t> </a:t>
                </a:r>
                <a:r>
                  <a:rPr lang="en-US" sz="2000" i="1" dirty="0"/>
                  <a:t>(</a:t>
                </a:r>
                <a:r>
                  <a:rPr lang="en-US" sz="2000" i="1" dirty="0" err="1"/>
                  <a:t>převzato</a:t>
                </a:r>
                <a:r>
                  <a:rPr lang="en-US" sz="2000" i="1" dirty="0"/>
                  <a:t> z </a:t>
                </a:r>
                <a:r>
                  <a:rPr lang="en-US" sz="2000" i="1" dirty="0" err="1"/>
                  <a:t>poslední</a:t>
                </a:r>
                <a:r>
                  <a:rPr lang="en-US" sz="2000" i="1" dirty="0"/>
                  <a:t> </a:t>
                </a:r>
                <a:r>
                  <a:rPr lang="en-US" sz="2000" i="1" dirty="0" err="1"/>
                  <a:t>přednášky</a:t>
                </a:r>
                <a:r>
                  <a:rPr lang="en-US" sz="2000" i="1" dirty="0"/>
                  <a:t>) </a:t>
                </a:r>
              </a:p>
              <a:p>
                <a:pPr eaLnBrk="1" fontAlgn="auto" hangingPunct="1">
                  <a:spcAft>
                    <a:spcPts val="0"/>
                  </a:spcAft>
                  <a:defRPr/>
                </a:pPr>
                <a:r>
                  <a:rPr lang="en-US" dirty="0">
                    <a:sym typeface="Wingdings" panose="05000000000000000000" pitchFamily="2" charset="2"/>
                  </a:rPr>
                  <a:t>Ale </a:t>
                </a:r>
                <a:r>
                  <a:rPr lang="en-US" dirty="0" err="1">
                    <a:sym typeface="Wingdings" panose="05000000000000000000" pitchFamily="2" charset="2"/>
                  </a:rPr>
                  <a:t>rozhodně</a:t>
                </a: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n-US" dirty="0" err="1">
                    <a:sym typeface="Wingdings" panose="05000000000000000000" pitchFamily="2" charset="2"/>
                  </a:rPr>
                  <a:t>chceme</a:t>
                </a: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n-US" dirty="0" err="1">
                    <a:sym typeface="Wingdings" panose="05000000000000000000" pitchFamily="2" charset="2"/>
                  </a:rPr>
                  <a:t>zůstat</a:t>
                </a:r>
                <a:r>
                  <a:rPr lang="en-US" dirty="0">
                    <a:sym typeface="Wingdings" panose="05000000000000000000" pitchFamily="2" charset="2"/>
                  </a:rPr>
                  <a:t> v </a:t>
                </a:r>
                <a:r>
                  <a:rPr lang="en-US" b="1" dirty="0" err="1">
                    <a:sym typeface="Wingdings" panose="05000000000000000000" pitchFamily="2" charset="2"/>
                  </a:rPr>
                  <a:t>kladných</a:t>
                </a:r>
                <a:r>
                  <a:rPr lang="en-US" b="1" dirty="0">
                    <a:sym typeface="Wingdings" panose="05000000000000000000" pitchFamily="2" charset="2"/>
                  </a:rPr>
                  <a:t> </a:t>
                </a:r>
                <a:r>
                  <a:rPr lang="en-US" b="1" dirty="0" err="1">
                    <a:sym typeface="Wingdings" panose="05000000000000000000" pitchFamily="2" charset="2"/>
                  </a:rPr>
                  <a:t>indexech</a:t>
                </a:r>
                <a:r>
                  <a:rPr lang="en-US" b="1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𝒌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, trocha </a:t>
                </a:r>
                <a:r>
                  <a:rPr lang="en-US" dirty="0" err="1">
                    <a:sym typeface="Wingdings" panose="05000000000000000000" pitchFamily="2" charset="2"/>
                  </a:rPr>
                  <a:t>matematiky</a:t>
                </a: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n-US" dirty="0" err="1">
                    <a:sym typeface="Wingdings" panose="05000000000000000000" pitchFamily="2" charset="2"/>
                  </a:rPr>
                  <a:t>nám</a:t>
                </a: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n-US" dirty="0" err="1">
                    <a:sym typeface="Wingdings" panose="05000000000000000000" pitchFamily="2" charset="2"/>
                  </a:rPr>
                  <a:t>pomůže</a:t>
                </a: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n-US" b="1" dirty="0" err="1">
                    <a:sym typeface="Wingdings" panose="05000000000000000000" pitchFamily="2" charset="2"/>
                  </a:rPr>
                  <a:t>přejít</a:t>
                </a:r>
                <a:r>
                  <a:rPr lang="cs-CZ" b="1" dirty="0">
                    <a:sym typeface="Wingdings" panose="05000000000000000000" pitchFamily="2" charset="2"/>
                  </a:rPr>
                  <a:t> od</a:t>
                </a:r>
                <a:r>
                  <a:rPr lang="en-US" b="1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cs-CZ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𝒌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(</a:t>
                </a:r>
                <a:r>
                  <a:rPr lang="en-US" dirty="0" err="1">
                    <a:sym typeface="Wingdings" panose="05000000000000000000" pitchFamily="2" charset="2"/>
                  </a:rPr>
                  <a:t>záporné</a:t>
                </a:r>
                <a:r>
                  <a:rPr lang="en-US" dirty="0">
                    <a:sym typeface="Wingdings" panose="05000000000000000000" pitchFamily="2" charset="2"/>
                  </a:rPr>
                  <a:t>) </a:t>
                </a:r>
                <a:r>
                  <a:rPr lang="en-US" b="1" dirty="0">
                    <a:sym typeface="Wingdings" panose="05000000000000000000" pitchFamily="2" charset="2"/>
                  </a:rPr>
                  <a:t>do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𝑵</m:t>
                    </m:r>
                    <m:r>
                      <a:rPr lang="cs-CZ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𝒌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(</a:t>
                </a:r>
                <a:r>
                  <a:rPr lang="en-US" dirty="0" err="1">
                    <a:sym typeface="Wingdings" panose="05000000000000000000" pitchFamily="2" charset="2"/>
                  </a:rPr>
                  <a:t>kladné</a:t>
                </a:r>
                <a:r>
                  <a:rPr lang="en-US" dirty="0">
                    <a:sym typeface="Wingdings" panose="05000000000000000000" pitchFamily="2" charset="2"/>
                  </a:rPr>
                  <a:t>): </a:t>
                </a:r>
                <a:br>
                  <a:rPr lang="en-US" dirty="0">
                    <a:sym typeface="Wingdings" panose="05000000000000000000" pitchFamily="2" charset="2"/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E2817DB6-8D80-D4F7-926D-ED9972B58D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131767"/>
              </a:xfrm>
              <a:blipFill>
                <a:blip r:embed="rId2"/>
                <a:stretch>
                  <a:fillRect l="-1217" t="-19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989" name="Obrázek 4">
            <a:extLst>
              <a:ext uri="{FF2B5EF4-FFF2-40B4-BE49-F238E27FC236}">
                <a16:creationId xmlns:a16="http://schemas.microsoft.com/office/drawing/2014/main" id="{56AFE927-1274-14A3-62FA-DBF5D23CE8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2636838"/>
            <a:ext cx="21859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Obrázek 5">
            <a:extLst>
              <a:ext uri="{FF2B5EF4-FFF2-40B4-BE49-F238E27FC236}">
                <a16:creationId xmlns:a16="http://schemas.microsoft.com/office/drawing/2014/main" id="{B711574D-EF49-FDA8-683D-9F45D97D7C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3331964"/>
            <a:ext cx="7148513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Obrázek 6">
            <a:extLst>
              <a:ext uri="{FF2B5EF4-FFF2-40B4-BE49-F238E27FC236}">
                <a16:creationId xmlns:a16="http://schemas.microsoft.com/office/drawing/2014/main" id="{134BD4FB-B177-EBDB-131E-A7DE01DEB3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700" y="6068268"/>
            <a:ext cx="73926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CF92DB7-69CC-91B3-0729-2DC4DA2C9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55</a:t>
            </a:fld>
            <a:r>
              <a:rPr lang="cs-CZ"/>
              <a:t> / 72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Obrázek 7">
            <a:extLst>
              <a:ext uri="{FF2B5EF4-FFF2-40B4-BE49-F238E27FC236}">
                <a16:creationId xmlns:a16="http://schemas.microsoft.com/office/drawing/2014/main" id="{F93BEED6-C53A-9570-A9B6-0017B5942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6128147"/>
            <a:ext cx="74771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Obrázek 6">
            <a:extLst>
              <a:ext uri="{FF2B5EF4-FFF2-40B4-BE49-F238E27FC236}">
                <a16:creationId xmlns:a16="http://schemas.microsoft.com/office/drawing/2014/main" id="{C3E11381-7BF5-0FB7-0FFC-2201F93867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3284984"/>
            <a:ext cx="2490788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Obrázek 4">
            <a:extLst>
              <a:ext uri="{FF2B5EF4-FFF2-40B4-BE49-F238E27FC236}">
                <a16:creationId xmlns:a16="http://schemas.microsoft.com/office/drawing/2014/main" id="{A095D9C8-E174-49DE-2435-1AF19296D5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975" y="566068"/>
            <a:ext cx="2728913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Nadpis 1">
            <a:extLst>
              <a:ext uri="{FF2B5EF4-FFF2-40B4-BE49-F238E27FC236}">
                <a16:creationId xmlns:a16="http://schemas.microsoft.com/office/drawing/2014/main" id="{536891E1-3CA4-7A97-B8D8-D17C81690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87424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cs-CZ" dirty="0"/>
              <a:t>DFT </a:t>
            </a:r>
            <a:r>
              <a:rPr lang="pt-BR" altLang="cs-CZ" dirty="0"/>
              <a:t>se všemi výstupními koeficienty </a:t>
            </a:r>
            <a:r>
              <a:rPr lang="pt-BR" altLang="cs-CZ" i="1" dirty="0"/>
              <a:t>N</a:t>
            </a:r>
            <a:endParaRPr lang="en-US" altLang="cs-CZ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72077A79-4120-7BA3-5F3E-633097A5EF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6762" y="782092"/>
                <a:ext cx="10801845" cy="6075908"/>
              </a:xfrm>
            </p:spPr>
            <p:txBody>
              <a:bodyPr rtlCol="0">
                <a:normAutofit lnSpcReduction="10000"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dirty="0"/>
                  <a:t>Analýzu </a:t>
                </a:r>
                <a:r>
                  <a:rPr lang="cs-CZ" dirty="0"/>
                  <a:t>                                     </a:t>
                </a:r>
                <a:r>
                  <a:rPr lang="en-US" dirty="0" err="1"/>
                  <a:t>provádíme</a:t>
                </a:r>
                <a:r>
                  <a:rPr lang="en-US" dirty="0"/>
                  <a:t> </a:t>
                </a:r>
                <a:r>
                  <a:rPr lang="en-US" b="1" dirty="0"/>
                  <a:t>pro </a:t>
                </a:r>
                <a:r>
                  <a:rPr lang="en-US" b="1" dirty="0" err="1"/>
                  <a:t>celý</a:t>
                </a:r>
                <a:r>
                  <a:rPr lang="en-US" b="1" dirty="0"/>
                  <a:t> </a:t>
                </a:r>
                <a:r>
                  <a:rPr lang="en-US" b="1" dirty="0" err="1"/>
                  <a:t>rozsah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 …</m:t>
                    </m:r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s </a:t>
                </a:r>
                <a:r>
                  <a:rPr lang="en-US" dirty="0" err="1"/>
                  <a:t>vědomím</a:t>
                </a:r>
                <a:r>
                  <a:rPr lang="en-US" dirty="0"/>
                  <a:t>, </a:t>
                </a:r>
                <a:r>
                  <a:rPr lang="en-US" dirty="0" err="1"/>
                  <a:t>že</a:t>
                </a:r>
                <a:r>
                  <a:rPr lang="en-US" dirty="0"/>
                  <a:t> </a:t>
                </a:r>
                <a:r>
                  <a:rPr lang="en-US" b="1" dirty="0" err="1"/>
                  <a:t>mezi</a:t>
                </a:r>
                <a:r>
                  <a:rPr lang="en-US" b="1" dirty="0"/>
                  <a:t> </a:t>
                </a:r>
                <a:r>
                  <a:rPr lang="en-US" b="1" dirty="0" err="1"/>
                  <a:t>nimi</a:t>
                </a:r>
                <a:r>
                  <a:rPr lang="en-US" b="1" dirty="0"/>
                  <a:t> </a:t>
                </a:r>
                <a:r>
                  <a:rPr lang="en-US" b="1" dirty="0" err="1"/>
                  <a:t>bude</a:t>
                </a:r>
                <a:r>
                  <a:rPr lang="en-US" b="1" dirty="0"/>
                  <a:t> </a:t>
                </a:r>
                <a:r>
                  <a:rPr lang="en-US" b="1" u="sng" dirty="0" err="1"/>
                  <a:t>symetrie</a:t>
                </a:r>
                <a:r>
                  <a:rPr lang="en-US" b="1" dirty="0"/>
                  <a:t> </a:t>
                </a:r>
              </a:p>
              <a:p>
                <a:pPr lvl="1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b="1" dirty="0" err="1"/>
                  <a:t>Koeficienty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𝑿</m:t>
                    </m:r>
                    <m:d>
                      <m:dPr>
                        <m:begChr m:val="["/>
                        <m:endChr m:val="]"/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cs-CZ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cs-CZ" b="1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</m:oMath>
                </a14:m>
                <a:r>
                  <a:rPr lang="en-US" dirty="0"/>
                  <a:t>, to </a:t>
                </a:r>
                <a:r>
                  <a:rPr lang="en-US" dirty="0" err="1"/>
                  <a:t>znamená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𝑿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</m:d>
                      </m:e>
                    </m:d>
                    <m:r>
                      <a:rPr lang="en-US" b="1" i="1" dirty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𝑿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𝑵</m:t>
                            </m:r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cs-CZ" dirty="0"/>
                  <a:t>                      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𝐚𝐫𝐠</m:t>
                        </m:r>
                      </m:fName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𝑿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</m:d>
                      </m:e>
                    </m:func>
                    <m:r>
                      <a:rPr lang="en-US" b="1" i="1" dirty="0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0" dirty="0" err="1">
                            <a:latin typeface="Cambria Math" panose="02040503050406030204" pitchFamily="18" charset="0"/>
                          </a:rPr>
                          <m:t>𝐚𝐫𝐠</m:t>
                        </m:r>
                      </m:fName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𝑿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</m:d>
                      </m:e>
                    </m:func>
                  </m:oMath>
                </a14:m>
                <a:endParaRPr lang="en-US" b="1" dirty="0"/>
              </a:p>
              <a:p>
                <a:pPr lvl="1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cs-CZ" b="1" dirty="0"/>
                  <a:t>Komplexní exponenciála</a:t>
                </a:r>
                <a:r>
                  <a:rPr lang="en-US" dirty="0"/>
                  <a:t>: </a:t>
                </a:r>
              </a:p>
              <a:p>
                <a:pPr lvl="1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en-US" sz="1200" dirty="0"/>
              </a:p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dirty="0" err="1"/>
                  <a:t>Syntézu</a:t>
                </a:r>
                <a:r>
                  <a:rPr lang="en-US" dirty="0"/>
                  <a:t> </a:t>
                </a:r>
                <a:r>
                  <a:rPr lang="cs-CZ" dirty="0"/>
                  <a:t>                               </a:t>
                </a:r>
                <a:r>
                  <a:rPr lang="en-US" dirty="0" err="1"/>
                  <a:t>provedeme</a:t>
                </a:r>
                <a:r>
                  <a:rPr lang="en-US" dirty="0"/>
                  <a:t> </a:t>
                </a:r>
                <a:r>
                  <a:rPr lang="en-US" dirty="0" err="1"/>
                  <a:t>znovu</a:t>
                </a:r>
                <a:r>
                  <a:rPr lang="en-US" dirty="0"/>
                  <a:t> s </a:t>
                </a:r>
                <a:r>
                  <a:rPr lang="en-US" dirty="0" err="1"/>
                  <a:t>plným</a:t>
                </a:r>
                <a:r>
                  <a:rPr lang="en-US" dirty="0"/>
                  <a:t> </a:t>
                </a:r>
                <a:r>
                  <a:rPr lang="en-US" dirty="0" err="1"/>
                  <a:t>rozsahem</a:t>
                </a:r>
                <a:r>
                  <a:rPr lang="en-US" dirty="0"/>
                  <a:t> </a:t>
                </a:r>
                <a:r>
                  <a:rPr lang="en-US" dirty="0" err="1"/>
                  <a:t>koeficientů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 …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s </a:t>
                </a:r>
                <a:r>
                  <a:rPr lang="en-US" dirty="0" err="1"/>
                  <a:t>vědomím</a:t>
                </a:r>
                <a:r>
                  <a:rPr lang="en-US" dirty="0"/>
                  <a:t>, </a:t>
                </a:r>
                <a:r>
                  <a:rPr lang="en-US" dirty="0" err="1"/>
                  <a:t>že</a:t>
                </a:r>
                <a:endParaRPr lang="en-US" dirty="0"/>
              </a:p>
              <a:p>
                <a:pPr lvl="1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defRPr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vytvoří</a:t>
                </a:r>
                <a:r>
                  <a:rPr lang="cs-CZ" dirty="0"/>
                  <a:t> stejnosměrnou</a:t>
                </a:r>
                <a:r>
                  <a:rPr lang="en-US" dirty="0"/>
                  <a:t> </a:t>
                </a:r>
                <a:r>
                  <a:rPr lang="en-US" dirty="0" err="1"/>
                  <a:t>hodnotu</a:t>
                </a:r>
                <a:r>
                  <a:rPr lang="en-US" dirty="0"/>
                  <a:t> (</a:t>
                </a:r>
                <a:r>
                  <a:rPr lang="cs-CZ" dirty="0"/>
                  <a:t>DC, </a:t>
                </a:r>
                <a:r>
                  <a:rPr lang="en-US" dirty="0" err="1"/>
                  <a:t>reálný</a:t>
                </a:r>
                <a:r>
                  <a:rPr lang="en-US" dirty="0"/>
                  <a:t> signál) </a:t>
                </a:r>
              </a:p>
              <a:p>
                <a:pPr lvl="1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defRPr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vytvoří </a:t>
                </a:r>
                <a:r>
                  <a:rPr lang="en-US" dirty="0" err="1"/>
                  <a:t>také</a:t>
                </a:r>
                <a:r>
                  <a:rPr lang="en-US" dirty="0"/>
                  <a:t> </a:t>
                </a:r>
                <a:r>
                  <a:rPr lang="en-US" dirty="0" err="1"/>
                  <a:t>reálný</a:t>
                </a:r>
                <a:r>
                  <a:rPr lang="en-US" dirty="0"/>
                  <a:t> signál </a:t>
                </a:r>
                <a:r>
                  <a:rPr lang="en-US" i="1" dirty="0"/>
                  <a:t>(+1,-1,+1,-1, …)</a:t>
                </a:r>
              </a:p>
              <a:p>
                <a:pPr lvl="1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dirty="0"/>
                  <a:t>Pro </a:t>
                </a:r>
                <a:r>
                  <a:rPr lang="en-US" dirty="0" err="1"/>
                  <a:t>ostatní</a:t>
                </a:r>
                <a:r>
                  <a:rPr lang="en-US" dirty="0"/>
                  <a:t> </a:t>
                </a:r>
                <a:r>
                  <a:rPr lang="en-US" dirty="0" err="1"/>
                  <a:t>páry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vytvoří</a:t>
                </a:r>
                <a:r>
                  <a:rPr lang="en-US" dirty="0"/>
                  <a:t> </a:t>
                </a:r>
                <a:r>
                  <a:rPr lang="en-US" dirty="0" err="1"/>
                  <a:t>dvě</a:t>
                </a:r>
                <a:r>
                  <a:rPr lang="en-US" dirty="0"/>
                  <a:t> </a:t>
                </a:r>
                <a:r>
                  <a:rPr lang="en-US" dirty="0" err="1"/>
                  <a:t>komplexní</a:t>
                </a:r>
                <a:r>
                  <a:rPr lang="en-US" dirty="0"/>
                  <a:t> </a:t>
                </a:r>
                <a:r>
                  <a:rPr lang="en-US" dirty="0" err="1"/>
                  <a:t>exponenciály</a:t>
                </a:r>
                <a:r>
                  <a:rPr lang="en-US" dirty="0"/>
                  <a:t> </a:t>
                </a:r>
                <a:r>
                  <a:rPr lang="en-US" dirty="0" err="1"/>
                  <a:t>běžící</a:t>
                </a:r>
                <a:br>
                  <a:rPr lang="cs-CZ" dirty="0"/>
                </a:br>
                <a:r>
                  <a:rPr lang="en-US" dirty="0"/>
                  <a:t>v </a:t>
                </a:r>
                <a:r>
                  <a:rPr lang="en-US" dirty="0" err="1"/>
                  <a:t>opačném</a:t>
                </a:r>
                <a:r>
                  <a:rPr lang="en-US" dirty="0"/>
                  <a:t> </a:t>
                </a:r>
                <a:r>
                  <a:rPr lang="en-US" dirty="0" err="1"/>
                  <a:t>směru</a:t>
                </a:r>
                <a:r>
                  <a:rPr lang="en-US" dirty="0"/>
                  <a:t>, </a:t>
                </a:r>
                <a:r>
                  <a:rPr lang="en-US" dirty="0" err="1"/>
                  <a:t>což</a:t>
                </a:r>
                <a:r>
                  <a:rPr lang="en-US" dirty="0"/>
                  <a:t> v </a:t>
                </a:r>
                <a:r>
                  <a:rPr lang="en-US" dirty="0" err="1"/>
                  <a:t>součtu</a:t>
                </a:r>
                <a:r>
                  <a:rPr lang="en-US" dirty="0"/>
                  <a:t> </a:t>
                </a:r>
                <a:r>
                  <a:rPr lang="en-US" dirty="0" err="1"/>
                  <a:t>dá</a:t>
                </a:r>
                <a:r>
                  <a:rPr lang="en-US" dirty="0"/>
                  <a:t> </a:t>
                </a:r>
                <a:r>
                  <a:rPr lang="en-US" dirty="0" err="1"/>
                  <a:t>kosinus</a:t>
                </a:r>
                <a:r>
                  <a:rPr lang="en-US" dirty="0"/>
                  <a:t>: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72077A79-4120-7BA3-5F3E-633097A5EF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6762" y="782092"/>
                <a:ext cx="10801845" cy="6075908"/>
              </a:xfrm>
              <a:blipFill>
                <a:blip r:embed="rId5"/>
                <a:stretch>
                  <a:fillRect l="-1016" t="-60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016" name="Obrázek 5">
            <a:extLst>
              <a:ext uri="{FF2B5EF4-FFF2-40B4-BE49-F238E27FC236}">
                <a16:creationId xmlns:a16="http://schemas.microsoft.com/office/drawing/2014/main" id="{B80D0A0E-D507-1C85-4164-086DB6AD6E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2756917"/>
            <a:ext cx="262413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01E8778-2ECA-72AE-B4F6-CBDF661935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56</a:t>
            </a:fld>
            <a:r>
              <a:rPr lang="cs-CZ"/>
              <a:t> / 72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>
            <a:extLst>
              <a:ext uri="{FF2B5EF4-FFF2-40B4-BE49-F238E27FC236}">
                <a16:creationId xmlns:a16="http://schemas.microsoft.com/office/drawing/2014/main" id="{2D6998BF-EF45-2325-E350-73C4A9D9D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dirty="0" err="1"/>
              <a:t>Celé</a:t>
            </a:r>
            <a:r>
              <a:rPr lang="en-US" altLang="cs-CZ" dirty="0"/>
              <a:t> DFT </a:t>
            </a:r>
            <a:r>
              <a:rPr lang="en-US" altLang="cs-CZ" dirty="0" err="1"/>
              <a:t>spektrum</a:t>
            </a:r>
            <a:r>
              <a:rPr lang="cs-CZ" altLang="cs-CZ" dirty="0"/>
              <a:t> – K</a:t>
            </a:r>
            <a:r>
              <a:rPr lang="en-US" altLang="cs-CZ" dirty="0" err="1"/>
              <a:t>olik</a:t>
            </a:r>
            <a:r>
              <a:rPr lang="en-US" altLang="cs-CZ" dirty="0"/>
              <a:t> </a:t>
            </a:r>
            <a:r>
              <a:rPr lang="en-US" altLang="cs-CZ" dirty="0" err="1"/>
              <a:t>máme</a:t>
            </a:r>
            <a:r>
              <a:rPr lang="en-US" altLang="cs-CZ" dirty="0"/>
              <a:t> </a:t>
            </a:r>
            <a:r>
              <a:rPr lang="en-US" altLang="cs-CZ" dirty="0" err="1"/>
              <a:t>hodnot</a:t>
            </a:r>
            <a:r>
              <a:rPr lang="en-US" altLang="cs-CZ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F982506E-5F07-360E-A6D4-AFB76B5497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56792"/>
                <a:ext cx="11234464" cy="5164683"/>
              </a:xfrm>
            </p:spPr>
            <p:txBody>
              <a:bodyPr rtlCol="0">
                <a:normAutofit fontScale="92500"/>
              </a:bodyPr>
              <a:lstStyle/>
              <a:p>
                <a:pPr marL="0" indent="0" eaLnBrk="1" fontAlgn="auto" hangingPunct="1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None/>
                  <a:defRPr/>
                </a:pPr>
                <a:r>
                  <a:rPr lang="en-US" dirty="0">
                    <a:solidFill>
                      <a:srgbClr val="FF0000"/>
                    </a:solidFill>
                  </a:rPr>
                  <a:t>#</a:t>
                </a:r>
                <a:r>
                  <a:rPr lang="en-US" dirty="0" err="1">
                    <a:solidFill>
                      <a:srgbClr val="FF0000"/>
                    </a:solidFill>
                  </a:rPr>
                  <a:t>full_dft_anal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eaLnBrk="1" fontAlgn="auto" hangingPunct="1">
                  <a:lnSpc>
                    <a:spcPct val="120000"/>
                  </a:lnSpc>
                  <a:spcAft>
                    <a:spcPts val="600"/>
                  </a:spcAft>
                  <a:defRPr/>
                </a:pPr>
                <a:r>
                  <a:rPr lang="en-US" dirty="0" err="1"/>
                  <a:t>Spočítejme</a:t>
                </a:r>
                <a:r>
                  <a:rPr lang="en-US" dirty="0"/>
                  <a:t> </a:t>
                </a:r>
                <a:r>
                  <a:rPr lang="cs-CZ" dirty="0" err="1"/>
                  <a:t>floaty</a:t>
                </a:r>
                <a:r>
                  <a:rPr lang="en-US" dirty="0"/>
                  <a:t>: </a:t>
                </a:r>
              </a:p>
              <a:p>
                <a:pPr lvl="1" eaLnBrk="1" fontAlgn="auto" hangingPunct="1">
                  <a:lnSpc>
                    <a:spcPct val="120000"/>
                  </a:lnSpc>
                  <a:spcAft>
                    <a:spcPts val="600"/>
                  </a:spcAft>
                  <a:defRPr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dirty="0"/>
                  <a:t> – </a:t>
                </a:r>
                <a:r>
                  <a:rPr lang="cs-CZ" dirty="0"/>
                  <a:t>reálné</a:t>
                </a:r>
                <a:r>
                  <a:rPr lang="en-US" dirty="0"/>
                  <a:t>, 1 float</a:t>
                </a:r>
              </a:p>
              <a:p>
                <a:pPr lvl="1" eaLnBrk="1" fontAlgn="auto" hangingPunct="1">
                  <a:lnSpc>
                    <a:spcPct val="120000"/>
                  </a:lnSpc>
                  <a:spcAft>
                    <a:spcPts val="600"/>
                  </a:spcAft>
                  <a:defRPr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 …</m:t>
                        </m:r>
                        <m:f>
                          <m:f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cs-CZ" dirty="0"/>
                  <a:t> </a:t>
                </a:r>
                <a:r>
                  <a:rPr lang="en-US" dirty="0"/>
                  <a:t>– </a:t>
                </a:r>
                <a:r>
                  <a:rPr lang="en-US" dirty="0" err="1"/>
                  <a:t>komplexní</a:t>
                </a:r>
                <a:r>
                  <a:rPr lang="en-US" dirty="0"/>
                  <a:t>, po 2 </a:t>
                </a:r>
                <a:r>
                  <a:rPr lang="cs-CZ" dirty="0" err="1"/>
                  <a:t>floatech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– 1</m:t>
                        </m:r>
                      </m:e>
                    </m:d>
                  </m:oMath>
                </a14:m>
                <a:endParaRPr lang="en-US" dirty="0"/>
              </a:p>
              <a:p>
                <a:pPr lvl="1" eaLnBrk="1" fontAlgn="auto" hangingPunct="1">
                  <a:lnSpc>
                    <a:spcPct val="120000"/>
                  </a:lnSpc>
                  <a:spcAft>
                    <a:spcPts val="600"/>
                  </a:spcAft>
                  <a:defRPr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– </a:t>
                </a:r>
                <a:r>
                  <a:rPr lang="cs-CZ" dirty="0"/>
                  <a:t>reálné</a:t>
                </a:r>
                <a:r>
                  <a:rPr lang="en-US" dirty="0"/>
                  <a:t>, 1 float</a:t>
                </a:r>
              </a:p>
              <a:p>
                <a:pPr lvl="1" eaLnBrk="1" fontAlgn="auto" hangingPunct="1">
                  <a:lnSpc>
                    <a:spcPct val="120000"/>
                  </a:lnSpc>
                  <a:spcAft>
                    <a:spcPts val="600"/>
                  </a:spcAft>
                  <a:defRPr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+1 …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i="1" dirty="0"/>
                  <a:t> – </a:t>
                </a:r>
                <a:r>
                  <a:rPr lang="en-US" dirty="0" err="1"/>
                  <a:t>nejsou</a:t>
                </a:r>
                <a:r>
                  <a:rPr lang="en-US" dirty="0"/>
                  <a:t> </a:t>
                </a:r>
                <a:r>
                  <a:rPr lang="en-US" dirty="0" err="1"/>
                  <a:t>potřeba</a:t>
                </a:r>
                <a:r>
                  <a:rPr lang="cs-CZ" dirty="0"/>
                  <a:t>,</a:t>
                </a:r>
                <a:r>
                  <a:rPr lang="en-US" dirty="0"/>
                  <a:t> </a:t>
                </a:r>
                <a:r>
                  <a:rPr lang="en-US" dirty="0" err="1"/>
                  <a:t>žádné</a:t>
                </a:r>
                <a:r>
                  <a:rPr lang="en-US" dirty="0"/>
                  <a:t> </a:t>
                </a:r>
                <a:r>
                  <a:rPr lang="cs-CZ" dirty="0" err="1"/>
                  <a:t>floaty</a:t>
                </a:r>
                <a:r>
                  <a:rPr lang="en-US" dirty="0"/>
                  <a:t>, ty </a:t>
                </a:r>
                <a:r>
                  <a:rPr lang="en-US" dirty="0" err="1"/>
                  <a:t>už</a:t>
                </a:r>
                <a:r>
                  <a:rPr lang="en-US" dirty="0"/>
                  <a:t> </a:t>
                </a:r>
                <a:r>
                  <a:rPr lang="en-US" dirty="0" err="1"/>
                  <a:t>máme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i="1" dirty="0"/>
              </a:p>
              <a:p>
                <a:pPr eaLnBrk="1" fontAlgn="auto" hangingPunct="1">
                  <a:lnSpc>
                    <a:spcPct val="120000"/>
                  </a:lnSpc>
                  <a:spcAft>
                    <a:spcPts val="600"/>
                  </a:spcAft>
                  <a:defRPr/>
                </a:pPr>
                <a:r>
                  <a:rPr lang="cs-CZ" dirty="0"/>
                  <a:t>Dohromady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1+2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cs-CZ" sz="2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+1=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, </a:t>
                </a:r>
                <a:r>
                  <a:rPr lang="en-US" b="1" dirty="0">
                    <a:solidFill>
                      <a:srgbClr val="00B050"/>
                    </a:solidFill>
                  </a:rPr>
                  <a:t>OK</a:t>
                </a:r>
                <a:r>
                  <a:rPr lang="en-US" dirty="0"/>
                  <a:t>, </a:t>
                </a:r>
                <a:r>
                  <a:rPr lang="en-US" b="1" dirty="0">
                    <a:solidFill>
                      <a:srgbClr val="00B050"/>
                    </a:solidFill>
                  </a:rPr>
                  <a:t>DFT </a:t>
                </a:r>
                <a:r>
                  <a:rPr lang="en-US" b="1" dirty="0" err="1">
                    <a:solidFill>
                      <a:srgbClr val="00B050"/>
                    </a:solidFill>
                  </a:rPr>
                  <a:t>zachovává</a:t>
                </a:r>
                <a:r>
                  <a:rPr lang="en-US" b="1" dirty="0">
                    <a:solidFill>
                      <a:srgbClr val="00B050"/>
                    </a:solidFill>
                  </a:rPr>
                  <a:t> </a:t>
                </a:r>
                <a:r>
                  <a:rPr lang="en-US" b="1" dirty="0" err="1">
                    <a:solidFill>
                      <a:srgbClr val="00B050"/>
                    </a:solidFill>
                  </a:rPr>
                  <a:t>všechny</a:t>
                </a:r>
                <a:r>
                  <a:rPr lang="en-US" b="1" dirty="0">
                    <a:solidFill>
                      <a:srgbClr val="00B050"/>
                    </a:solidFill>
                  </a:rPr>
                  <a:t> </a:t>
                </a:r>
                <a:r>
                  <a:rPr lang="en-US" b="1" dirty="0" err="1">
                    <a:solidFill>
                      <a:srgbClr val="00B050"/>
                    </a:solidFill>
                  </a:rPr>
                  <a:t>informace</a:t>
                </a:r>
                <a:endParaRPr lang="en-US" b="1" i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F982506E-5F07-360E-A6D4-AFB76B5497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56792"/>
                <a:ext cx="11234464" cy="5164683"/>
              </a:xfrm>
              <a:blipFill>
                <a:blip r:embed="rId2"/>
                <a:stretch>
                  <a:fillRect l="-97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4D355E4-0E11-15D3-85C4-CE56A502D9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57</a:t>
            </a:fld>
            <a:r>
              <a:rPr lang="cs-CZ"/>
              <a:t> / 72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8C0FA01-1DD7-A60A-18C9-7EDCE908B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00" y="1499169"/>
            <a:ext cx="11617200" cy="38596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973B8CD-62B6-6626-061D-85F413D925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58</a:t>
            </a:fld>
            <a:r>
              <a:rPr lang="cs-CZ"/>
              <a:t> / 72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6476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B758949-3250-F900-B182-E7507D58E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64" y="13899"/>
            <a:ext cx="11449272" cy="6830203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0BCCB59-4745-007C-4EDE-CD27D8C7C0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59</a:t>
            </a:fld>
            <a:r>
              <a:rPr lang="cs-CZ"/>
              <a:t> / 72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663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>
            <a:extLst>
              <a:ext uri="{FF2B5EF4-FFF2-40B4-BE49-F238E27FC236}">
                <a16:creationId xmlns:a16="http://schemas.microsoft.com/office/drawing/2014/main" id="{53591A37-CEC4-5E3C-579B-9EDE5837D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213"/>
            <a:ext cx="10874375" cy="1325563"/>
          </a:xfrm>
        </p:spPr>
        <p:txBody>
          <a:bodyPr/>
          <a:lstStyle/>
          <a:p>
            <a:pPr eaLnBrk="1" hangingPunct="1"/>
            <a:r>
              <a:rPr lang="cs-CZ" altLang="en-US" dirty="0"/>
              <a:t>Nejen audio</a:t>
            </a:r>
            <a:r>
              <a:rPr lang="en-US" altLang="en-US" dirty="0"/>
              <a:t>… </a:t>
            </a:r>
            <a:r>
              <a:rPr lang="cs-CZ" altLang="en-US" dirty="0"/>
              <a:t>ale také seismická analýza vibrací</a:t>
            </a:r>
            <a:endParaRPr lang="en-US" altLang="en-US" dirty="0"/>
          </a:p>
        </p:txBody>
      </p:sp>
      <p:sp>
        <p:nvSpPr>
          <p:cNvPr id="19459" name="Zástupný symbol pro obsah 2">
            <a:extLst>
              <a:ext uri="{FF2B5EF4-FFF2-40B4-BE49-F238E27FC236}">
                <a16:creationId xmlns:a16="http://schemas.microsoft.com/office/drawing/2014/main" id="{20018742-2C05-80AC-70A6-E45F50B77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9461" name="Picture 2" descr="http://www.geerassociation.org/GEER_Post%20EQ%20Reports/Greece_2008/Greece%20Pics/Figure9_1.jpg">
            <a:extLst>
              <a:ext uri="{FF2B5EF4-FFF2-40B4-BE49-F238E27FC236}">
                <a16:creationId xmlns:a16="http://schemas.microsoft.com/office/drawing/2014/main" id="{1A8DB223-D021-6A7C-C431-F814E1532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417638"/>
            <a:ext cx="7437437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2" descr="Chadwick-8500C-0604-000">
            <a:extLst>
              <a:ext uri="{FF2B5EF4-FFF2-40B4-BE49-F238E27FC236}">
                <a16:creationId xmlns:a16="http://schemas.microsoft.com/office/drawing/2014/main" id="{465DADCF-2694-71D7-1339-9EED7429A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1417638"/>
            <a:ext cx="4079875" cy="544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CB7D25-E216-3F33-A881-7B110F004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213"/>
            <a:ext cx="10515600" cy="1325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DFT </a:t>
            </a:r>
            <a:r>
              <a:rPr lang="en-US" dirty="0" err="1"/>
              <a:t>syntéza</a:t>
            </a:r>
            <a:r>
              <a:rPr lang="en-US" dirty="0"/>
              <a:t> –</a:t>
            </a:r>
            <a:r>
              <a:rPr lang="cs-CZ" dirty="0"/>
              <a:t> </a:t>
            </a:r>
            <a:r>
              <a:rPr lang="cs-CZ" b="1" dirty="0">
                <a:solidFill>
                  <a:srgbClr val="1436CA"/>
                </a:solidFill>
              </a:rPr>
              <a:t>IDFT</a:t>
            </a:r>
            <a:r>
              <a:rPr lang="cs-CZ" dirty="0"/>
              <a:t>:</a:t>
            </a:r>
            <a:br>
              <a:rPr lang="cs-CZ" dirty="0"/>
            </a:br>
            <a:r>
              <a:rPr lang="cs-CZ" b="1" dirty="0">
                <a:solidFill>
                  <a:srgbClr val="1436CA"/>
                </a:solidFill>
              </a:rPr>
              <a:t>I</a:t>
            </a:r>
            <a:r>
              <a:rPr lang="en-US" b="1" dirty="0" err="1">
                <a:solidFill>
                  <a:srgbClr val="1436CA"/>
                </a:solidFill>
              </a:rPr>
              <a:t>nverzn</a:t>
            </a:r>
            <a:r>
              <a:rPr lang="cs-CZ" b="1" dirty="0">
                <a:solidFill>
                  <a:srgbClr val="1436CA"/>
                </a:solidFill>
              </a:rPr>
              <a:t>í diskrétní Fourierova transformace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7AC37C9A-1617-1ADD-F0B9-57D5AC3320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72816"/>
                <a:ext cx="10515600" cy="3960440"/>
              </a:xfrm>
            </p:spPr>
            <p:txBody>
              <a:bodyPr rtlCol="0">
                <a:normAutofit/>
              </a:bodyPr>
              <a:lstStyle/>
              <a:p>
                <a:pPr marL="0" indent="0" eaLnBrk="1" fontAlgn="auto" hangingPunct="1">
                  <a:lnSpc>
                    <a:spcPct val="100000"/>
                  </a:lnSpc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en-US" dirty="0"/>
              </a:p>
              <a:p>
                <a:pPr marL="0" indent="0" eaLnBrk="1" fontAlgn="auto" hangingPunct="1">
                  <a:lnSpc>
                    <a:spcPct val="100000"/>
                  </a:lnSpc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en-US" dirty="0">
                    <a:solidFill>
                      <a:srgbClr val="FF0000"/>
                    </a:solidFill>
                  </a:rPr>
                  <a:t>#full_dft_synt </a:t>
                </a:r>
              </a:p>
              <a:p>
                <a:pPr eaLnBrk="1" fontAlgn="auto" hangingPunct="1">
                  <a:lnSpc>
                    <a:spcPct val="100000"/>
                  </a:lnSpc>
                  <a:spcAft>
                    <a:spcPts val="0"/>
                  </a:spcAft>
                  <a:defRPr/>
                </a:pPr>
                <a:r>
                  <a:rPr lang="en-US" dirty="0" err="1"/>
                  <a:t>Velmi</a:t>
                </a:r>
                <a:r>
                  <a:rPr lang="en-US" dirty="0"/>
                  <a:t> </a:t>
                </a:r>
                <a:r>
                  <a:rPr lang="en-US" dirty="0" err="1"/>
                  <a:t>pěkn</a:t>
                </a:r>
                <a:r>
                  <a:rPr lang="cs-CZ" dirty="0"/>
                  <a:t>á</a:t>
                </a:r>
                <a:r>
                  <a:rPr lang="en-US" dirty="0"/>
                  <a:t>, </a:t>
                </a:r>
                <a:r>
                  <a:rPr lang="en-US" dirty="0" err="1"/>
                  <a:t>až</a:t>
                </a:r>
                <a:r>
                  <a:rPr lang="en-US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</a:t>
                </a:r>
                <a:r>
                  <a:rPr lang="en-US" dirty="0" err="1"/>
                  <a:t>dynamický</a:t>
                </a:r>
                <a:r>
                  <a:rPr lang="en-US" dirty="0"/>
                  <a:t> </a:t>
                </a:r>
                <a:r>
                  <a:rPr lang="en-US" dirty="0" err="1"/>
                  <a:t>rozsah</a:t>
                </a:r>
                <a:r>
                  <a:rPr lang="en-US" dirty="0"/>
                  <a:t> ...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i="1" dirty="0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ax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0,57 </m:t>
                    </m:r>
                  </m:oMath>
                </a14:m>
                <a:r>
                  <a:rPr lang="en-US" dirty="0"/>
                  <a:t>pro </a:t>
                </a:r>
                <a:r>
                  <a:rPr lang="en-US" dirty="0" err="1"/>
                  <a:t>původní</a:t>
                </a:r>
                <a:r>
                  <a:rPr lang="en-US" dirty="0"/>
                  <a:t> </a:t>
                </a:r>
                <a:r>
                  <a:rPr lang="en-US" dirty="0" err="1"/>
                  <a:t>signál</a:t>
                </a:r>
                <a:r>
                  <a:rPr lang="en-US" dirty="0"/>
                  <a:t> a 147 pro </a:t>
                </a:r>
                <a:r>
                  <a:rPr lang="en-US" dirty="0" err="1"/>
                  <a:t>syntetizovaný</a:t>
                </a:r>
                <a:r>
                  <a:rPr lang="en-US" dirty="0"/>
                  <a:t> </a:t>
                </a:r>
                <a:r>
                  <a:rPr lang="en-US" dirty="0" err="1"/>
                  <a:t>signál</a:t>
                </a:r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</a:t>
                </a:r>
                <a:r>
                  <a:rPr lang="en-US" dirty="0"/>
                  <a:t> </a:t>
                </a:r>
                <a:endParaRPr lang="cs-CZ" dirty="0"/>
              </a:p>
              <a:p>
                <a:pPr eaLnBrk="1" fontAlgn="auto" hangingPunct="1">
                  <a:lnSpc>
                    <a:spcPct val="100000"/>
                  </a:lnSpc>
                  <a:spcAft>
                    <a:spcPts val="0"/>
                  </a:spcAft>
                  <a:defRPr/>
                </a:pPr>
                <a:r>
                  <a:rPr lang="cs-CZ" dirty="0"/>
                  <a:t>… má to co dočinění  s „normalitou“ bází DFT (viz příští přednáška)</a:t>
                </a:r>
              </a:p>
              <a:p>
                <a:pPr eaLnBrk="1" fontAlgn="auto" hangingPunct="1">
                  <a:lnSpc>
                    <a:spcPct val="100000"/>
                  </a:lnSpc>
                  <a:spcAft>
                    <a:spcPts val="0"/>
                  </a:spcAft>
                  <a:defRPr/>
                </a:pPr>
                <a:r>
                  <a:rPr lang="cs-CZ" dirty="0"/>
                  <a:t>Nyní musíme ještě provést korekci a tím dostaneme ultimátní vzorec (definici) DFT pro analýzu a IDFT pro syntézu:</a:t>
                </a:r>
                <a:endParaRPr lang="en-US" dirty="0"/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7AC37C9A-1617-1ADD-F0B9-57D5AC3320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72816"/>
                <a:ext cx="10515600" cy="3960440"/>
              </a:xfrm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061" name="Obrázek 4">
            <a:extLst>
              <a:ext uri="{FF2B5EF4-FFF2-40B4-BE49-F238E27FC236}">
                <a16:creationId xmlns:a16="http://schemas.microsoft.com/office/drawing/2014/main" id="{44CE3CA5-4F51-E6C7-0AE0-588F30DE7E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765" y="1484784"/>
            <a:ext cx="4518471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Obrázek 7">
            <a:extLst>
              <a:ext uri="{FF2B5EF4-FFF2-40B4-BE49-F238E27FC236}">
                <a16:creationId xmlns:a16="http://schemas.microsoft.com/office/drawing/2014/main" id="{111B8F7F-DD05-F52D-07FF-258887C76A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25" y="5800551"/>
            <a:ext cx="8096250" cy="1012825"/>
          </a:xfrm>
          <a:prstGeom prst="rect">
            <a:avLst/>
          </a:prstGeom>
          <a:solidFill>
            <a:srgbClr val="FF0000"/>
          </a:solidFill>
          <a:ln w="44450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B85423EB-B2F6-A77B-C14B-0A4A51A73863}"/>
              </a:ext>
            </a:extLst>
          </p:cNvPr>
          <p:cNvCxnSpPr>
            <a:stCxn id="45064" idx="0"/>
            <a:endCxn id="45064" idx="2"/>
          </p:cNvCxnSpPr>
          <p:nvPr/>
        </p:nvCxnSpPr>
        <p:spPr>
          <a:xfrm>
            <a:off x="5911850" y="5800551"/>
            <a:ext cx="0" cy="1012825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6C2DFC7C-121E-E681-8C54-4D9341DDFE9D}"/>
              </a:ext>
            </a:extLst>
          </p:cNvPr>
          <p:cNvSpPr txBox="1">
            <a:spLocks/>
          </p:cNvSpPr>
          <p:nvPr/>
        </p:nvSpPr>
        <p:spPr bwMode="auto">
          <a:xfrm>
            <a:off x="263352" y="5986290"/>
            <a:ext cx="1800200" cy="53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b="1" dirty="0">
                <a:solidFill>
                  <a:srgbClr val="FF0000"/>
                </a:solidFill>
              </a:rPr>
              <a:t>ANALÝZA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DD88C4DF-80EC-0DDC-712C-6A99BEDF9AF9}"/>
              </a:ext>
            </a:extLst>
          </p:cNvPr>
          <p:cNvSpPr txBox="1">
            <a:spLocks/>
          </p:cNvSpPr>
          <p:nvPr/>
        </p:nvSpPr>
        <p:spPr bwMode="auto">
          <a:xfrm>
            <a:off x="9989368" y="5964423"/>
            <a:ext cx="1800200" cy="53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b="1" dirty="0">
                <a:solidFill>
                  <a:srgbClr val="FF0000"/>
                </a:solidFill>
              </a:rPr>
              <a:t>SYNTÉZA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AEA1306-8277-F364-B18F-2534588BCB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60</a:t>
            </a:fld>
            <a:r>
              <a:rPr lang="cs-CZ"/>
              <a:t> / 72</a:t>
            </a: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řada/pruh, Písmo, Vykreslený graf&#10;&#10;Popis byl vytvořen automaticky">
            <a:extLst>
              <a:ext uri="{FF2B5EF4-FFF2-40B4-BE49-F238E27FC236}">
                <a16:creationId xmlns:a16="http://schemas.microsoft.com/office/drawing/2014/main" id="{79820F8C-F59F-136E-55FD-A245D1174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1" y="1556792"/>
            <a:ext cx="12024338" cy="3607301"/>
          </a:xfrm>
          <a:prstGeom prst="rect">
            <a:avLst/>
          </a:prstGeom>
        </p:spPr>
      </p:pic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ABEBB57E-A027-DD00-43C4-54683E2BB6AC}"/>
              </a:ext>
            </a:extLst>
          </p:cNvPr>
          <p:cNvSpPr txBox="1">
            <a:spLocks/>
          </p:cNvSpPr>
          <p:nvPr/>
        </p:nvSpPr>
        <p:spPr>
          <a:xfrm>
            <a:off x="-1" y="1124744"/>
            <a:ext cx="12192001" cy="594816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cs-CZ" dirty="0"/>
              <a:t>DFT syntéza</a:t>
            </a:r>
            <a:endParaRPr lang="en-US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CE9694C-60E5-E3A4-5EC8-236A249C3A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61</a:t>
            </a:fld>
            <a:r>
              <a:rPr lang="cs-CZ"/>
              <a:t> / 72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9972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upload.wikimedia.org/wikipedia/commons/thumb/7/78/DIT-FFT-butterfly.svg/300px-DIT-FFT-butterfly.svg.png">
            <a:extLst>
              <a:ext uri="{FF2B5EF4-FFF2-40B4-BE49-F238E27FC236}">
                <a16:creationId xmlns:a16="http://schemas.microsoft.com/office/drawing/2014/main" id="{F7765537-505B-2CC3-53E5-0A2131D8E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1413743"/>
            <a:ext cx="3649650" cy="359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Nadpis 1">
            <a:extLst>
              <a:ext uri="{FF2B5EF4-FFF2-40B4-BE49-F238E27FC236}">
                <a16:creationId xmlns:a16="http://schemas.microsoft.com/office/drawing/2014/main" id="{3265D15D-2A20-E2C2-DA00-465396F92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>
                <a:solidFill>
                  <a:srgbClr val="1436CA"/>
                </a:solidFill>
              </a:rPr>
              <a:t>R</a:t>
            </a:r>
            <a:r>
              <a:rPr lang="en-US" altLang="cs-CZ" b="1" dirty="0" err="1">
                <a:solidFill>
                  <a:srgbClr val="1436CA"/>
                </a:solidFill>
              </a:rPr>
              <a:t>ychl</a:t>
            </a:r>
            <a:r>
              <a:rPr lang="cs-CZ" altLang="cs-CZ" b="1" dirty="0">
                <a:solidFill>
                  <a:srgbClr val="1436CA"/>
                </a:solidFill>
              </a:rPr>
              <a:t>á Fourierova transformace</a:t>
            </a:r>
            <a:r>
              <a:rPr lang="en-US" altLang="cs-CZ" b="1" dirty="0"/>
              <a:t> </a:t>
            </a:r>
            <a:r>
              <a:rPr lang="cs-CZ" altLang="cs-CZ" dirty="0"/>
              <a:t>(</a:t>
            </a:r>
            <a:r>
              <a:rPr lang="en-US" altLang="cs-CZ" dirty="0"/>
              <a:t>FFT</a:t>
            </a:r>
            <a:r>
              <a:rPr lang="cs-CZ" altLang="cs-CZ" dirty="0"/>
              <a:t>)</a:t>
            </a:r>
            <a:endParaRPr lang="en-US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723BFE55-B7CA-E3C4-4542-64AA29CAF9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2777"/>
                <a:ext cx="10515600" cy="5256312"/>
              </a:xfrm>
            </p:spPr>
            <p:txBody>
              <a:bodyPr rtlCol="0">
                <a:normAutofit/>
              </a:bodyPr>
              <a:lstStyle/>
              <a:p>
                <a:pPr eaLnBrk="1" fontAlgn="auto" hangingPunct="1">
                  <a:lnSpc>
                    <a:spcPct val="100000"/>
                  </a:lnSpc>
                  <a:spcAft>
                    <a:spcPts val="0"/>
                  </a:spcAft>
                  <a:defRPr/>
                </a:pPr>
                <a:r>
                  <a:rPr lang="en-US" dirty="0"/>
                  <a:t>Funguje </a:t>
                </a:r>
                <a:r>
                  <a:rPr lang="en-US" dirty="0" err="1"/>
                  <a:t>pouze</a:t>
                </a:r>
                <a:r>
                  <a:rPr lang="en-US" dirty="0"/>
                  <a:t> pro </a:t>
                </a:r>
                <a:r>
                  <a:rPr lang="cs-CZ" b="1" dirty="0"/>
                  <a:t>násobky čísla 2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baseline="30000" dirty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b="1" i="1" baseline="30000" dirty="0"/>
              </a:p>
              <a:p>
                <a:pPr eaLnBrk="1" fontAlgn="auto" hangingPunct="1">
                  <a:lnSpc>
                    <a:spcPct val="100000"/>
                  </a:lnSpc>
                  <a:spcAft>
                    <a:spcPts val="0"/>
                  </a:spcAft>
                  <a:defRPr/>
                </a:pPr>
                <a:r>
                  <a:rPr lang="en-US" dirty="0" err="1"/>
                  <a:t>Pracuje</a:t>
                </a:r>
                <a:r>
                  <a:rPr lang="en-US" dirty="0"/>
                  <a:t> v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fázích</a:t>
                </a:r>
                <a:r>
                  <a:rPr lang="en-US" dirty="0"/>
                  <a:t> a </a:t>
                </a:r>
                <a:r>
                  <a:rPr lang="en-US" dirty="0" err="1"/>
                  <a:t>využívá</a:t>
                </a:r>
                <a:r>
                  <a:rPr lang="en-US" dirty="0"/>
                  <a:t> </a:t>
                </a:r>
                <a:r>
                  <a:rPr lang="en-US" dirty="0" err="1"/>
                  <a:t>symetrií</a:t>
                </a:r>
                <a:r>
                  <a:rPr lang="en-US" dirty="0"/>
                  <a:t> </a:t>
                </a:r>
                <a:r>
                  <a:rPr lang="en-US" dirty="0" err="1"/>
                  <a:t>komplexních</a:t>
                </a:r>
                <a:br>
                  <a:rPr lang="cs-CZ" dirty="0"/>
                </a:br>
                <a:r>
                  <a:rPr lang="en-US" dirty="0" err="1"/>
                  <a:t>čísel</a:t>
                </a:r>
                <a:r>
                  <a:rPr lang="en-US" dirty="0"/>
                  <a:t>, </a:t>
                </a:r>
                <a:r>
                  <a:rPr lang="en-US" dirty="0" err="1"/>
                  <a:t>každá</a:t>
                </a:r>
                <a:r>
                  <a:rPr lang="en-US" dirty="0"/>
                  <a:t> </a:t>
                </a:r>
                <a:r>
                  <a:rPr lang="en-US" dirty="0" err="1"/>
                  <a:t>fáze</a:t>
                </a:r>
                <a:r>
                  <a:rPr lang="en-US" dirty="0"/>
                  <a:t> </a:t>
                </a:r>
                <a:r>
                  <a:rPr lang="en-US" dirty="0" err="1"/>
                  <a:t>potřebuje</a:t>
                </a:r>
                <a:r>
                  <a:rPr lang="en-US" dirty="0"/>
                  <a:t> </a:t>
                </a:r>
                <a:r>
                  <a:rPr lang="en-US" dirty="0" err="1"/>
                  <a:t>pouze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operací</a:t>
                </a:r>
                <a:r>
                  <a:rPr lang="en-US" dirty="0"/>
                  <a:t>, </a:t>
                </a:r>
                <a:r>
                  <a:rPr lang="en-US" dirty="0" err="1"/>
                  <a:t>graf</a:t>
                </a:r>
                <a:br>
                  <a:rPr lang="cs-CZ" dirty="0"/>
                </a:br>
                <a:r>
                  <a:rPr lang="en-US" dirty="0" err="1"/>
                  <a:t>vypadá</a:t>
                </a:r>
                <a:r>
                  <a:rPr lang="en-US" dirty="0"/>
                  <a:t> </a:t>
                </a:r>
                <a:r>
                  <a:rPr lang="en-US" dirty="0" err="1"/>
                  <a:t>jako</a:t>
                </a:r>
                <a:r>
                  <a:rPr lang="en-US" dirty="0"/>
                  <a:t> </a:t>
                </a:r>
                <a:r>
                  <a:rPr lang="en-US" dirty="0" err="1"/>
                  <a:t>motýli</a:t>
                </a:r>
                <a:r>
                  <a:rPr lang="en-US" dirty="0"/>
                  <a:t> = &gt; </a:t>
                </a:r>
                <a:r>
                  <a:rPr lang="en-US" b="1" dirty="0" err="1"/>
                  <a:t>motýlí</a:t>
                </a:r>
                <a:r>
                  <a:rPr lang="en-US" b="1" dirty="0"/>
                  <a:t> </a:t>
                </a:r>
                <a:r>
                  <a:rPr lang="en-US" b="1" dirty="0" err="1"/>
                  <a:t>algoritmus</a:t>
                </a:r>
                <a:endParaRPr lang="en-US" b="1" dirty="0"/>
              </a:p>
              <a:p>
                <a:pPr eaLnBrk="1" fontAlgn="auto" hangingPunct="1">
                  <a:lnSpc>
                    <a:spcPct val="100000"/>
                  </a:lnSpc>
                  <a:spcAft>
                    <a:spcPts val="0"/>
                  </a:spcAft>
                  <a:defRPr/>
                </a:pPr>
                <a:r>
                  <a:rPr lang="en-US" b="1" dirty="0" err="1"/>
                  <a:t>Složitost</a:t>
                </a:r>
                <a:r>
                  <a:rPr lang="en-US" dirty="0"/>
                  <a:t> </a:t>
                </a:r>
                <a:r>
                  <a:rPr lang="en-US" dirty="0" err="1"/>
                  <a:t>sahá</a:t>
                </a:r>
                <a:r>
                  <a:rPr lang="en-US" dirty="0"/>
                  <a:t> od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b="1" i="1" baseline="30000" dirty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aseline="30000" dirty="0"/>
                  <a:t> </a:t>
                </a:r>
                <a:r>
                  <a:rPr lang="cs-CZ" dirty="0"/>
                  <a:t>do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𝑵</m:t>
                    </m:r>
                    <m:r>
                      <a:rPr lang="cs-CZ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𝒍𝒐𝒈</m:t>
                    </m:r>
                    <m:r>
                      <a:rPr lang="en-US" b="1" i="1" baseline="-25000" dirty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cs-CZ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𝑵</m:t>
                    </m:r>
                    <m:r>
                      <a:rPr lang="cs-CZ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i="1" dirty="0"/>
              </a:p>
              <a:p>
                <a:pPr eaLnBrk="1" fontAlgn="auto" hangingPunct="1">
                  <a:lnSpc>
                    <a:spcPct val="100000"/>
                  </a:lnSpc>
                  <a:spcAft>
                    <a:spcPts val="0"/>
                  </a:spcAft>
                  <a:defRPr/>
                </a:pPr>
                <a:r>
                  <a:rPr lang="cs-CZ" b="1" dirty="0"/>
                  <a:t>FFT</a:t>
                </a:r>
                <a:r>
                  <a:rPr lang="en-US" dirty="0"/>
                  <a:t> je </a:t>
                </a:r>
                <a:r>
                  <a:rPr lang="en-US" dirty="0" err="1"/>
                  <a:t>součástí</a:t>
                </a:r>
                <a:r>
                  <a:rPr lang="en-US" dirty="0"/>
                  <a:t> </a:t>
                </a:r>
                <a:r>
                  <a:rPr lang="en-US" dirty="0" err="1"/>
                  <a:t>všech</a:t>
                </a:r>
                <a:r>
                  <a:rPr lang="en-US" dirty="0"/>
                  <a:t> </a:t>
                </a:r>
                <a:r>
                  <a:rPr lang="en-US" dirty="0" err="1"/>
                  <a:t>číselných</a:t>
                </a:r>
                <a:r>
                  <a:rPr lang="en-US" dirty="0"/>
                  <a:t> </a:t>
                </a:r>
                <a:r>
                  <a:rPr lang="en-US" dirty="0" err="1"/>
                  <a:t>knihoven</a:t>
                </a:r>
                <a:r>
                  <a:rPr lang="en-US" dirty="0"/>
                  <a:t> </a:t>
                </a:r>
                <a:r>
                  <a:rPr lang="en-US" dirty="0" err="1"/>
                  <a:t>ve</a:t>
                </a:r>
                <a:br>
                  <a:rPr lang="cs-CZ" dirty="0"/>
                </a:br>
                <a:r>
                  <a:rPr lang="en-US" dirty="0" err="1"/>
                  <a:t>všech</a:t>
                </a:r>
                <a:r>
                  <a:rPr lang="en-US" dirty="0"/>
                  <a:t> </a:t>
                </a:r>
                <a:r>
                  <a:rPr lang="en-US" dirty="0" err="1"/>
                  <a:t>možných</a:t>
                </a:r>
                <a:r>
                  <a:rPr lang="en-US" dirty="0"/>
                  <a:t> </a:t>
                </a:r>
                <a:r>
                  <a:rPr lang="en-US" dirty="0" err="1"/>
                  <a:t>jazycích</a:t>
                </a:r>
                <a:r>
                  <a:rPr lang="en-US" dirty="0"/>
                  <a:t>. </a:t>
                </a:r>
              </a:p>
              <a:p>
                <a:pPr marL="0" indent="0" algn="ctr" eaLnBrk="1" fontAlgn="auto" hangingPunct="1">
                  <a:lnSpc>
                    <a:spcPct val="100000"/>
                  </a:lnSpc>
                  <a:spcAft>
                    <a:spcPts val="0"/>
                  </a:spcAft>
                  <a:buNone/>
                  <a:defRPr/>
                </a:pPr>
                <a:r>
                  <a:rPr lang="en-US" b="1" dirty="0" err="1">
                    <a:solidFill>
                      <a:srgbClr val="FF0000"/>
                    </a:solidFill>
                  </a:rPr>
                  <a:t>Pamatujte</a:t>
                </a:r>
                <a:r>
                  <a:rPr lang="en-US" b="1" dirty="0">
                    <a:solidFill>
                      <a:srgbClr val="FF0000"/>
                    </a:solidFill>
                  </a:rPr>
                  <a:t>,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že</a:t>
                </a:r>
                <a:r>
                  <a:rPr lang="en-US" b="1" dirty="0">
                    <a:solidFill>
                      <a:srgbClr val="FF0000"/>
                    </a:solidFill>
                  </a:rPr>
                  <a:t> FFT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není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nová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transformace</a:t>
                </a:r>
                <a:r>
                  <a:rPr lang="en-US" b="1" dirty="0">
                    <a:solidFill>
                      <a:srgbClr val="FF0000"/>
                    </a:solidFill>
                  </a:rPr>
                  <a:t>,</a:t>
                </a:r>
                <a:br>
                  <a:rPr lang="cs-CZ" b="1" dirty="0">
                    <a:solidFill>
                      <a:srgbClr val="FF0000"/>
                    </a:solidFill>
                  </a:rPr>
                </a:br>
                <a:r>
                  <a:rPr lang="en-US" b="1" dirty="0">
                    <a:solidFill>
                      <a:srgbClr val="FF0000"/>
                    </a:solidFill>
                  </a:rPr>
                  <a:t>je to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rychlá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implementace</a:t>
                </a:r>
                <a:r>
                  <a:rPr lang="en-US" b="1" dirty="0">
                    <a:solidFill>
                      <a:srgbClr val="FF0000"/>
                    </a:solidFill>
                  </a:rPr>
                  <a:t> DFT !</a:t>
                </a:r>
              </a:p>
              <a:p>
                <a:pPr marL="0" indent="0" eaLnBrk="1" fontAlgn="auto" hangingPunct="1">
                  <a:lnSpc>
                    <a:spcPct val="100000"/>
                  </a:lnSpc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en-US" dirty="0">
                    <a:solidFill>
                      <a:srgbClr val="FF0000"/>
                    </a:solidFill>
                  </a:rPr>
                  <a:t>#</a:t>
                </a:r>
                <a:r>
                  <a:rPr lang="en-US" dirty="0" err="1">
                    <a:solidFill>
                      <a:srgbClr val="FF0000"/>
                    </a:solidFill>
                  </a:rPr>
                  <a:t>fft_anal_synt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723BFE55-B7CA-E3C4-4542-64AA29CAF9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2777"/>
                <a:ext cx="10515600" cy="5256312"/>
              </a:xfrm>
              <a:blipFill>
                <a:blip r:embed="rId3"/>
                <a:stretch>
                  <a:fillRect l="-1217" t="-116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65B68F9-E223-7AA1-6F05-BAFF8ADDA8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62</a:t>
            </a:fld>
            <a:r>
              <a:rPr lang="cs-CZ"/>
              <a:t> / 72</a:t>
            </a:r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>
            <a:extLst>
              <a:ext uri="{FF2B5EF4-FFF2-40B4-BE49-F238E27FC236}">
                <a16:creationId xmlns:a16="http://schemas.microsoft.com/office/drawing/2014/main" id="{3BA9D5ED-9C15-E4F1-4BAD-0EDFE381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-99392"/>
            <a:ext cx="12000656" cy="1325563"/>
          </a:xfrm>
        </p:spPr>
        <p:txBody>
          <a:bodyPr/>
          <a:lstStyle/>
          <a:p>
            <a:pPr algn="ctr" eaLnBrk="1" hangingPunct="1"/>
            <a:r>
              <a:rPr lang="en-US" altLang="cs-CZ" dirty="0" err="1"/>
              <a:t>Zobrazení</a:t>
            </a:r>
            <a:r>
              <a:rPr lang="en-US" altLang="cs-CZ" dirty="0"/>
              <a:t> a </a:t>
            </a:r>
            <a:r>
              <a:rPr lang="en-US" altLang="cs-CZ" dirty="0" err="1"/>
              <a:t>interpretace</a:t>
            </a:r>
            <a:r>
              <a:rPr lang="en-US" altLang="cs-CZ" dirty="0"/>
              <a:t> </a:t>
            </a:r>
            <a:r>
              <a:rPr lang="en-US" altLang="cs-CZ" dirty="0" err="1"/>
              <a:t>výsledku</a:t>
            </a:r>
            <a:r>
              <a:rPr lang="en-US" altLang="cs-CZ" dirty="0"/>
              <a:t> DFT –</a:t>
            </a:r>
            <a:r>
              <a:rPr lang="cs-CZ" altLang="cs-CZ" dirty="0"/>
              <a:t> </a:t>
            </a:r>
            <a:r>
              <a:rPr lang="en-US" altLang="cs-CZ" dirty="0"/>
              <a:t> </a:t>
            </a:r>
            <a:r>
              <a:rPr lang="en-US" altLang="cs-CZ" dirty="0" err="1"/>
              <a:t>frekvence</a:t>
            </a:r>
            <a:endParaRPr lang="en-US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B00F2949-5C6A-9091-7B3D-D1175F260E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6024" y="1124744"/>
                <a:ext cx="11784632" cy="5904656"/>
              </a:xfrm>
            </p:spPr>
            <p:txBody>
              <a:bodyPr rtlCol="0">
                <a:normAutofit/>
              </a:bodyPr>
              <a:lstStyle/>
              <a:p>
                <a:pPr eaLnBrk="1" fontAlgn="auto" hangingPunct="1">
                  <a:spcAft>
                    <a:spcPts val="0"/>
                  </a:spcAft>
                  <a:defRPr/>
                </a:pPr>
                <a:r>
                  <a:rPr lang="cs-CZ" dirty="0"/>
                  <a:t>Váš šéf/kolega/zákazník vás nebude mít rád pokud mu na ose x dodáte index </a:t>
                </a:r>
                <a:r>
                  <a:rPr lang="cs-CZ" i="1" dirty="0"/>
                  <a:t>k</a:t>
                </a:r>
                <a:endParaRPr lang="en-US" i="1" dirty="0"/>
              </a:p>
              <a:p>
                <a:pPr eaLnBrk="1" fontAlgn="auto" hangingPunct="1">
                  <a:spcAft>
                    <a:spcPts val="0"/>
                  </a:spcAft>
                  <a:defRPr/>
                </a:pPr>
                <a:r>
                  <a:rPr lang="cs-CZ" b="1" dirty="0">
                    <a:solidFill>
                      <a:srgbClr val="1436CA"/>
                    </a:solidFill>
                  </a:rPr>
                  <a:t>Normovaná frekvence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je </a:t>
                </a:r>
                <a:r>
                  <a:rPr lang="cs-CZ" dirty="0"/>
                  <a:t>dobrá</a:t>
                </a:r>
                <a:endParaRPr lang="en-US" dirty="0"/>
              </a:p>
              <a:p>
                <a:pPr eaLnBrk="1" fontAlgn="auto" hangingPunct="1">
                  <a:spcAft>
                    <a:spcPts val="0"/>
                  </a:spcAft>
                  <a:defRPr/>
                </a:pPr>
                <a:r>
                  <a:rPr lang="cs-CZ" b="1" dirty="0"/>
                  <a:t>Skutečná</a:t>
                </a:r>
                <a:r>
                  <a:rPr lang="en-US" b="1" dirty="0"/>
                  <a:t> </a:t>
                </a:r>
                <a:r>
                  <a:rPr lang="en-US" b="1" dirty="0" err="1"/>
                  <a:t>frekvence</a:t>
                </a:r>
                <a:r>
                  <a:rPr lang="en-US" b="1" dirty="0"/>
                  <a:t> </a:t>
                </a:r>
                <a:r>
                  <a:rPr lang="en-US" dirty="0"/>
                  <a:t>v</a:t>
                </a:r>
                <a:r>
                  <a:rPr lang="en-US" b="1" dirty="0"/>
                  <a:t> Hertz</a:t>
                </a:r>
                <a:r>
                  <a:rPr lang="cs-CZ" b="1" dirty="0"/>
                  <a:t>ech</a:t>
                </a:r>
                <a:r>
                  <a:rPr lang="en-US" b="1" dirty="0"/>
                  <a:t> </a:t>
                </a:r>
                <a:r>
                  <a:rPr lang="en-US" dirty="0"/>
                  <a:t>je </a:t>
                </a:r>
                <a:r>
                  <a:rPr lang="en-US" dirty="0" err="1"/>
                  <a:t>ještě</a:t>
                </a:r>
                <a:r>
                  <a:rPr lang="en-US" dirty="0"/>
                  <a:t> </a:t>
                </a:r>
                <a:r>
                  <a:rPr lang="en-US" dirty="0" err="1"/>
                  <a:t>lepší</a:t>
                </a:r>
                <a:r>
                  <a:rPr lang="en-US" dirty="0"/>
                  <a:t> </a:t>
                </a:r>
                <a:r>
                  <a:rPr lang="cs-CZ" dirty="0"/>
                  <a:t>:</a:t>
                </a:r>
                <a:endParaRPr lang="en-US" dirty="0"/>
              </a:p>
              <a:p>
                <a:pPr lvl="1" eaLnBrk="1" fontAlgn="auto" hangingPunct="1">
                  <a:spcAft>
                    <a:spcPts val="0"/>
                  </a:spcAft>
                  <a:defRPr/>
                </a:pPr>
                <a:r>
                  <a:rPr lang="en-US" b="1" dirty="0" err="1">
                    <a:solidFill>
                      <a:srgbClr val="1436CA"/>
                    </a:solidFill>
                  </a:rPr>
                  <a:t>vzorkovac</a:t>
                </a:r>
                <a:r>
                  <a:rPr lang="cs-CZ" b="1" dirty="0">
                    <a:solidFill>
                      <a:srgbClr val="1436CA"/>
                    </a:solidFill>
                  </a:rPr>
                  <a:t>í frekvence</a:t>
                </a:r>
                <a:r>
                  <a:rPr lang="en-US" b="1" dirty="0"/>
                  <a:t> </a:t>
                </a:r>
                <a:r>
                  <a:rPr lang="en-US" i="1" dirty="0"/>
                  <a:t>F</a:t>
                </a:r>
                <a:r>
                  <a:rPr lang="en-US" i="1" baseline="-25000" dirty="0"/>
                  <a:t>s</a:t>
                </a:r>
                <a:r>
                  <a:rPr lang="en-US" dirty="0"/>
                  <a:t> [Hz] – </a:t>
                </a:r>
                <a:r>
                  <a:rPr lang="en-US" dirty="0" err="1"/>
                  <a:t>Počet</a:t>
                </a:r>
                <a:r>
                  <a:rPr lang="en-US" dirty="0"/>
                  <a:t> </a:t>
                </a:r>
                <a:r>
                  <a:rPr lang="en-US" dirty="0" err="1"/>
                  <a:t>vzorků</a:t>
                </a:r>
                <a:r>
                  <a:rPr lang="en-US" dirty="0"/>
                  <a:t> za </a:t>
                </a:r>
                <a:r>
                  <a:rPr lang="en-US" dirty="0" err="1"/>
                  <a:t>sekundu</a:t>
                </a:r>
                <a:r>
                  <a:rPr lang="en-US" dirty="0"/>
                  <a:t>.</a:t>
                </a:r>
                <a:endParaRPr lang="cs-CZ" dirty="0"/>
              </a:p>
              <a:p>
                <a:pPr lvl="1" eaLnBrk="1" fontAlgn="auto" hangingPunct="1">
                  <a:spcAft>
                    <a:spcPts val="0"/>
                  </a:spcAft>
                  <a:defRPr/>
                </a:pPr>
                <a:r>
                  <a:rPr lang="en-US" b="1" dirty="0" err="1">
                    <a:solidFill>
                      <a:srgbClr val="1436CA"/>
                    </a:solidFill>
                  </a:rPr>
                  <a:t>vzorkovac</a:t>
                </a:r>
                <a:r>
                  <a:rPr lang="cs-CZ" b="1" dirty="0">
                    <a:solidFill>
                      <a:srgbClr val="1436CA"/>
                    </a:solidFill>
                  </a:rPr>
                  <a:t>í perioda</a:t>
                </a:r>
                <a:r>
                  <a:rPr lang="en-US" b="1" dirty="0"/>
                  <a:t> </a:t>
                </a:r>
                <a:r>
                  <a:rPr lang="en-US" i="1" dirty="0"/>
                  <a:t>T</a:t>
                </a:r>
                <a:r>
                  <a:rPr lang="en-US" i="1" baseline="-25000" dirty="0"/>
                  <a:t>s</a:t>
                </a:r>
                <a:r>
                  <a:rPr lang="en-US" dirty="0"/>
                  <a:t> = 1 / </a:t>
                </a:r>
                <a:r>
                  <a:rPr lang="en-US" i="1" dirty="0"/>
                  <a:t>F</a:t>
                </a:r>
                <a:r>
                  <a:rPr lang="en-US" i="1" baseline="-25000" dirty="0"/>
                  <a:t>s</a:t>
                </a:r>
                <a:r>
                  <a:rPr lang="en-US" dirty="0"/>
                  <a:t> je v </a:t>
                </a:r>
                <a:r>
                  <a:rPr lang="en-US" dirty="0" err="1"/>
                  <a:t>sekundách</a:t>
                </a:r>
                <a:r>
                  <a:rPr lang="en-US" dirty="0"/>
                  <a:t>. </a:t>
                </a:r>
              </a:p>
              <a:p>
                <a:pPr eaLnBrk="1" fontAlgn="auto" hangingPunct="1">
                  <a:spcAft>
                    <a:spcPts val="0"/>
                  </a:spcAft>
                  <a:defRPr/>
                </a:pPr>
                <a:r>
                  <a:rPr lang="cs-CZ" dirty="0"/>
                  <a:t>Existuje mnoho</a:t>
                </a:r>
                <a:r>
                  <a:rPr lang="en-US" dirty="0"/>
                  <a:t> </a:t>
                </a:r>
                <a:r>
                  <a:rPr lang="en-US" dirty="0" err="1"/>
                  <a:t>způsobů</a:t>
                </a:r>
                <a:r>
                  <a:rPr lang="en-US" dirty="0"/>
                  <a:t>, jak </a:t>
                </a:r>
                <a:r>
                  <a:rPr lang="en-US" dirty="0" err="1"/>
                  <a:t>odvodit</a:t>
                </a:r>
                <a:r>
                  <a:rPr lang="en-US" dirty="0"/>
                  <a:t> </a:t>
                </a:r>
                <a:r>
                  <a:rPr lang="en-US" dirty="0" err="1"/>
                  <a:t>převod</a:t>
                </a:r>
                <a:r>
                  <a:rPr lang="cs-CZ" dirty="0"/>
                  <a:t> mezi frekvencemi</a:t>
                </a:r>
                <a:r>
                  <a:rPr lang="en-US" dirty="0"/>
                  <a:t>, ale </a:t>
                </a:r>
                <a:r>
                  <a:rPr lang="en-US" dirty="0" err="1"/>
                  <a:t>udělejme</a:t>
                </a:r>
                <a:r>
                  <a:rPr lang="en-US" dirty="0"/>
                  <a:t> to </a:t>
                </a:r>
                <a:r>
                  <a:rPr lang="en-US" dirty="0" err="1"/>
                  <a:t>tímto</a:t>
                </a:r>
                <a:r>
                  <a:rPr lang="en-US" dirty="0"/>
                  <a:t> </a:t>
                </a:r>
                <a:r>
                  <a:rPr lang="en-US" dirty="0" err="1"/>
                  <a:t>jednoduchým</a:t>
                </a:r>
                <a:r>
                  <a:rPr lang="en-US" dirty="0"/>
                  <a:t> </a:t>
                </a:r>
                <a:r>
                  <a:rPr lang="en-US" dirty="0" err="1"/>
                  <a:t>způsobem</a:t>
                </a:r>
                <a:r>
                  <a:rPr lang="en-US" dirty="0"/>
                  <a:t>: </a:t>
                </a:r>
              </a:p>
              <a:p>
                <a:pPr lvl="1" eaLnBrk="1" fontAlgn="auto" hangingPunct="1">
                  <a:spcAft>
                    <a:spcPts val="0"/>
                  </a:spcAft>
                  <a:defRPr/>
                </a:pPr>
                <a:r>
                  <a:rPr lang="cs-CZ" dirty="0"/>
                  <a:t>Perioda kosinu (nebo sinu nebo komplexní </a:t>
                </a:r>
                <a:r>
                  <a:rPr lang="cs-CZ" dirty="0" err="1"/>
                  <a:t>exp</a:t>
                </a:r>
                <a:r>
                  <a:rPr lang="cs-CZ" dirty="0"/>
                  <a:t>.) s normalizovanou frekvencí 1/N je N vzorků</a:t>
                </a:r>
                <a:r>
                  <a:rPr lang="en-US" dirty="0"/>
                  <a:t>. </a:t>
                </a:r>
              </a:p>
              <a:p>
                <a:pPr lvl="1" eaLnBrk="1" fontAlgn="auto" hangingPunct="1">
                  <a:spcAft>
                    <a:spcPts val="0"/>
                  </a:spcAft>
                  <a:defRPr/>
                </a:pPr>
                <a:r>
                  <a:rPr lang="cs-CZ" dirty="0"/>
                  <a:t>Perioda v čase</a:t>
                </a:r>
                <a:r>
                  <a:rPr lang="pt-BR" dirty="0"/>
                  <a:t> je</a:t>
                </a:r>
                <a:r>
                  <a:rPr lang="cs-CZ" dirty="0"/>
                  <a:t> tedy</a:t>
                </a:r>
                <a:r>
                  <a:rPr lang="pt-BR" dirty="0"/>
                  <a:t>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cs-CZ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  <a:r>
                  <a:rPr lang="pt-BR" dirty="0"/>
                  <a:t>Proto je frekvence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/ (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pt-BR" i="1" dirty="0" smtClean="0">
                        <a:latin typeface="Cambria Math" panose="02040503050406030204" pitchFamily="18" charset="0"/>
                      </a:rPr>
                      <m:t>) = </m:t>
                    </m:r>
                    <m:sSub>
                      <m:sSubPr>
                        <m:ctrlPr>
                          <a:rPr lang="cs-CZ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pt-BR" i="1" dirty="0" smtClean="0">
                        <a:latin typeface="Cambria Math" panose="02040503050406030204" pitchFamily="18" charset="0"/>
                      </a:rPr>
                      <m:t> / 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i="1" dirty="0"/>
                  <a:t>. </a:t>
                </a:r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cs-CZ" b="1" dirty="0"/>
                  <a:t>Normalizování a </a:t>
                </a:r>
                <a:r>
                  <a:rPr lang="cs-CZ" b="1" dirty="0" err="1"/>
                  <a:t>denormalizování</a:t>
                </a:r>
                <a:r>
                  <a:rPr lang="cs-CZ" b="1" dirty="0"/>
                  <a:t> frekvence </a:t>
                </a:r>
                <a:r>
                  <a:rPr lang="cs-CZ" dirty="0"/>
                  <a:t>obnáší</a:t>
                </a:r>
                <a:r>
                  <a:rPr lang="cs-CZ" b="1" dirty="0"/>
                  <a:t> </a:t>
                </a:r>
                <a:r>
                  <a:rPr lang="cs-CZ" dirty="0"/>
                  <a:t>pouze</a:t>
                </a:r>
                <a:r>
                  <a:rPr lang="en-US" b="1" dirty="0"/>
                  <a:t> </a:t>
                </a:r>
                <a:r>
                  <a:rPr lang="en-US" b="1" dirty="0" err="1"/>
                  <a:t>dělení</a:t>
                </a:r>
                <a:r>
                  <a:rPr lang="en-US" b="1" dirty="0"/>
                  <a:t> a </a:t>
                </a:r>
                <a:r>
                  <a:rPr lang="en-US" b="1" dirty="0" err="1"/>
                  <a:t>násobení</a:t>
                </a:r>
                <a:r>
                  <a:rPr lang="en-US" b="1" dirty="0"/>
                  <a:t> </a:t>
                </a:r>
                <a:r>
                  <a:rPr lang="en-US" dirty="0" err="1"/>
                  <a:t>vzorkovací</a:t>
                </a:r>
                <a:r>
                  <a:rPr lang="en-US" dirty="0"/>
                  <a:t> </a:t>
                </a:r>
                <a:r>
                  <a:rPr lang="en-US" dirty="0" err="1"/>
                  <a:t>frekvencí</a:t>
                </a:r>
                <a:r>
                  <a:rPr lang="en-US" dirty="0"/>
                  <a:t> </a:t>
                </a:r>
                <a:r>
                  <a:rPr lang="en-US" b="1" i="1" dirty="0"/>
                  <a:t>F</a:t>
                </a:r>
                <a:r>
                  <a:rPr lang="en-US" b="1" i="1" baseline="-25000" dirty="0"/>
                  <a:t>s. </a:t>
                </a:r>
              </a:p>
              <a:p>
                <a:pPr marL="0" indent="0" eaLnBrk="1" fontAlgn="auto" hangingPunct="1"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en-US" dirty="0">
                    <a:solidFill>
                      <a:srgbClr val="FF0000"/>
                    </a:solidFill>
                  </a:rPr>
                  <a:t>#</a:t>
                </a:r>
                <a:r>
                  <a:rPr lang="en-US" dirty="0" err="1">
                    <a:solidFill>
                      <a:srgbClr val="FF0000"/>
                    </a:solidFill>
                  </a:rPr>
                  <a:t>dft_freq_axes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B00F2949-5C6A-9091-7B3D-D1175F260E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6024" y="1124744"/>
                <a:ext cx="11784632" cy="5904656"/>
              </a:xfrm>
              <a:blipFill>
                <a:blip r:embed="rId2"/>
                <a:stretch>
                  <a:fillRect l="-1034" t="-175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A3019A7-6A5A-84E0-A78C-2669A042BC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63</a:t>
            </a:fld>
            <a:r>
              <a:rPr lang="cs-CZ"/>
              <a:t> / 72</a:t>
            </a:r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diagram, řada/pruh, snímek obrazovky&#10;&#10;Popis byl vytvořen automaticky">
            <a:extLst>
              <a:ext uri="{FF2B5EF4-FFF2-40B4-BE49-F238E27FC236}">
                <a16:creationId xmlns:a16="http://schemas.microsoft.com/office/drawing/2014/main" id="{E95298E4-B4B8-ABB5-9102-1DF975351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64" y="-11563"/>
            <a:ext cx="11449272" cy="6869563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72F0AD4-A1F6-006A-FD47-E7A8361103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64</a:t>
            </a:fld>
            <a:r>
              <a:rPr lang="cs-CZ"/>
              <a:t> / 72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53763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8130" name="Nadpis 1">
                <a:extLst>
                  <a:ext uri="{FF2B5EF4-FFF2-40B4-BE49-F238E27FC236}">
                    <a16:creationId xmlns:a16="http://schemas.microsoft.com/office/drawing/2014/main" id="{752C5596-8B3F-CDC7-AC11-7E5DC64ED4F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cs-CZ" dirty="0" err="1"/>
                  <a:t>Zobrazení</a:t>
                </a:r>
                <a:r>
                  <a:rPr lang="en-US" altLang="cs-CZ" dirty="0"/>
                  <a:t> a </a:t>
                </a:r>
                <a:r>
                  <a:rPr lang="en-US" altLang="cs-CZ" dirty="0" err="1"/>
                  <a:t>interpretace</a:t>
                </a:r>
                <a:r>
                  <a:rPr lang="en-US" altLang="cs-CZ" dirty="0"/>
                  <a:t> </a:t>
                </a:r>
                <a:r>
                  <a:rPr lang="en-US" altLang="cs-CZ" dirty="0" err="1"/>
                  <a:t>výsledku</a:t>
                </a:r>
                <a:r>
                  <a:rPr lang="en-US" altLang="cs-CZ" dirty="0"/>
                  <a:t> DFT – </a:t>
                </a:r>
                <a:r>
                  <a:rPr lang="en-US" altLang="cs-CZ" dirty="0" err="1"/>
                  <a:t>přechod</a:t>
                </a:r>
                <a:r>
                  <a:rPr lang="en-US" altLang="cs-CZ" dirty="0"/>
                  <a:t> </a:t>
                </a:r>
                <a:r>
                  <a:rPr lang="en-US" altLang="cs-CZ" dirty="0" err="1"/>
                  <a:t>na</a:t>
                </a:r>
                <a:r>
                  <a:rPr lang="en-US" altLang="cs-CZ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cs-CZ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cs-CZ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cs-CZ" dirty="0"/>
                  <a:t> </a:t>
                </a:r>
                <a:r>
                  <a:rPr lang="en-US" altLang="cs-CZ" dirty="0" err="1"/>
                  <a:t>nebo</a:t>
                </a:r>
                <a:r>
                  <a:rPr lang="en-US" altLang="cs-CZ" dirty="0"/>
                  <a:t> </a:t>
                </a:r>
                <a:r>
                  <a:rPr lang="en-US" altLang="cs-CZ" dirty="0" err="1"/>
                  <a:t>jen</a:t>
                </a:r>
                <a:r>
                  <a:rPr lang="en-US" altLang="cs-CZ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cs-CZ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cs-CZ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cs-CZ" i="1" dirty="0">
                        <a:latin typeface="Cambria Math" panose="02040503050406030204" pitchFamily="18" charset="0"/>
                      </a:rPr>
                      <m:t>/2 </m:t>
                    </m:r>
                  </m:oMath>
                </a14:m>
                <a:r>
                  <a:rPr lang="en-US" altLang="cs-CZ" dirty="0"/>
                  <a:t>?</a:t>
                </a:r>
              </a:p>
            </p:txBody>
          </p:sp>
        </mc:Choice>
        <mc:Fallback xmlns="">
          <p:sp>
            <p:nvSpPr>
              <p:cNvPr id="48130" name="Nadpis 1">
                <a:extLst>
                  <a:ext uri="{FF2B5EF4-FFF2-40B4-BE49-F238E27FC236}">
                    <a16:creationId xmlns:a16="http://schemas.microsoft.com/office/drawing/2014/main" id="{752C5596-8B3F-CDC7-AC11-7E5DC64ED4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13364" b="-2119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3AB4FB2D-3EBB-5B52-DC10-8A8AA9E976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5563815"/>
              </a:xfrm>
            </p:spPr>
            <p:txBody>
              <a:bodyPr rtlCol="0">
                <a:normAutofit/>
              </a:bodyPr>
              <a:lstStyle/>
              <a:p>
                <a:pPr eaLnBrk="1" fontAlgn="auto" hangingPunct="1">
                  <a:spcAft>
                    <a:spcPts val="0"/>
                  </a:spcAft>
                  <a:defRPr/>
                </a:pPr>
                <a:r>
                  <a:rPr lang="en-US" dirty="0" err="1"/>
                  <a:t>Obvykle</a:t>
                </a:r>
                <a:r>
                  <a:rPr lang="en-US" dirty="0"/>
                  <a:t> </a:t>
                </a:r>
                <a:r>
                  <a:rPr lang="en-US" dirty="0" err="1"/>
                  <a:t>zobrazujeme</a:t>
                </a:r>
                <a:r>
                  <a:rPr lang="en-US" dirty="0"/>
                  <a:t> </a:t>
                </a:r>
                <a:r>
                  <a:rPr lang="en-US" dirty="0" err="1"/>
                  <a:t>pouze</a:t>
                </a:r>
                <a:r>
                  <a:rPr lang="en-US" dirty="0"/>
                  <a:t> </a:t>
                </a:r>
                <a:r>
                  <a:rPr lang="en-US" b="1" dirty="0" err="1"/>
                  <a:t>levou</a:t>
                </a:r>
                <a:r>
                  <a:rPr lang="en-US" dirty="0"/>
                  <a:t> </a:t>
                </a:r>
                <a:r>
                  <a:rPr lang="en-US" dirty="0" err="1"/>
                  <a:t>část</a:t>
                </a:r>
                <a:r>
                  <a:rPr lang="en-US" dirty="0"/>
                  <a:t> DFT </a:t>
                </a:r>
                <a:r>
                  <a:rPr lang="en-US" dirty="0" err="1"/>
                  <a:t>spektra</a:t>
                </a:r>
                <a:r>
                  <a:rPr lang="en-US" dirty="0"/>
                  <a:t>, </a:t>
                </a:r>
                <a:r>
                  <a:rPr lang="en-US" dirty="0" err="1"/>
                  <a:t>protože</a:t>
                </a:r>
                <a:r>
                  <a:rPr lang="en-US" dirty="0"/>
                  <a:t> </a:t>
                </a:r>
                <a:r>
                  <a:rPr lang="en-US" dirty="0" err="1"/>
                  <a:t>pravá</a:t>
                </a:r>
                <a:r>
                  <a:rPr lang="en-US" dirty="0"/>
                  <a:t> </a:t>
                </a:r>
                <a:r>
                  <a:rPr lang="en-US" dirty="0" err="1"/>
                  <a:t>není</a:t>
                </a:r>
                <a:r>
                  <a:rPr lang="en-US" dirty="0"/>
                  <a:t> </a:t>
                </a:r>
                <a:r>
                  <a:rPr lang="en-US" dirty="0" err="1"/>
                  <a:t>informativní</a:t>
                </a:r>
                <a:r>
                  <a:rPr lang="en-US" dirty="0"/>
                  <a:t>. </a:t>
                </a:r>
              </a:p>
              <a:p>
                <a:pPr lvl="1" eaLnBrk="1" fontAlgn="auto" hangingPunct="1">
                  <a:spcAft>
                    <a:spcPts val="0"/>
                  </a:spcAft>
                  <a:defRPr/>
                </a:pPr>
                <a:r>
                  <a:rPr lang="en-US" dirty="0" err="1"/>
                  <a:t>indexy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 …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pozor</a:t>
                </a:r>
                <a:r>
                  <a:rPr lang="en-US" dirty="0"/>
                  <a:t>, toto </a:t>
                </a:r>
                <a:r>
                  <a:rPr lang="en-US" dirty="0" err="1"/>
                  <a:t>jsou</a:t>
                </a:r>
                <a:r>
                  <a:rPr lang="en-US" dirty="0"/>
                  <a:t> </a:t>
                </a:r>
                <a:r>
                  <a:rPr lang="en-US" dirty="0" err="1"/>
                  <a:t>koeficienty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/2 + 1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nikoli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 !!</a:t>
                </a:r>
                <a:br>
                  <a:rPr lang="cs-CZ" dirty="0"/>
                </a:br>
                <a:r>
                  <a:rPr lang="en-US" dirty="0"/>
                  <a:t>Pro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=256 </m:t>
                    </m:r>
                  </m:oMath>
                </a14:m>
                <a:r>
                  <a:rPr lang="en-US" dirty="0" err="1"/>
                  <a:t>budeme</a:t>
                </a:r>
                <a:r>
                  <a:rPr lang="en-US" dirty="0"/>
                  <a:t> </a:t>
                </a:r>
                <a:r>
                  <a:rPr lang="en-US" dirty="0" err="1"/>
                  <a:t>muset</a:t>
                </a:r>
                <a:r>
                  <a:rPr lang="en-US" dirty="0"/>
                  <a:t> </a:t>
                </a:r>
                <a:r>
                  <a:rPr lang="en-US" dirty="0" err="1"/>
                  <a:t>zachovat</a:t>
                </a:r>
                <a:r>
                  <a:rPr lang="en-US" dirty="0"/>
                  <a:t> </a:t>
                </a:r>
                <a:r>
                  <a:rPr lang="en-US" dirty="0" err="1"/>
                  <a:t>hodnoty</a:t>
                </a:r>
                <a:r>
                  <a:rPr lang="en-US" dirty="0"/>
                  <a:t> 129!!! </a:t>
                </a:r>
              </a:p>
              <a:p>
                <a:pPr lvl="1" eaLnBrk="1" fontAlgn="auto" hangingPunct="1">
                  <a:spcAft>
                    <a:spcPts val="0"/>
                  </a:spcAft>
                  <a:defRPr/>
                </a:pPr>
                <a:r>
                  <a:rPr lang="en-US" dirty="0" err="1"/>
                  <a:t>normalizované</a:t>
                </a:r>
                <a:r>
                  <a:rPr lang="en-US" dirty="0"/>
                  <a:t> </a:t>
                </a:r>
                <a:r>
                  <a:rPr lang="en-US" dirty="0" err="1"/>
                  <a:t>frekvence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 …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</a:p>
              <a:p>
                <a:pPr lvl="1" eaLnBrk="1" fontAlgn="auto" hangingPunct="1">
                  <a:spcAft>
                    <a:spcPts val="0"/>
                  </a:spcAft>
                  <a:defRPr/>
                </a:pPr>
                <a:r>
                  <a:rPr lang="en-US" dirty="0" err="1"/>
                  <a:t>pravidelné</a:t>
                </a:r>
                <a:r>
                  <a:rPr lang="en-US" dirty="0"/>
                  <a:t> </a:t>
                </a:r>
                <a:r>
                  <a:rPr lang="en-US" dirty="0" err="1"/>
                  <a:t>frekvence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 …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marL="0" indent="0" eaLnBrk="1" fontAlgn="auto" hangingPunct="1"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en-US" sz="1050" dirty="0"/>
              </a:p>
              <a:p>
                <a:pPr marL="0" indent="0" eaLnBrk="1" fontAlgn="auto" hangingPunct="1"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en-US" dirty="0">
                    <a:solidFill>
                      <a:srgbClr val="FF0000"/>
                    </a:solidFill>
                  </a:rPr>
                  <a:t>#dft_final_visualization</a:t>
                </a:r>
              </a:p>
              <a:p>
                <a:pPr marL="0" indent="0" eaLnBrk="1" fontAlgn="auto" hangingPunct="1"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en-US" sz="1100" dirty="0">
                  <a:solidFill>
                    <a:srgbClr val="FF0000"/>
                  </a:solidFill>
                </a:endParaRPr>
              </a:p>
              <a:p>
                <a:pPr marL="0" indent="0" algn="ctr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n-US" b="1" dirty="0" err="1">
                    <a:solidFill>
                      <a:srgbClr val="FF0000"/>
                    </a:solidFill>
                  </a:rPr>
                  <a:t>Pozor</a:t>
                </a:r>
                <a:r>
                  <a:rPr lang="en-US" b="1" dirty="0">
                    <a:solidFill>
                      <a:srgbClr val="FF0000"/>
                    </a:solidFill>
                  </a:rPr>
                  <a:t>: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poloviny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jsou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symetrické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pouze</a:t>
                </a:r>
                <a:r>
                  <a:rPr lang="en-US" b="1" dirty="0">
                    <a:solidFill>
                      <a:srgbClr val="FF0000"/>
                    </a:solidFill>
                  </a:rPr>
                  <a:t> pro </a:t>
                </a:r>
                <a:r>
                  <a:rPr lang="cs-CZ" b="1" dirty="0">
                    <a:solidFill>
                      <a:srgbClr val="FF0000"/>
                    </a:solidFill>
                  </a:rPr>
                  <a:t>reálné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vstupní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signály</a:t>
                </a:r>
                <a:r>
                  <a:rPr lang="en-US" b="1" dirty="0">
                    <a:solidFill>
                      <a:srgbClr val="FF0000"/>
                    </a:solidFill>
                  </a:rPr>
                  <a:t>.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Pozor</a:t>
                </a:r>
                <a:r>
                  <a:rPr lang="en-US" b="1" dirty="0">
                    <a:solidFill>
                      <a:srgbClr val="FF0000"/>
                    </a:solidFill>
                  </a:rPr>
                  <a:t> v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případě</a:t>
                </a:r>
                <a:r>
                  <a:rPr lang="en-US" b="1" dirty="0">
                    <a:solidFill>
                      <a:srgbClr val="FF0000"/>
                    </a:solidFill>
                  </a:rPr>
                  <a:t>,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že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musíte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zpracovávat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cokoliv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cs-CZ" b="1" dirty="0">
                    <a:solidFill>
                      <a:srgbClr val="FF0000"/>
                    </a:solidFill>
                  </a:rPr>
                  <a:t>komplexního</a:t>
                </a:r>
                <a:br>
                  <a:rPr lang="cs-CZ" b="1" dirty="0">
                    <a:solidFill>
                      <a:srgbClr val="FF0000"/>
                    </a:solidFill>
                  </a:rPr>
                </a:br>
                <a:r>
                  <a:rPr lang="en-US" b="1" dirty="0">
                    <a:solidFill>
                      <a:srgbClr val="FF0000"/>
                    </a:solidFill>
                  </a:rPr>
                  <a:t>(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digitální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rádio</a:t>
                </a:r>
                <a:r>
                  <a:rPr lang="en-US" b="1" dirty="0">
                    <a:solidFill>
                      <a:srgbClr val="FF0000"/>
                    </a:solidFill>
                  </a:rPr>
                  <a:t>,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mikrofonní</a:t>
                </a:r>
                <a:r>
                  <a:rPr lang="en-US" b="1" dirty="0">
                    <a:solidFill>
                      <a:srgbClr val="FF0000"/>
                    </a:solidFill>
                  </a:rPr>
                  <a:t> pole, ...)</a:t>
                </a:r>
                <a:endParaRPr lang="en-US" dirty="0"/>
              </a:p>
              <a:p>
                <a:pPr eaLnBrk="1" fontAlgn="auto" hangingPunct="1"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3AB4FB2D-3EBB-5B52-DC10-8A8AA9E976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5563815"/>
              </a:xfrm>
              <a:blipFill>
                <a:blip r:embed="rId3"/>
                <a:stretch>
                  <a:fillRect l="-1217" t="-175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bdélník 1">
            <a:extLst>
              <a:ext uri="{FF2B5EF4-FFF2-40B4-BE49-F238E27FC236}">
                <a16:creationId xmlns:a16="http://schemas.microsoft.com/office/drawing/2014/main" id="{7F46C0F6-BE9A-1FF6-7BDD-C5D5A7953386}"/>
              </a:ext>
            </a:extLst>
          </p:cNvPr>
          <p:cNvSpPr/>
          <p:nvPr/>
        </p:nvSpPr>
        <p:spPr>
          <a:xfrm>
            <a:off x="6096000" y="3789040"/>
            <a:ext cx="5904656" cy="9361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15B6A514-4FE1-F501-3442-C2987FE0479E}"/>
              </a:ext>
            </a:extLst>
          </p:cNvPr>
          <p:cNvCxnSpPr/>
          <p:nvPr/>
        </p:nvCxnSpPr>
        <p:spPr>
          <a:xfrm>
            <a:off x="6528048" y="3789040"/>
            <a:ext cx="0" cy="9361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F95D8BC1-B153-6C8B-409C-D15B585ADC34}"/>
              </a:ext>
            </a:extLst>
          </p:cNvPr>
          <p:cNvCxnSpPr/>
          <p:nvPr/>
        </p:nvCxnSpPr>
        <p:spPr>
          <a:xfrm>
            <a:off x="8760296" y="3789040"/>
            <a:ext cx="0" cy="9361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15A2A040-DBAE-4E65-EA38-52F80C531030}"/>
              </a:ext>
            </a:extLst>
          </p:cNvPr>
          <p:cNvCxnSpPr/>
          <p:nvPr/>
        </p:nvCxnSpPr>
        <p:spPr>
          <a:xfrm>
            <a:off x="11640616" y="3789040"/>
            <a:ext cx="0" cy="9361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FE0E76AD-4B05-5FA0-7662-480C199A5C5B}"/>
              </a:ext>
            </a:extLst>
          </p:cNvPr>
          <p:cNvCxnSpPr/>
          <p:nvPr/>
        </p:nvCxnSpPr>
        <p:spPr>
          <a:xfrm>
            <a:off x="9192344" y="3789040"/>
            <a:ext cx="0" cy="9361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193A5DB-77E1-420F-1833-E14D7B97E3D0}"/>
              </a:ext>
            </a:extLst>
          </p:cNvPr>
          <p:cNvSpPr txBox="1"/>
          <p:nvPr/>
        </p:nvSpPr>
        <p:spPr>
          <a:xfrm>
            <a:off x="6096000" y="3903149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rgbClr val="0070C0"/>
                </a:solidFill>
                <a:latin typeface="+mn-lt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0C34DA99-B4E0-D11C-C802-48CF1610FBBA}"/>
                  </a:ext>
                </a:extLst>
              </p:cNvPr>
              <p:cNvSpPr txBox="1"/>
              <p:nvPr/>
            </p:nvSpPr>
            <p:spPr>
              <a:xfrm>
                <a:off x="8772149" y="3870129"/>
                <a:ext cx="288032" cy="781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num>
                        <m:den>
                          <m:r>
                            <a:rPr lang="cs-CZ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cs-CZ" sz="4000" b="1" dirty="0">
                  <a:solidFill>
                    <a:srgbClr val="0070C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0C34DA99-B4E0-D11C-C802-48CF1610F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2149" y="3870129"/>
                <a:ext cx="288032" cy="781368"/>
              </a:xfrm>
              <a:prstGeom prst="rect">
                <a:avLst/>
              </a:prstGeom>
              <a:blipFill>
                <a:blip r:embed="rId4"/>
                <a:stretch>
                  <a:fillRect r="-1276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ovéPole 11">
            <a:extLst>
              <a:ext uri="{FF2B5EF4-FFF2-40B4-BE49-F238E27FC236}">
                <a16:creationId xmlns:a16="http://schemas.microsoft.com/office/drawing/2014/main" id="{87E0CC41-65BA-7DA3-6D9A-8134F323B00D}"/>
              </a:ext>
            </a:extLst>
          </p:cNvPr>
          <p:cNvSpPr txBox="1"/>
          <p:nvPr/>
        </p:nvSpPr>
        <p:spPr>
          <a:xfrm>
            <a:off x="11598114" y="3964704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70C0"/>
                </a:solidFill>
                <a:latin typeface="+mn-lt"/>
              </a:rPr>
              <a:t>N</a:t>
            </a:r>
          </a:p>
        </p:txBody>
      </p: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77A5FE49-5B7F-19ED-5DEF-0A6E953012CA}"/>
              </a:ext>
            </a:extLst>
          </p:cNvPr>
          <p:cNvCxnSpPr/>
          <p:nvPr/>
        </p:nvCxnSpPr>
        <p:spPr>
          <a:xfrm>
            <a:off x="6096000" y="4868416"/>
            <a:ext cx="3096344" cy="0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88A79766-05F5-2404-CD87-2D6AB0DFEC4C}"/>
                  </a:ext>
                </a:extLst>
              </p:cNvPr>
              <p:cNvSpPr txBox="1"/>
              <p:nvPr/>
            </p:nvSpPr>
            <p:spPr>
              <a:xfrm>
                <a:off x="6096000" y="4922711"/>
                <a:ext cx="3096344" cy="666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num>
                        <m:den>
                          <m:r>
                            <a:rPr lang="cs-CZ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cs-CZ" sz="20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cs-CZ" sz="20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cs-CZ" sz="2000" b="1" dirty="0">
                  <a:solidFill>
                    <a:srgbClr val="00B05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88A79766-05F5-2404-CD87-2D6AB0DFE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922711"/>
                <a:ext cx="3096344" cy="6665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62CE12A-9477-3717-2D3B-089DABCE0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65</a:t>
            </a:fld>
            <a:r>
              <a:rPr lang="cs-CZ"/>
              <a:t> / 72</a:t>
            </a:r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Písmo, snímek obrazovky, řada/pruh&#10;&#10;Popis byl vytvořen automaticky">
            <a:extLst>
              <a:ext uri="{FF2B5EF4-FFF2-40B4-BE49-F238E27FC236}">
                <a16:creationId xmlns:a16="http://schemas.microsoft.com/office/drawing/2014/main" id="{63A162AA-5ACD-C60F-CCD7-503B169FD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384"/>
            <a:ext cx="11430000" cy="6858000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EE8085C-C25A-D598-28E3-D1BAE3A792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66</a:t>
            </a:fld>
            <a:r>
              <a:rPr lang="cs-CZ"/>
              <a:t> / 72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10943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>
            <a:extLst>
              <a:ext uri="{FF2B5EF4-FFF2-40B4-BE49-F238E27FC236}">
                <a16:creationId xmlns:a16="http://schemas.microsoft.com/office/drawing/2014/main" id="{86B51F3D-E2F6-EF36-9255-33F1534D7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b="1" dirty="0" err="1">
                <a:solidFill>
                  <a:srgbClr val="3366CC"/>
                </a:solidFill>
              </a:rPr>
              <a:t>Frekvenční</a:t>
            </a:r>
            <a:r>
              <a:rPr lang="en-US" altLang="cs-CZ" b="1" dirty="0">
                <a:solidFill>
                  <a:srgbClr val="3366CC"/>
                </a:solidFill>
              </a:rPr>
              <a:t> </a:t>
            </a:r>
            <a:r>
              <a:rPr lang="en-US" altLang="cs-CZ" b="1" dirty="0" err="1">
                <a:solidFill>
                  <a:srgbClr val="3366CC"/>
                </a:solidFill>
              </a:rPr>
              <a:t>rozlišení</a:t>
            </a:r>
            <a:r>
              <a:rPr lang="en-US" altLang="cs-CZ" b="1" dirty="0">
                <a:solidFill>
                  <a:srgbClr val="3366CC"/>
                </a:solidFill>
              </a:rPr>
              <a:t> DFT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155" name="Zástupný symbol pro obsah 2">
                <a:extLst>
                  <a:ext uri="{FF2B5EF4-FFF2-40B4-BE49-F238E27FC236}">
                    <a16:creationId xmlns:a16="http://schemas.microsoft.com/office/drawing/2014/main" id="{72313372-A258-103A-7751-64FAC02633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1344" y="1484784"/>
                <a:ext cx="11652994" cy="4692179"/>
              </a:xfrm>
            </p:spPr>
            <p:txBody>
              <a:bodyPr/>
              <a:lstStyle/>
              <a:p>
                <a:pPr eaLnBrk="1" hangingPunct="1"/>
                <a:r>
                  <a:rPr lang="en-US" altLang="cs-CZ" dirty="0"/>
                  <a:t>Interval </a:t>
                </a:r>
                <a14:m>
                  <m:oMath xmlns:m="http://schemas.openxmlformats.org/officeDocument/2006/math">
                    <m:r>
                      <a:rPr lang="en-US" altLang="cs-CZ" i="1" dirty="0" smtClean="0">
                        <a:latin typeface="Cambria Math" panose="02040503050406030204" pitchFamily="18" charset="0"/>
                      </a:rPr>
                      <m:t>0 … </m:t>
                    </m:r>
                    <m:sSub>
                      <m:sSubPr>
                        <m:ctrlPr>
                          <a:rPr lang="cs-CZ" altLang="cs-CZ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cs-CZ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cs-CZ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cs-CZ" altLang="cs-CZ" dirty="0"/>
                  <a:t> </a:t>
                </a:r>
                <a:r>
                  <a:rPr lang="en-US" altLang="cs-CZ" dirty="0"/>
                  <a:t>je </a:t>
                </a:r>
                <a:r>
                  <a:rPr lang="en-US" altLang="cs-CZ" dirty="0" err="1"/>
                  <a:t>rozdělen</a:t>
                </a:r>
                <a:r>
                  <a:rPr lang="en-US" altLang="cs-CZ" dirty="0"/>
                  <a:t> </a:t>
                </a:r>
                <a:r>
                  <a:rPr lang="en-US" altLang="cs-CZ" dirty="0" err="1"/>
                  <a:t>na</a:t>
                </a:r>
                <a:r>
                  <a:rPr lang="en-US" altLang="cs-CZ" dirty="0"/>
                  <a:t> N </a:t>
                </a:r>
                <a:r>
                  <a:rPr lang="en-US" altLang="cs-CZ" dirty="0" err="1"/>
                  <a:t>vzorků</a:t>
                </a:r>
                <a:r>
                  <a:rPr lang="en-US" altLang="cs-CZ" dirty="0"/>
                  <a:t>, proto je </a:t>
                </a:r>
                <a:r>
                  <a:rPr lang="en-US" altLang="cs-CZ" dirty="0" err="1"/>
                  <a:t>frekvenční</a:t>
                </a:r>
                <a:r>
                  <a:rPr lang="en-US" altLang="cs-CZ" dirty="0"/>
                  <a:t> </a:t>
                </a:r>
                <a:r>
                  <a:rPr lang="en-US" altLang="cs-CZ" dirty="0" err="1"/>
                  <a:t>rozlišení</a:t>
                </a:r>
                <a:r>
                  <a:rPr lang="en-US" altLang="cs-CZ" dirty="0"/>
                  <a:t> </a:t>
                </a:r>
                <a:r>
                  <a:rPr lang="cs-CZ" altLang="cs-CZ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cs-CZ" sz="4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altLang="cs-CZ" sz="4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cs-CZ" sz="4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altLang="cs-CZ" sz="4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num>
                      <m:den>
                        <m:r>
                          <a:rPr lang="en-US" altLang="cs-CZ" sz="4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den>
                    </m:f>
                  </m:oMath>
                </a14:m>
                <a:r>
                  <a:rPr lang="en-US" altLang="cs-CZ" dirty="0"/>
                  <a:t>. </a:t>
                </a:r>
              </a:p>
              <a:p>
                <a:pPr eaLnBrk="1" hangingPunct="1"/>
                <a:endParaRPr lang="cs-CZ" altLang="cs-CZ" dirty="0"/>
              </a:p>
              <a:p>
                <a:pPr eaLnBrk="1" hangingPunct="1"/>
                <a:endParaRPr lang="cs-CZ" altLang="cs-CZ" dirty="0"/>
              </a:p>
              <a:p>
                <a:pPr eaLnBrk="1" hangingPunct="1"/>
                <a:endParaRPr lang="en-US" altLang="cs-CZ" dirty="0"/>
              </a:p>
              <a:p>
                <a:pPr eaLnBrk="1" hangingPunct="1"/>
                <a:r>
                  <a:rPr lang="en-US" altLang="cs-CZ" dirty="0"/>
                  <a:t>To </a:t>
                </a:r>
                <a:r>
                  <a:rPr lang="en-US" altLang="cs-CZ" dirty="0" err="1"/>
                  <a:t>není</a:t>
                </a:r>
                <a:r>
                  <a:rPr lang="en-US" altLang="cs-CZ" dirty="0"/>
                  <a:t> </a:t>
                </a:r>
                <a:r>
                  <a:rPr lang="cs-CZ" altLang="cs-CZ" dirty="0"/>
                  <a:t>moc</a:t>
                </a:r>
                <a:r>
                  <a:rPr lang="en-US" altLang="cs-CZ" dirty="0"/>
                  <a:t>, </a:t>
                </a:r>
                <a:r>
                  <a:rPr lang="en-US" altLang="cs-CZ" dirty="0" err="1"/>
                  <a:t>zvažte</a:t>
                </a:r>
                <a:r>
                  <a:rPr lang="en-US" altLang="cs-CZ" dirty="0"/>
                  <a:t> </a:t>
                </a:r>
                <a:r>
                  <a:rPr lang="en-US" altLang="cs-CZ" dirty="0" err="1"/>
                  <a:t>příklad</a:t>
                </a:r>
                <a:r>
                  <a:rPr lang="en-US" altLang="cs-CZ" dirty="0"/>
                  <a:t>: </a:t>
                </a:r>
              </a:p>
              <a:p>
                <a:pPr lvl="1" eaLnBrk="1" hangingPunct="1"/>
                <a:r>
                  <a:rPr lang="en-US" altLang="cs-CZ" i="1" dirty="0"/>
                  <a:t>F</a:t>
                </a:r>
                <a:r>
                  <a:rPr lang="en-US" altLang="cs-CZ" i="1" baseline="-25000" dirty="0"/>
                  <a:t>s</a:t>
                </a:r>
                <a:r>
                  <a:rPr lang="en-US" altLang="cs-CZ" dirty="0"/>
                  <a:t> = 48000 Hz. </a:t>
                </a:r>
              </a:p>
              <a:p>
                <a:pPr lvl="1" eaLnBrk="1" hangingPunct="1"/>
                <a:r>
                  <a:rPr lang="en-US" altLang="cs-CZ" dirty="0"/>
                  <a:t>Pokus o </a:t>
                </a:r>
                <a:r>
                  <a:rPr lang="en-US" altLang="cs-CZ" dirty="0" err="1"/>
                  <a:t>naladění</a:t>
                </a:r>
                <a:r>
                  <a:rPr lang="en-US" altLang="cs-CZ" dirty="0"/>
                  <a:t> </a:t>
                </a:r>
                <a:r>
                  <a:rPr lang="en-US" altLang="cs-CZ" dirty="0" err="1"/>
                  <a:t>nízkých</a:t>
                </a:r>
                <a:r>
                  <a:rPr lang="en-US" altLang="cs-CZ" dirty="0"/>
                  <a:t> </a:t>
                </a:r>
                <a:r>
                  <a:rPr lang="en-US" altLang="cs-CZ" dirty="0" err="1"/>
                  <a:t>tónů</a:t>
                </a:r>
                <a:r>
                  <a:rPr lang="en-US" altLang="cs-CZ" dirty="0"/>
                  <a:t> </a:t>
                </a:r>
                <a:r>
                  <a:rPr lang="en-US" altLang="cs-CZ" dirty="0" err="1"/>
                  <a:t>na</a:t>
                </a:r>
                <a:r>
                  <a:rPr lang="en-US" altLang="cs-CZ" dirty="0"/>
                  <a:t> </a:t>
                </a:r>
                <a:r>
                  <a:rPr lang="en-US" altLang="cs-CZ" dirty="0" err="1"/>
                  <a:t>klavíru</a:t>
                </a:r>
                <a:endParaRPr lang="cs-CZ" altLang="cs-CZ" dirty="0"/>
              </a:p>
              <a:p>
                <a:pPr lvl="1" eaLnBrk="1" hangingPunct="1"/>
                <a:r>
                  <a:rPr lang="pt-BR" altLang="cs-CZ" dirty="0"/>
                  <a:t>Provedení DFT s </a:t>
                </a:r>
                <a14:m>
                  <m:oMath xmlns:m="http://schemas.openxmlformats.org/officeDocument/2006/math">
                    <m:r>
                      <a:rPr lang="pt-BR" altLang="cs-CZ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pt-BR" altLang="cs-CZ" i="1" dirty="0" smtClean="0">
                        <a:latin typeface="Cambria Math" panose="02040503050406030204" pitchFamily="18" charset="0"/>
                      </a:rPr>
                      <m:t> = 256 </m:t>
                    </m:r>
                  </m:oMath>
                </a14:m>
                <a:r>
                  <a:rPr lang="pt-BR" altLang="cs-CZ" dirty="0"/>
                  <a:t>vzorky</a:t>
                </a:r>
                <a:r>
                  <a:rPr lang="en-US" altLang="cs-CZ" dirty="0"/>
                  <a:t>. </a:t>
                </a:r>
              </a:p>
              <a:p>
                <a:pPr lvl="1" eaLnBrk="1" hangingPunct="1"/>
                <a:r>
                  <a:rPr lang="cs-CZ" altLang="cs-CZ" dirty="0"/>
                  <a:t>Rozlišení je </a:t>
                </a:r>
                <a:r>
                  <a:rPr lang="en-US" altLang="cs-CZ" dirty="0"/>
                  <a:t>48000 / 256 = 187 Hz – </a:t>
                </a:r>
                <a:r>
                  <a:rPr lang="en-US" altLang="cs-CZ" dirty="0" err="1"/>
                  <a:t>docela</a:t>
                </a:r>
                <a:r>
                  <a:rPr lang="en-US" altLang="cs-CZ" dirty="0"/>
                  <a:t> </a:t>
                </a:r>
                <a:r>
                  <a:rPr lang="en-US" altLang="cs-CZ" dirty="0" err="1"/>
                  <a:t>špatné</a:t>
                </a:r>
                <a:r>
                  <a:rPr lang="en-US" altLang="cs-CZ" dirty="0"/>
                  <a:t>, </a:t>
                </a:r>
                <a:r>
                  <a:rPr lang="en-US" altLang="cs-CZ" dirty="0" err="1"/>
                  <a:t>pokud</a:t>
                </a:r>
                <a:r>
                  <a:rPr lang="en-US" altLang="cs-CZ" dirty="0"/>
                  <a:t> </a:t>
                </a:r>
                <a:r>
                  <a:rPr lang="en-US" altLang="cs-CZ" dirty="0" err="1"/>
                  <a:t>potřebujeme</a:t>
                </a:r>
                <a:r>
                  <a:rPr lang="en-US" altLang="cs-CZ" dirty="0"/>
                  <a:t> </a:t>
                </a:r>
                <a:r>
                  <a:rPr lang="en-US" altLang="cs-CZ" dirty="0" err="1"/>
                  <a:t>jednotky</a:t>
                </a:r>
                <a:r>
                  <a:rPr lang="en-US" altLang="cs-CZ" dirty="0"/>
                  <a:t> Hz! </a:t>
                </a:r>
              </a:p>
            </p:txBody>
          </p:sp>
        </mc:Choice>
        <mc:Fallback xmlns="">
          <p:sp>
            <p:nvSpPr>
              <p:cNvPr id="49155" name="Zástupný symbol pro obsah 2">
                <a:extLst>
                  <a:ext uri="{FF2B5EF4-FFF2-40B4-BE49-F238E27FC236}">
                    <a16:creationId xmlns:a16="http://schemas.microsoft.com/office/drawing/2014/main" id="{72313372-A258-103A-7751-64FAC02633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1344" y="1484784"/>
                <a:ext cx="11652994" cy="4692179"/>
              </a:xfrm>
              <a:blipFill>
                <a:blip r:embed="rId2"/>
                <a:stretch>
                  <a:fillRect l="-9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157" name="Obrázek 4">
            <a:extLst>
              <a:ext uri="{FF2B5EF4-FFF2-40B4-BE49-F238E27FC236}">
                <a16:creationId xmlns:a16="http://schemas.microsoft.com/office/drawing/2014/main" id="{DC73595A-71D4-4B6B-CD38-92D7F41C7D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57" y="2845531"/>
            <a:ext cx="5585892" cy="1916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0F547F2-658A-CC20-F72D-ECC2DB79A7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67</a:t>
            </a:fld>
            <a:r>
              <a:rPr lang="cs-CZ"/>
              <a:t> / 72</a:t>
            </a:r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>
            <a:extLst>
              <a:ext uri="{FF2B5EF4-FFF2-40B4-BE49-F238E27FC236}">
                <a16:creationId xmlns:a16="http://schemas.microsoft.com/office/drawing/2014/main" id="{2E53D28F-5CE4-9051-AE20-7C248C65B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6803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cs-CZ" dirty="0" err="1"/>
              <a:t>Zvýšení</a:t>
            </a:r>
            <a:r>
              <a:rPr lang="en-US" altLang="cs-CZ" dirty="0"/>
              <a:t> </a:t>
            </a:r>
            <a:r>
              <a:rPr lang="en-US" altLang="cs-CZ" dirty="0" err="1"/>
              <a:t>rozlišení</a:t>
            </a:r>
            <a:r>
              <a:rPr lang="en-US" altLang="cs-CZ" dirty="0"/>
              <a:t> – </a:t>
            </a:r>
            <a:r>
              <a:rPr lang="en-US" altLang="cs-CZ" dirty="0" err="1"/>
              <a:t>varianta</a:t>
            </a:r>
            <a:r>
              <a:rPr lang="en-US" altLang="cs-CZ" dirty="0"/>
              <a:t> I.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AB53899D-F2DB-00C1-1541-FA69BE151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24744"/>
                <a:ext cx="10515600" cy="5733255"/>
              </a:xfrm>
            </p:spPr>
            <p:txBody>
              <a:bodyPr rtlCol="0">
                <a:normAutofit/>
              </a:bodyPr>
              <a:lstStyle/>
              <a:p>
                <a:pPr eaLnBrk="1" fontAlgn="auto" hangingPunct="1">
                  <a:spcAft>
                    <a:spcPts val="0"/>
                  </a:spcAft>
                  <a:defRPr/>
                </a:pPr>
                <a:r>
                  <a:rPr lang="cs-CZ" dirty="0"/>
                  <a:t>Zvýšíme</a:t>
                </a:r>
                <a:r>
                  <a:rPr lang="en-US" dirty="0"/>
                  <a:t> </a:t>
                </a:r>
                <a:r>
                  <a:rPr lang="en-US" dirty="0" err="1"/>
                  <a:t>počet</a:t>
                </a:r>
                <a:r>
                  <a:rPr lang="en-US" dirty="0"/>
                  <a:t> </a:t>
                </a:r>
                <a:r>
                  <a:rPr lang="en-US" dirty="0" err="1"/>
                  <a:t>vzorků</a:t>
                </a:r>
                <a:r>
                  <a:rPr lang="en-US" dirty="0"/>
                  <a:t>, v </a:t>
                </a:r>
                <a:r>
                  <a:rPr lang="en-US" dirty="0" err="1"/>
                  <a:t>případě</a:t>
                </a:r>
                <a:r>
                  <a:rPr lang="en-US" dirty="0"/>
                  <a:t>, </a:t>
                </a:r>
                <a:r>
                  <a:rPr lang="en-US" dirty="0" err="1"/>
                  <a:t>že</a:t>
                </a:r>
                <a:r>
                  <a:rPr lang="en-US" dirty="0"/>
                  <a:t> </a:t>
                </a:r>
                <a:r>
                  <a:rPr lang="en-US" dirty="0" err="1"/>
                  <a:t>máme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= 48000 Hz,</a:t>
                </a:r>
                <a:br>
                  <a:rPr lang="cs-CZ" dirty="0"/>
                </a:br>
                <a:r>
                  <a:rPr lang="en-US" dirty="0" err="1"/>
                  <a:t>vezměme</a:t>
                </a:r>
                <a:r>
                  <a:rPr lang="en-US" dirty="0"/>
                  <a:t> N = 65536 a </a:t>
                </a:r>
                <a:r>
                  <a:rPr lang="cs-CZ" dirty="0"/>
                  <a:t>provedeme</a:t>
                </a:r>
                <a:r>
                  <a:rPr lang="en-US" dirty="0"/>
                  <a:t> FFT </a:t>
                </a:r>
              </a:p>
              <a:p>
                <a:pPr eaLnBrk="1" fontAlgn="auto" hangingPunct="1">
                  <a:spcAft>
                    <a:spcPts val="0"/>
                  </a:spcAft>
                  <a:defRPr/>
                </a:pPr>
                <a:r>
                  <a:rPr lang="da-DK" dirty="0"/>
                  <a:t>To bude vyžadovat spoustu výpočtů</a:t>
                </a:r>
                <a:r>
                  <a:rPr lang="en-US" dirty="0"/>
                  <a:t>! </a:t>
                </a:r>
              </a:p>
              <a:p>
                <a:pPr eaLnBrk="1" fontAlgn="auto" hangingPunct="1">
                  <a:spcAft>
                    <a:spcPts val="0"/>
                  </a:spcAft>
                  <a:defRPr/>
                </a:pPr>
                <a:r>
                  <a:rPr lang="en-US" dirty="0" err="1"/>
                  <a:t>Chybějící</a:t>
                </a:r>
                <a:r>
                  <a:rPr lang="en-US" dirty="0"/>
                  <a:t> </a:t>
                </a:r>
                <a:r>
                  <a:rPr lang="en-US" dirty="0" err="1"/>
                  <a:t>vzorky</a:t>
                </a:r>
                <a:r>
                  <a:rPr lang="en-US" dirty="0"/>
                  <a:t> </a:t>
                </a:r>
                <a:r>
                  <a:rPr lang="en-US" dirty="0" err="1"/>
                  <a:t>mohou</a:t>
                </a:r>
                <a:r>
                  <a:rPr lang="en-US" dirty="0"/>
                  <a:t> </a:t>
                </a:r>
                <a:r>
                  <a:rPr lang="en-US" dirty="0" err="1"/>
                  <a:t>být</a:t>
                </a:r>
                <a:r>
                  <a:rPr lang="en-US" dirty="0"/>
                  <a:t> </a:t>
                </a:r>
                <a:r>
                  <a:rPr lang="en-US" dirty="0" err="1"/>
                  <a:t>buď</a:t>
                </a:r>
                <a:r>
                  <a:rPr lang="en-US" dirty="0"/>
                  <a:t> </a:t>
                </a:r>
                <a:r>
                  <a:rPr lang="en-US" dirty="0" err="1"/>
                  <a:t>odebrány</a:t>
                </a:r>
                <a:r>
                  <a:rPr lang="en-US" dirty="0"/>
                  <a:t> ze </a:t>
                </a:r>
                <a:r>
                  <a:rPr lang="en-US" dirty="0" err="1"/>
                  <a:t>signálu</a:t>
                </a:r>
                <a:r>
                  <a:rPr lang="en-US" dirty="0"/>
                  <a:t> (</a:t>
                </a:r>
                <a:r>
                  <a:rPr lang="en-US" dirty="0" err="1"/>
                  <a:t>pokud</a:t>
                </a:r>
                <a:r>
                  <a:rPr lang="en-US" dirty="0"/>
                  <a:t> je </a:t>
                </a:r>
                <a:r>
                  <a:rPr lang="en-US" dirty="0" err="1"/>
                  <a:t>máme</a:t>
                </a:r>
                <a:r>
                  <a:rPr lang="en-US" dirty="0"/>
                  <a:t>) </a:t>
                </a:r>
                <a:r>
                  <a:rPr lang="en-US" dirty="0" err="1"/>
                  <a:t>nebo</a:t>
                </a:r>
                <a:r>
                  <a:rPr lang="en-US" dirty="0"/>
                  <a:t> </a:t>
                </a:r>
                <a:r>
                  <a:rPr lang="en-US" dirty="0" err="1"/>
                  <a:t>vyplněny</a:t>
                </a:r>
                <a:r>
                  <a:rPr lang="en-US" dirty="0"/>
                  <a:t> </a:t>
                </a:r>
                <a:r>
                  <a:rPr lang="en-US" dirty="0" err="1"/>
                  <a:t>nulami</a:t>
                </a:r>
                <a:r>
                  <a:rPr lang="cs-CZ" dirty="0"/>
                  <a:t> </a:t>
                </a:r>
                <a:r>
                  <a:rPr lang="en-US" dirty="0"/>
                  <a:t>–</a:t>
                </a:r>
                <a:r>
                  <a:rPr lang="cs-CZ" dirty="0"/>
                  <a:t> </a:t>
                </a:r>
                <a:r>
                  <a:rPr lang="en-US" b="1" dirty="0" err="1">
                    <a:solidFill>
                      <a:srgbClr val="1436CA"/>
                    </a:solidFill>
                  </a:rPr>
                  <a:t>dopl</a:t>
                </a:r>
                <a:r>
                  <a:rPr lang="cs-CZ" b="1" dirty="0" err="1">
                    <a:solidFill>
                      <a:srgbClr val="1436CA"/>
                    </a:solidFill>
                  </a:rPr>
                  <a:t>ňování</a:t>
                </a:r>
                <a:r>
                  <a:rPr lang="cs-CZ" b="1" dirty="0">
                    <a:solidFill>
                      <a:srgbClr val="1436CA"/>
                    </a:solidFill>
                  </a:rPr>
                  <a:t> nulami</a:t>
                </a:r>
                <a:endParaRPr lang="cs-CZ" b="1" dirty="0"/>
              </a:p>
              <a:p>
                <a:pPr eaLnBrk="1" fontAlgn="auto" hangingPunct="1">
                  <a:spcAft>
                    <a:spcPts val="0"/>
                  </a:spcAft>
                  <a:defRPr/>
                </a:pPr>
                <a:endParaRPr lang="cs-CZ" sz="1600" dirty="0">
                  <a:solidFill>
                    <a:srgbClr val="FF0000"/>
                  </a:solidFill>
                </a:endParaRPr>
              </a:p>
              <a:p>
                <a:pPr marL="0" indent="0" eaLnBrk="1" fontAlgn="auto" hangingPunct="1"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en-US" dirty="0">
                    <a:solidFill>
                      <a:srgbClr val="FF0000"/>
                    </a:solidFill>
                  </a:rPr>
                  <a:t>#</a:t>
                </a:r>
                <a:r>
                  <a:rPr lang="cs-CZ" dirty="0" err="1">
                    <a:solidFill>
                      <a:srgbClr val="FF0000"/>
                    </a:solidFill>
                  </a:rPr>
                  <a:t>zero</a:t>
                </a:r>
                <a:r>
                  <a:rPr lang="en-US" dirty="0">
                    <a:solidFill>
                      <a:srgbClr val="FF0000"/>
                    </a:solidFill>
                  </a:rPr>
                  <a:t>_</a:t>
                </a:r>
                <a:r>
                  <a:rPr lang="cs-CZ" dirty="0" err="1">
                    <a:solidFill>
                      <a:srgbClr val="FF0000"/>
                    </a:solidFill>
                  </a:rPr>
                  <a:t>padding</a:t>
                </a:r>
                <a:r>
                  <a:rPr lang="cs-CZ" dirty="0">
                    <a:solidFill>
                      <a:srgbClr val="FF0000"/>
                    </a:solidFill>
                  </a:rPr>
                  <a:t> 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 eaLnBrk="1" fontAlgn="auto" hangingPunct="1"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en-US" sz="1600" b="1" dirty="0">
                  <a:solidFill>
                    <a:srgbClr val="FF0000"/>
                  </a:solidFill>
                </a:endParaRPr>
              </a:p>
              <a:p>
                <a:pPr marL="0" indent="0" algn="ctr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n-US" b="1" dirty="0">
                    <a:solidFill>
                      <a:srgbClr val="FF0000"/>
                    </a:solidFill>
                  </a:rPr>
                  <a:t>S </a:t>
                </a:r>
                <a:r>
                  <a:rPr lang="cs-CZ" b="1" dirty="0">
                    <a:solidFill>
                      <a:srgbClr val="FF0000"/>
                    </a:solidFill>
                  </a:rPr>
                  <a:t>doplňování nulami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vypadá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výsledek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hezč</a:t>
                </a:r>
                <a:r>
                  <a:rPr lang="cs-CZ" b="1" dirty="0" err="1">
                    <a:solidFill>
                      <a:srgbClr val="FF0000"/>
                    </a:solidFill>
                  </a:rPr>
                  <a:t>eji</a:t>
                </a:r>
                <a:r>
                  <a:rPr lang="en-US" b="1" dirty="0">
                    <a:solidFill>
                      <a:srgbClr val="FF0000"/>
                    </a:solidFill>
                  </a:rPr>
                  <a:t>,</a:t>
                </a:r>
                <a:br>
                  <a:rPr lang="cs-CZ" b="1" dirty="0">
                    <a:solidFill>
                      <a:srgbClr val="FF0000"/>
                    </a:solidFill>
                  </a:rPr>
                </a:br>
                <a:r>
                  <a:rPr lang="en-US" b="1" dirty="0">
                    <a:solidFill>
                      <a:srgbClr val="FF0000"/>
                    </a:solidFill>
                  </a:rPr>
                  <a:t>ale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nejsou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zde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žádné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nové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informace</a:t>
                </a:r>
                <a:r>
                  <a:rPr lang="en-US" b="1" dirty="0">
                    <a:solidFill>
                      <a:srgbClr val="FF0000"/>
                    </a:solidFill>
                  </a:rPr>
                  <a:t>! </a:t>
                </a:r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AB53899D-F2DB-00C1-1541-FA69BE151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24744"/>
                <a:ext cx="10515600" cy="5733255"/>
              </a:xfrm>
              <a:blipFill>
                <a:blip r:embed="rId2"/>
                <a:stretch>
                  <a:fillRect l="-1217" t="-1809" r="-179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E7D606F-61CB-B5E5-B291-804876101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68</a:t>
            </a:fld>
            <a:r>
              <a:rPr lang="cs-CZ"/>
              <a:t> / 72</a:t>
            </a:r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snímek obrazovky, Písmo, Vykreslený graf&#10;&#10;Popis byl vytvořen automaticky">
            <a:extLst>
              <a:ext uri="{FF2B5EF4-FFF2-40B4-BE49-F238E27FC236}">
                <a16:creationId xmlns:a16="http://schemas.microsoft.com/office/drawing/2014/main" id="{F3EE117F-BEFA-DECA-7F3C-3BDB495D42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384"/>
            <a:ext cx="11430000" cy="6858000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F4A729C-B752-16B0-3C93-0EF392F907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69</a:t>
            </a:fld>
            <a:r>
              <a:rPr lang="cs-CZ"/>
              <a:t> / 72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000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93BE0EAD-7EF1-6A6A-9C39-46F1F53AE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dirty="0"/>
              <a:t>Proč jsou signály kolem nás komplexní?</a:t>
            </a:r>
            <a:endParaRPr lang="en-US" altLang="en-US" dirty="0"/>
          </a:p>
        </p:txBody>
      </p:sp>
      <p:sp>
        <p:nvSpPr>
          <p:cNvPr id="20483" name="Zástupný symbol pro obsah 2">
            <a:extLst>
              <a:ext uri="{FF2B5EF4-FFF2-40B4-BE49-F238E27FC236}">
                <a16:creationId xmlns:a16="http://schemas.microsoft.com/office/drawing/2014/main" id="{F4881D52-240A-4FD6-50EF-3A18C6E46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720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altLang="en-US" dirty="0"/>
              <a:t>Protože jsou vytvářeny složitými fyzickými procesy a nikoliv generátorem </a:t>
            </a:r>
            <a:r>
              <a:rPr lang="cs-CZ" altLang="en-US" dirty="0" err="1"/>
              <a:t>cosinusovek</a:t>
            </a:r>
            <a:r>
              <a:rPr lang="cs-CZ" altLang="en-US" dirty="0"/>
              <a:t>.</a:t>
            </a:r>
            <a:r>
              <a:rPr lang="en-US" altLang="en-US" dirty="0"/>
              <a:t>!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altLang="en-US" dirty="0"/>
              <a:t>Struny</a:t>
            </a:r>
            <a:r>
              <a:rPr lang="en-US" altLang="en-US" dirty="0"/>
              <a:t>: several vibration modes together, see for example </a:t>
            </a:r>
            <a:r>
              <a:rPr lang="cs-CZ" dirty="0">
                <a:hlinkClick r:id="rId2"/>
              </a:rPr>
              <a:t>https://www.youtube.com/watch?v=BSIw5SgUirg</a:t>
            </a:r>
            <a:r>
              <a:rPr lang="cs-CZ" dirty="0"/>
              <a:t> </a:t>
            </a: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altLang="en-US" dirty="0"/>
              <a:t>Flétna</a:t>
            </a:r>
            <a:r>
              <a:rPr lang="en-US" altLang="en-US" dirty="0"/>
              <a:t> (</a:t>
            </a:r>
            <a:r>
              <a:rPr lang="cs-CZ" altLang="en-US" dirty="0"/>
              <a:t>tuby</a:t>
            </a:r>
            <a:r>
              <a:rPr lang="en-US" altLang="en-US" dirty="0"/>
              <a:t>): </a:t>
            </a:r>
            <a:r>
              <a:rPr lang="en-US" altLang="en-US" dirty="0" err="1"/>
              <a:t>dtto</a:t>
            </a:r>
            <a:r>
              <a:rPr lang="en-US" altLang="en-US" dirty="0"/>
              <a:t>,</a:t>
            </a:r>
            <a:br>
              <a:rPr lang="cs-CZ" altLang="en-US" dirty="0"/>
            </a:br>
            <a:r>
              <a:rPr lang="cs-CZ" altLang="en-US" dirty="0">
                <a:hlinkClick r:id="rId3"/>
              </a:rPr>
              <a:t>https://www.youtube.com/watch?v=KZ7intMz2Y4</a:t>
            </a:r>
            <a:r>
              <a:rPr lang="cs-CZ" altLang="en-US" dirty="0"/>
              <a:t> </a:t>
            </a:r>
            <a:endParaRPr lang="en-US" alt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altLang="en-US" dirty="0"/>
              <a:t>Lidský hlas</a:t>
            </a:r>
            <a:r>
              <a:rPr lang="en-US" altLang="en-US" dirty="0"/>
              <a:t>: </a:t>
            </a:r>
            <a:r>
              <a:rPr lang="cs-CZ" altLang="en-US" dirty="0"/>
              <a:t>hlasivky</a:t>
            </a:r>
            <a:r>
              <a:rPr lang="en-US" altLang="en-US" dirty="0"/>
              <a:t> </a:t>
            </a:r>
            <a:r>
              <a:rPr lang="cs-CZ" altLang="en-US" dirty="0"/>
              <a:t>dělají všechno možné až na hladké pohyby </a:t>
            </a:r>
            <a:r>
              <a:rPr lang="cs-CZ" altLang="en-US" dirty="0">
                <a:sym typeface="Wingdings" panose="05000000000000000000" pitchFamily="2" charset="2"/>
              </a:rPr>
              <a:t></a:t>
            </a:r>
            <a:r>
              <a:rPr lang="en-US" altLang="en-US" dirty="0"/>
              <a:t>,</a:t>
            </a:r>
            <a:br>
              <a:rPr lang="cs-CZ" altLang="en-US" dirty="0"/>
            </a:br>
            <a:r>
              <a:rPr lang="cs-CZ" altLang="en-US" dirty="0"/>
              <a:t>                     a to vytváří hodně různých frekvencí</a:t>
            </a:r>
            <a:r>
              <a:rPr lang="en-US" altLang="en-US" dirty="0"/>
              <a:t>: </a:t>
            </a:r>
            <a:r>
              <a:rPr lang="cs-CZ" dirty="0">
                <a:hlinkClick r:id="rId4"/>
              </a:rPr>
              <a:t>https://www.youtube.com/watch?v=y2okeYVclQo</a:t>
            </a:r>
            <a:r>
              <a:rPr lang="cs-CZ" dirty="0"/>
              <a:t> </a:t>
            </a: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BD214CE-01AF-CD92-33B0-BA0E05C45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7</a:t>
            </a:fld>
            <a:r>
              <a:rPr lang="cs-CZ"/>
              <a:t> / 72</a:t>
            </a:r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2C9221-155B-E89C-C024-8E7E34CDC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16632"/>
            <a:ext cx="11809312" cy="1325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nebo</a:t>
            </a:r>
            <a:r>
              <a:rPr lang="en-US" dirty="0"/>
              <a:t> …</a:t>
            </a:r>
            <a:br>
              <a:rPr lang="cs-CZ" dirty="0"/>
            </a:br>
            <a:r>
              <a:rPr lang="en-US" dirty="0" err="1">
                <a:solidFill>
                  <a:srgbClr val="1436CA"/>
                </a:solidFill>
              </a:rPr>
              <a:t>Fourierova</a:t>
            </a:r>
            <a:r>
              <a:rPr lang="en-US" dirty="0">
                <a:solidFill>
                  <a:srgbClr val="1436CA"/>
                </a:solidFill>
              </a:rPr>
              <a:t> </a:t>
            </a:r>
            <a:r>
              <a:rPr lang="en-US" dirty="0" err="1">
                <a:solidFill>
                  <a:srgbClr val="1436CA"/>
                </a:solidFill>
              </a:rPr>
              <a:t>transformace</a:t>
            </a:r>
            <a:r>
              <a:rPr lang="en-US" dirty="0">
                <a:solidFill>
                  <a:srgbClr val="1436CA"/>
                </a:solidFill>
              </a:rPr>
              <a:t> s d</a:t>
            </a:r>
            <a:r>
              <a:rPr lang="cs-CZ" dirty="0" err="1">
                <a:solidFill>
                  <a:srgbClr val="1436CA"/>
                </a:solidFill>
              </a:rPr>
              <a:t>iskrétním</a:t>
            </a:r>
            <a:r>
              <a:rPr lang="cs-CZ" dirty="0">
                <a:solidFill>
                  <a:srgbClr val="1436CA"/>
                </a:solidFill>
              </a:rPr>
              <a:t> časem</a:t>
            </a:r>
            <a:r>
              <a:rPr lang="en-US" dirty="0"/>
              <a:t> - DTFT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B734C26-F62E-FC3F-4CB0-D5173DDDE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62457" cy="4772025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DFT nastaví </a:t>
            </a:r>
            <a:r>
              <a:rPr lang="cs-CZ" b="1" dirty="0"/>
              <a:t>normalizované frekvenční body </a:t>
            </a:r>
            <a:r>
              <a:rPr lang="cs-CZ" dirty="0"/>
              <a:t>na násobky </a:t>
            </a:r>
            <a:r>
              <a:rPr lang="cs-CZ" i="1" dirty="0"/>
              <a:t>1 / 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DTFT může pracovat s čímkoli – obvykle je definování s normalizovanou</a:t>
            </a:r>
            <a:br>
              <a:rPr lang="cs-CZ" dirty="0"/>
            </a:br>
            <a:r>
              <a:rPr lang="cs-CZ" dirty="0"/>
              <a:t>úhlovou frekvencí:</a:t>
            </a: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Rozsah</a:t>
            </a:r>
            <a:r>
              <a:rPr lang="en-US" dirty="0"/>
              <a:t> </a:t>
            </a:r>
            <a:r>
              <a:rPr lang="en-US" dirty="0" err="1"/>
              <a:t>frekvencí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můžeme</a:t>
            </a:r>
            <a:r>
              <a:rPr lang="en-US" dirty="0"/>
              <a:t> </a:t>
            </a:r>
            <a:r>
              <a:rPr lang="en-US" dirty="0" err="1"/>
              <a:t>nastavit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cokoliv</a:t>
            </a:r>
            <a:r>
              <a:rPr lang="en-US" dirty="0"/>
              <a:t> </a:t>
            </a:r>
            <a:r>
              <a:rPr lang="en-US" dirty="0" err="1"/>
              <a:t>chceme</a:t>
            </a:r>
            <a:r>
              <a:rPr lang="en-US" dirty="0"/>
              <a:t>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Potřebuje</a:t>
            </a:r>
            <a:r>
              <a:rPr lang="cs-CZ" dirty="0" err="1"/>
              <a:t>me</a:t>
            </a:r>
            <a:r>
              <a:rPr lang="en-US" dirty="0"/>
              <a:t> </a:t>
            </a:r>
            <a:r>
              <a:rPr lang="en-US" dirty="0" err="1"/>
              <a:t>však</a:t>
            </a:r>
            <a:r>
              <a:rPr lang="en-US" dirty="0"/>
              <a:t> </a:t>
            </a:r>
            <a:r>
              <a:rPr lang="en-US" dirty="0" err="1"/>
              <a:t>počítat</a:t>
            </a:r>
            <a:r>
              <a:rPr lang="en-US" dirty="0"/>
              <a:t> </a:t>
            </a:r>
            <a:r>
              <a:rPr lang="en-US" dirty="0" err="1"/>
              <a:t>podle</a:t>
            </a:r>
            <a:r>
              <a:rPr lang="en-US" dirty="0"/>
              <a:t> </a:t>
            </a:r>
            <a:r>
              <a:rPr lang="en-US" dirty="0" err="1"/>
              <a:t>definice</a:t>
            </a:r>
            <a:r>
              <a:rPr lang="en-US" dirty="0"/>
              <a:t>, a proto je </a:t>
            </a:r>
            <a:r>
              <a:rPr lang="en-US" dirty="0" err="1"/>
              <a:t>mnohem</a:t>
            </a:r>
            <a:r>
              <a:rPr lang="en-US" dirty="0"/>
              <a:t> </a:t>
            </a:r>
            <a:r>
              <a:rPr lang="en-US" dirty="0" err="1"/>
              <a:t>pomalejší</a:t>
            </a:r>
            <a:r>
              <a:rPr lang="en-US" dirty="0"/>
              <a:t> </a:t>
            </a:r>
            <a:r>
              <a:rPr lang="en-US" dirty="0" err="1"/>
              <a:t>než</a:t>
            </a:r>
            <a:r>
              <a:rPr lang="en-US" dirty="0"/>
              <a:t> FFT.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Ukažme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analýzu</a:t>
            </a:r>
            <a:r>
              <a:rPr lang="en-US" dirty="0"/>
              <a:t> </a:t>
            </a:r>
            <a:r>
              <a:rPr lang="en-US" dirty="0" err="1"/>
              <a:t>našeho</a:t>
            </a:r>
            <a:r>
              <a:rPr lang="en-US" dirty="0"/>
              <a:t> </a:t>
            </a:r>
            <a:r>
              <a:rPr lang="en-US" dirty="0" err="1"/>
              <a:t>řečového</a:t>
            </a:r>
            <a:r>
              <a:rPr lang="en-US" dirty="0"/>
              <a:t> </a:t>
            </a:r>
            <a:r>
              <a:rPr lang="en-US" dirty="0" err="1"/>
              <a:t>spektra</a:t>
            </a:r>
            <a:r>
              <a:rPr lang="en-US" dirty="0"/>
              <a:t> s </a:t>
            </a:r>
            <a:r>
              <a:rPr lang="en-US" dirty="0" err="1"/>
              <a:t>větší</a:t>
            </a:r>
            <a:r>
              <a:rPr lang="en-US" dirty="0"/>
              <a:t> </a:t>
            </a:r>
            <a:r>
              <a:rPr lang="en-US" dirty="0" err="1"/>
              <a:t>přesností</a:t>
            </a:r>
            <a:r>
              <a:rPr lang="en-US" dirty="0"/>
              <a:t> </a:t>
            </a:r>
            <a:r>
              <a:rPr lang="en-US" dirty="0" err="1"/>
              <a:t>kolem</a:t>
            </a:r>
            <a:r>
              <a:rPr lang="en-US" dirty="0"/>
              <a:t> maxima</a:t>
            </a: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#dtft		</a:t>
            </a:r>
            <a:r>
              <a:rPr lang="en-US" dirty="0" err="1">
                <a:solidFill>
                  <a:srgbClr val="FF0000"/>
                </a:solidFill>
              </a:rPr>
              <a:t>pečlivě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si</a:t>
            </a:r>
            <a:r>
              <a:rPr lang="en-US" dirty="0">
                <a:solidFill>
                  <a:srgbClr val="FF0000"/>
                </a:solidFill>
              </a:rPr>
              <a:t> ji </a:t>
            </a:r>
            <a:r>
              <a:rPr lang="en-US" dirty="0" err="1">
                <a:solidFill>
                  <a:srgbClr val="FF0000"/>
                </a:solidFill>
              </a:rPr>
              <a:t>prostudujte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možná</a:t>
            </a:r>
            <a:r>
              <a:rPr lang="en-US" dirty="0">
                <a:solidFill>
                  <a:srgbClr val="FF0000"/>
                </a:solidFill>
              </a:rPr>
              <a:t> ji </a:t>
            </a:r>
            <a:r>
              <a:rPr lang="en-US" dirty="0" err="1">
                <a:solidFill>
                  <a:srgbClr val="FF0000"/>
                </a:solidFill>
              </a:rPr>
              <a:t>budete</a:t>
            </a:r>
            <a:r>
              <a:rPr lang="en-US" dirty="0">
                <a:solidFill>
                  <a:srgbClr val="FF0000"/>
                </a:solidFill>
              </a:rPr>
              <a:t> v </a:t>
            </a:r>
            <a:r>
              <a:rPr lang="en-US" dirty="0" err="1">
                <a:solidFill>
                  <a:srgbClr val="FF0000"/>
                </a:solidFill>
              </a:rPr>
              <a:t>projektu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potřebovat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en-US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1205" name="Obrázek 4">
            <a:extLst>
              <a:ext uri="{FF2B5EF4-FFF2-40B4-BE49-F238E27FC236}">
                <a16:creationId xmlns:a16="http://schemas.microsoft.com/office/drawing/2014/main" id="{F8BD6F85-C910-B0D3-3762-BCD4BC5FD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2909466"/>
            <a:ext cx="1489754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Obrázek 5">
            <a:extLst>
              <a:ext uri="{FF2B5EF4-FFF2-40B4-BE49-F238E27FC236}">
                <a16:creationId xmlns:a16="http://schemas.microsoft.com/office/drawing/2014/main" id="{EE4E1CFB-B0C1-7AA7-0CAF-75C771C32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265" y="2817390"/>
            <a:ext cx="4115186" cy="1187674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5691949-1732-4261-7379-3F13A6EF31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70</a:t>
            </a:fld>
            <a:r>
              <a:rPr lang="cs-CZ"/>
              <a:t> / 72</a:t>
            </a:r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9921994-B3DA-D940-1550-B34D8EC84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398" y="85887"/>
            <a:ext cx="9447205" cy="3600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B656762-9AA6-AA73-1B2A-D515D9E34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111" y="3894750"/>
            <a:ext cx="9855779" cy="2880000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E883942-D4F8-2711-103E-1C68CB46D7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71</a:t>
            </a:fld>
            <a:r>
              <a:rPr lang="cs-CZ"/>
              <a:t> / 72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99308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>
            <a:extLst>
              <a:ext uri="{FF2B5EF4-FFF2-40B4-BE49-F238E27FC236}">
                <a16:creationId xmlns:a16="http://schemas.microsoft.com/office/drawing/2014/main" id="{E60E512F-AA9A-F997-DF91-9D9E7757D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92" y="-18556"/>
            <a:ext cx="10515600" cy="1325563"/>
          </a:xfrm>
        </p:spPr>
        <p:txBody>
          <a:bodyPr/>
          <a:lstStyle/>
          <a:p>
            <a:pPr eaLnBrk="1" hangingPunct="1"/>
            <a:r>
              <a:rPr lang="cs-CZ" altLang="en-US" b="1" dirty="0"/>
              <a:t>SHRNUTÍ</a:t>
            </a:r>
            <a:endParaRPr lang="en-US" altLang="en-US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071E157-2716-6D92-0CAD-83D8155FF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980728"/>
            <a:ext cx="11809312" cy="587727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Analyzujeme</a:t>
            </a:r>
            <a:r>
              <a:rPr lang="en-US" dirty="0"/>
              <a:t> </a:t>
            </a:r>
            <a:r>
              <a:rPr lang="en-US" dirty="0" err="1"/>
              <a:t>násobením</a:t>
            </a:r>
            <a:r>
              <a:rPr lang="en-US" dirty="0"/>
              <a:t> a </a:t>
            </a:r>
            <a:r>
              <a:rPr lang="en-US" dirty="0" err="1"/>
              <a:t>sčítáním</a:t>
            </a:r>
            <a:r>
              <a:rPr lang="en-US" dirty="0"/>
              <a:t> </a:t>
            </a:r>
            <a:r>
              <a:rPr lang="en-US" dirty="0" err="1"/>
              <a:t>vektorů</a:t>
            </a:r>
            <a:r>
              <a:rPr lang="en-US" dirty="0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Složité</a:t>
            </a:r>
            <a:r>
              <a:rPr lang="en-US" dirty="0"/>
              <a:t> </a:t>
            </a:r>
            <a:r>
              <a:rPr lang="en-US" dirty="0" err="1"/>
              <a:t>signály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analyzovány</a:t>
            </a:r>
            <a:r>
              <a:rPr lang="en-US" dirty="0"/>
              <a:t> </a:t>
            </a:r>
            <a:r>
              <a:rPr lang="en-US" dirty="0" err="1"/>
              <a:t>harmonicky</a:t>
            </a:r>
            <a:r>
              <a:rPr lang="en-US" dirty="0"/>
              <a:t> </a:t>
            </a:r>
            <a:r>
              <a:rPr lang="cs-CZ" dirty="0"/>
              <a:t>vztaženými</a:t>
            </a:r>
            <a:r>
              <a:rPr lang="en-US" dirty="0"/>
              <a:t> </a:t>
            </a:r>
            <a:r>
              <a:rPr lang="en-US" dirty="0" err="1"/>
              <a:t>funkcemi</a:t>
            </a:r>
            <a:endParaRPr lang="cs-CZ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/>
              <a:t>Kosiny – nestačí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/>
              <a:t>Kosiny a sinusy – příliš komplikované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/>
              <a:t>Ultimátní</a:t>
            </a:r>
            <a:r>
              <a:rPr lang="en-US" dirty="0"/>
              <a:t> </a:t>
            </a:r>
            <a:r>
              <a:rPr lang="en-US" dirty="0" err="1"/>
              <a:t>řešení</a:t>
            </a:r>
            <a:r>
              <a:rPr lang="en-US" dirty="0"/>
              <a:t>: </a:t>
            </a:r>
            <a:r>
              <a:rPr lang="en-US" dirty="0" err="1"/>
              <a:t>komplexní</a:t>
            </a:r>
            <a:r>
              <a:rPr lang="en-US" dirty="0"/>
              <a:t> </a:t>
            </a:r>
            <a:r>
              <a:rPr lang="en-US" dirty="0" err="1"/>
              <a:t>exponenciály</a:t>
            </a:r>
            <a:r>
              <a:rPr lang="en-US" dirty="0"/>
              <a:t> = &gt; DFT</a:t>
            </a: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Původní</a:t>
            </a:r>
            <a:r>
              <a:rPr lang="en-US" dirty="0"/>
              <a:t> </a:t>
            </a:r>
            <a:r>
              <a:rPr lang="en-US" dirty="0" err="1"/>
              <a:t>signál</a:t>
            </a:r>
            <a:r>
              <a:rPr lang="en-US" dirty="0"/>
              <a:t> </a:t>
            </a:r>
            <a:r>
              <a:rPr lang="en-US" dirty="0" err="1"/>
              <a:t>může</a:t>
            </a:r>
            <a:r>
              <a:rPr lang="en-US" dirty="0"/>
              <a:t> </a:t>
            </a:r>
            <a:r>
              <a:rPr lang="en-US" dirty="0" err="1"/>
              <a:t>být</a:t>
            </a:r>
            <a:r>
              <a:rPr lang="en-US" dirty="0"/>
              <a:t> </a:t>
            </a:r>
            <a:r>
              <a:rPr lang="en-US" dirty="0" err="1"/>
              <a:t>plně</a:t>
            </a:r>
            <a:r>
              <a:rPr lang="en-US" dirty="0"/>
              <a:t> re</a:t>
            </a:r>
            <a:r>
              <a:rPr lang="cs-CZ" dirty="0"/>
              <a:t>-</a:t>
            </a:r>
            <a:r>
              <a:rPr lang="en-US" dirty="0" err="1"/>
              <a:t>syntetizován</a:t>
            </a:r>
            <a:r>
              <a:rPr lang="en-US" dirty="0"/>
              <a:t> – IDFT (</a:t>
            </a:r>
            <a:r>
              <a:rPr lang="en-US" dirty="0" err="1"/>
              <a:t>využití</a:t>
            </a:r>
            <a:r>
              <a:rPr lang="en-US" dirty="0"/>
              <a:t> </a:t>
            </a:r>
            <a:r>
              <a:rPr lang="en-US" dirty="0" err="1"/>
              <a:t>vlastností</a:t>
            </a:r>
            <a:r>
              <a:rPr lang="en-US" dirty="0"/>
              <a:t> </a:t>
            </a:r>
            <a:r>
              <a:rPr lang="en-US" dirty="0" err="1"/>
              <a:t>komplexních</a:t>
            </a:r>
            <a:r>
              <a:rPr lang="en-US" dirty="0"/>
              <a:t> </a:t>
            </a:r>
            <a:r>
              <a:rPr lang="en-US" dirty="0" err="1"/>
              <a:t>čísel</a:t>
            </a:r>
            <a:r>
              <a:rPr lang="en-US" dirty="0"/>
              <a:t> pro </a:t>
            </a:r>
            <a:r>
              <a:rPr lang="en-US" dirty="0" err="1"/>
              <a:t>získání</a:t>
            </a:r>
            <a:r>
              <a:rPr lang="en-US" dirty="0"/>
              <a:t> </a:t>
            </a:r>
            <a:r>
              <a:rPr lang="en-US" dirty="0" err="1"/>
              <a:t>reálného</a:t>
            </a:r>
            <a:r>
              <a:rPr lang="en-US" dirty="0"/>
              <a:t> </a:t>
            </a:r>
            <a:r>
              <a:rPr lang="en-US" dirty="0" err="1"/>
              <a:t>signálu</a:t>
            </a:r>
            <a:r>
              <a:rPr lang="en-US" dirty="0"/>
              <a:t>)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Výsledky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k </a:t>
            </a:r>
            <a:r>
              <a:rPr lang="en-US" dirty="0" err="1"/>
              <a:t>dispozici</a:t>
            </a:r>
            <a:r>
              <a:rPr lang="en-US" dirty="0"/>
              <a:t> pro N </a:t>
            </a:r>
            <a:r>
              <a:rPr lang="en-US" dirty="0" err="1"/>
              <a:t>diskrétních</a:t>
            </a:r>
            <a:r>
              <a:rPr lang="en-US" dirty="0"/>
              <a:t> </a:t>
            </a:r>
            <a:r>
              <a:rPr lang="en-US" dirty="0" err="1"/>
              <a:t>frekvencí</a:t>
            </a:r>
            <a:r>
              <a:rPr lang="en-US" dirty="0"/>
              <a:t> od 0 </a:t>
            </a:r>
            <a:r>
              <a:rPr lang="en-US" dirty="0" err="1"/>
              <a:t>až</a:t>
            </a:r>
            <a:r>
              <a:rPr lang="en-US" dirty="0"/>
              <a:t> </a:t>
            </a:r>
            <a:r>
              <a:rPr lang="en-US" dirty="0" err="1"/>
              <a:t>téměř</a:t>
            </a:r>
            <a:r>
              <a:rPr lang="en-US" dirty="0"/>
              <a:t> </a:t>
            </a:r>
            <a:r>
              <a:rPr lang="cs-CZ" dirty="0"/>
              <a:t>po </a:t>
            </a:r>
            <a:r>
              <a:rPr lang="cs-CZ" i="1" dirty="0" err="1"/>
              <a:t>F</a:t>
            </a:r>
            <a:r>
              <a:rPr lang="cs-CZ" i="1" baseline="-25000" dirty="0" err="1"/>
              <a:t>s</a:t>
            </a:r>
            <a:endParaRPr lang="cs-CZ" i="1" baseline="-25000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pl-PL" dirty="0"/>
              <a:t>z nich pouze N/2+1 stojí za to ukázat</a:t>
            </a:r>
            <a:endParaRPr lang="cs-CZ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s </a:t>
            </a:r>
            <a:r>
              <a:rPr lang="en-US" dirty="0" err="1"/>
              <a:t>pěknou</a:t>
            </a:r>
            <a:r>
              <a:rPr lang="en-US" dirty="0"/>
              <a:t> </a:t>
            </a:r>
            <a:r>
              <a:rPr lang="en-US" dirty="0" err="1"/>
              <a:t>frekvenční</a:t>
            </a:r>
            <a:r>
              <a:rPr lang="en-US" dirty="0"/>
              <a:t> </a:t>
            </a:r>
            <a:r>
              <a:rPr lang="en-US" dirty="0" err="1"/>
              <a:t>osou</a:t>
            </a:r>
            <a:r>
              <a:rPr lang="en-US" dirty="0"/>
              <a:t>!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Frekvenční</a:t>
            </a:r>
            <a:r>
              <a:rPr lang="en-US" dirty="0"/>
              <a:t> </a:t>
            </a:r>
            <a:r>
              <a:rPr lang="en-US" dirty="0" err="1"/>
              <a:t>rozlišení</a:t>
            </a:r>
            <a:r>
              <a:rPr lang="en-US" dirty="0"/>
              <a:t> je </a:t>
            </a:r>
            <a:r>
              <a:rPr lang="en-US" dirty="0" err="1"/>
              <a:t>omezené</a:t>
            </a:r>
            <a:r>
              <a:rPr lang="en-US" dirty="0"/>
              <a:t>, ale </a:t>
            </a:r>
            <a:r>
              <a:rPr lang="en-US" dirty="0" err="1"/>
              <a:t>lze</a:t>
            </a:r>
            <a:r>
              <a:rPr lang="en-US" dirty="0"/>
              <a:t> </a:t>
            </a:r>
            <a:r>
              <a:rPr lang="en-US" dirty="0" err="1"/>
              <a:t>jej</a:t>
            </a:r>
            <a:r>
              <a:rPr lang="en-US" dirty="0"/>
              <a:t> </a:t>
            </a:r>
            <a:r>
              <a:rPr lang="en-US" dirty="0" err="1"/>
              <a:t>zlepšit</a:t>
            </a:r>
            <a:r>
              <a:rPr lang="en-US" dirty="0"/>
              <a:t>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err="1"/>
              <a:t>pomocí</a:t>
            </a:r>
            <a:r>
              <a:rPr lang="en-US" dirty="0"/>
              <a:t> </a:t>
            </a:r>
            <a:r>
              <a:rPr lang="cs-CZ" dirty="0"/>
              <a:t>doplňování nulami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/>
              <a:t>p</a:t>
            </a:r>
            <a:r>
              <a:rPr lang="en-US" dirty="0" err="1"/>
              <a:t>řepnutím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DTFT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BA9B8CB-94D7-573A-C12E-5EF279AD21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72</a:t>
            </a:fld>
            <a:r>
              <a:rPr lang="cs-CZ"/>
              <a:t> / 72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6EFACD6B-0227-DB2B-4A11-9AE42AA63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dirty="0" err="1"/>
              <a:t>Harmonicky</a:t>
            </a:r>
            <a:r>
              <a:rPr lang="en-US" altLang="cs-CZ" dirty="0"/>
              <a:t> </a:t>
            </a:r>
            <a:r>
              <a:rPr lang="cs-CZ" altLang="cs-CZ" dirty="0"/>
              <a:t>vztažené</a:t>
            </a:r>
            <a:r>
              <a:rPr lang="en-US" altLang="cs-CZ" dirty="0"/>
              <a:t> </a:t>
            </a:r>
            <a:r>
              <a:rPr lang="en-US" altLang="cs-CZ" dirty="0" err="1"/>
              <a:t>signály</a:t>
            </a:r>
            <a:endParaRPr lang="en-US" alt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545CC5A-E145-4FB4-2E9D-409EB116F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74424" cy="43513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Většina</a:t>
            </a:r>
            <a:r>
              <a:rPr lang="en-US" dirty="0"/>
              <a:t> </a:t>
            </a:r>
            <a:r>
              <a:rPr lang="en-US" dirty="0" err="1"/>
              <a:t>frekvenční</a:t>
            </a:r>
            <a:r>
              <a:rPr lang="en-US" dirty="0"/>
              <a:t> </a:t>
            </a:r>
            <a:r>
              <a:rPr lang="en-US" dirty="0" err="1"/>
              <a:t>analýzy</a:t>
            </a:r>
            <a:r>
              <a:rPr lang="en-US" dirty="0"/>
              <a:t> </a:t>
            </a:r>
            <a:r>
              <a:rPr lang="en-US" dirty="0" err="1"/>
              <a:t>zahrnuje</a:t>
            </a:r>
            <a:r>
              <a:rPr lang="cs-CZ" dirty="0"/>
              <a:t> analýzu</a:t>
            </a:r>
            <a:r>
              <a:rPr lang="cs-CZ" b="1" dirty="0"/>
              <a:t> </a:t>
            </a:r>
            <a:r>
              <a:rPr lang="en-US" b="1" dirty="0">
                <a:solidFill>
                  <a:srgbClr val="0070C0"/>
                </a:solidFill>
              </a:rPr>
              <a:t>z</a:t>
            </a:r>
            <a:r>
              <a:rPr lang="cs-CZ" b="1" dirty="0" err="1">
                <a:solidFill>
                  <a:srgbClr val="0070C0"/>
                </a:solidFill>
              </a:rPr>
              <a:t>ákladní</a:t>
            </a:r>
            <a:r>
              <a:rPr lang="cs-CZ" b="1" dirty="0">
                <a:solidFill>
                  <a:srgbClr val="0070C0"/>
                </a:solidFill>
              </a:rPr>
              <a:t> frekvence </a:t>
            </a:r>
            <a:r>
              <a:rPr lang="en-US" sz="2600" dirty="0"/>
              <a:t>(</a:t>
            </a:r>
            <a:r>
              <a:rPr lang="cs-CZ" sz="2600" dirty="0">
                <a:solidFill>
                  <a:srgbClr val="0070C0"/>
                </a:solidFill>
              </a:rPr>
              <a:t>fundamentální frekvence</a:t>
            </a:r>
            <a:r>
              <a:rPr lang="en-US" sz="2600" dirty="0"/>
              <a:t>)</a:t>
            </a:r>
            <a:endParaRPr lang="cs-CZ" sz="26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a jejích </a:t>
            </a:r>
            <a:r>
              <a:rPr lang="cs-CZ" b="1" u="sng" dirty="0"/>
              <a:t>násobků</a:t>
            </a:r>
            <a:r>
              <a:rPr lang="cs-CZ" dirty="0"/>
              <a:t> </a:t>
            </a:r>
            <a:r>
              <a:rPr lang="en-US" dirty="0"/>
              <a:t>–</a:t>
            </a:r>
            <a:r>
              <a:rPr lang="cs-CZ" dirty="0"/>
              <a:t> tj.</a:t>
            </a:r>
            <a:r>
              <a:rPr lang="en-US" dirty="0"/>
              <a:t> </a:t>
            </a:r>
            <a:r>
              <a:rPr lang="en-US" b="1" dirty="0" err="1">
                <a:solidFill>
                  <a:srgbClr val="0070C0"/>
                </a:solidFill>
              </a:rPr>
              <a:t>harmonicky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vzta</a:t>
            </a:r>
            <a:r>
              <a:rPr lang="cs-CZ" b="1" dirty="0" err="1">
                <a:solidFill>
                  <a:srgbClr val="0070C0"/>
                </a:solidFill>
              </a:rPr>
              <a:t>žené</a:t>
            </a:r>
            <a:r>
              <a:rPr lang="cs-CZ" b="1" dirty="0">
                <a:solidFill>
                  <a:srgbClr val="0070C0"/>
                </a:solidFill>
              </a:rPr>
              <a:t> frekvence</a:t>
            </a:r>
            <a:r>
              <a:rPr lang="cs-CZ" b="1" dirty="0"/>
              <a:t> </a:t>
            </a:r>
            <a:r>
              <a:rPr lang="cs-CZ" dirty="0"/>
              <a:t>nebo jednoduše </a:t>
            </a:r>
            <a:r>
              <a:rPr lang="cs-CZ" b="1" dirty="0">
                <a:solidFill>
                  <a:srgbClr val="0070C0"/>
                </a:solidFill>
              </a:rPr>
              <a:t>harmonické frekvence</a:t>
            </a:r>
            <a:endParaRPr lang="cs-CZ" b="1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sz="2600" dirty="0"/>
              <a:t>Muzikanti o tom mohli slyšet v hodinách hudební teorie – </a:t>
            </a:r>
            <a:r>
              <a:rPr lang="cs-CZ" sz="2600" b="1" dirty="0">
                <a:solidFill>
                  <a:srgbClr val="0070C0"/>
                </a:solidFill>
              </a:rPr>
              <a:t>alikvotní tóny</a:t>
            </a:r>
            <a:endParaRPr lang="en-US" sz="2600" b="1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cs-CZ" dirty="0">
                <a:solidFill>
                  <a:srgbClr val="FF0000"/>
                </a:solidFill>
              </a:rPr>
              <a:t>Naše spektrální analýza se bude řídit stejnými principy –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analýza </a:t>
            </a:r>
            <a:r>
              <a:rPr lang="cs-CZ" b="1" dirty="0">
                <a:solidFill>
                  <a:srgbClr val="FF0000"/>
                </a:solidFill>
              </a:rPr>
              <a:t>základní frekvence a jejích násobků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CF9DBB-BC98-11CA-6A1A-4E26B19829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8</a:t>
            </a:fld>
            <a:r>
              <a:rPr lang="cs-CZ"/>
              <a:t> / 72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A1D65354-1B33-A081-4EDA-0D788DA1E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963" y="5410200"/>
            <a:ext cx="31400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Nadpis 1">
            <a:extLst>
              <a:ext uri="{FF2B5EF4-FFF2-40B4-BE49-F238E27FC236}">
                <a16:creationId xmlns:a16="http://schemas.microsoft.com/office/drawing/2014/main" id="{DB8DC912-1AF4-54AE-FE68-E1E50CF39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Spektrální</a:t>
            </a:r>
            <a:r>
              <a:rPr lang="en-US" altLang="en-US" dirty="0"/>
              <a:t> </a:t>
            </a:r>
            <a:r>
              <a:rPr lang="en-US" altLang="en-US" dirty="0" err="1"/>
              <a:t>analýza</a:t>
            </a:r>
            <a:endParaRPr lang="en-US" altLang="en-US" dirty="0"/>
          </a:p>
        </p:txBody>
      </p:sp>
      <p:sp>
        <p:nvSpPr>
          <p:cNvPr id="18435" name="Zástupný symbol pro obsah 2">
            <a:extLst>
              <a:ext uri="{FF2B5EF4-FFF2-40B4-BE49-F238E27FC236}">
                <a16:creationId xmlns:a16="http://schemas.microsoft.com/office/drawing/2014/main" id="{DABCFF22-515F-52C1-37E5-946BF901F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/>
              <a:t>Korelace</a:t>
            </a:r>
            <a:endParaRPr lang="cs-CZ" altLang="en-US" b="1" dirty="0"/>
          </a:p>
          <a:p>
            <a:pPr eaLnBrk="1" hangingPunct="1"/>
            <a:r>
              <a:rPr lang="en-US" altLang="en-US" b="1" dirty="0" err="1"/>
              <a:t>Určení</a:t>
            </a:r>
            <a:r>
              <a:rPr lang="en-US" altLang="en-US" b="1" dirty="0"/>
              <a:t> </a:t>
            </a:r>
            <a:r>
              <a:rPr lang="en-US" altLang="en-US" b="1" dirty="0" err="1"/>
              <a:t>podobnosti</a:t>
            </a:r>
            <a:endParaRPr lang="cs-CZ" altLang="en-US" b="1" dirty="0"/>
          </a:p>
          <a:p>
            <a:pPr eaLnBrk="1" hangingPunct="1"/>
            <a:r>
              <a:rPr lang="en-US" altLang="en-US" b="1" dirty="0" err="1"/>
              <a:t>Projekce</a:t>
            </a:r>
            <a:r>
              <a:rPr lang="en-US" altLang="en-US" b="1" dirty="0"/>
              <a:t> do </a:t>
            </a:r>
            <a:r>
              <a:rPr lang="cs-CZ" altLang="en-US" b="1" dirty="0"/>
              <a:t>bází</a:t>
            </a:r>
            <a:endParaRPr lang="en-US" altLang="en-US" b="1" dirty="0"/>
          </a:p>
          <a:p>
            <a:pPr eaLnBrk="1" hangingPunct="1"/>
            <a:r>
              <a:rPr lang="cs-CZ" altLang="en-US" b="1" dirty="0"/>
              <a:t>Notace:</a:t>
            </a:r>
            <a:endParaRPr lang="en-US" altLang="en-US" b="1" dirty="0"/>
          </a:p>
          <a:p>
            <a:pPr lvl="1" eaLnBrk="1" hangingPunct="1"/>
            <a:r>
              <a:rPr lang="en-US" altLang="en-US" sz="2600" b="1" i="1" dirty="0"/>
              <a:t>x[n]</a:t>
            </a:r>
            <a:r>
              <a:rPr lang="en-US" altLang="en-US" sz="2600" b="1" dirty="0"/>
              <a:t> </a:t>
            </a:r>
            <a:r>
              <a:rPr lang="en-US" altLang="en-US" sz="2600" dirty="0"/>
              <a:t>je </a:t>
            </a:r>
            <a:r>
              <a:rPr lang="en-US" altLang="en-US" sz="2600" dirty="0" err="1"/>
              <a:t>neznámý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signál</a:t>
            </a:r>
            <a:endParaRPr lang="en-US" altLang="en-US" sz="2600" dirty="0"/>
          </a:p>
          <a:p>
            <a:pPr lvl="1" eaLnBrk="1" hangingPunct="1"/>
            <a:r>
              <a:rPr lang="en-US" altLang="en-US" sz="2600" b="1" i="1" dirty="0"/>
              <a:t>a[n]</a:t>
            </a:r>
            <a:r>
              <a:rPr lang="en-US" altLang="en-US" sz="2600" b="1" dirty="0"/>
              <a:t> </a:t>
            </a:r>
            <a:r>
              <a:rPr lang="en-US" altLang="en-US" sz="2600" dirty="0"/>
              <a:t>je </a:t>
            </a:r>
            <a:r>
              <a:rPr lang="en-US" altLang="en-US" sz="2600" dirty="0" err="1"/>
              <a:t>známý</a:t>
            </a:r>
            <a:r>
              <a:rPr lang="en-US" altLang="en-US" sz="2600" dirty="0"/>
              <a:t> (</a:t>
            </a:r>
            <a:r>
              <a:rPr lang="en-US" altLang="en-US" sz="2600" dirty="0" err="1"/>
              <a:t>generovaný</a:t>
            </a:r>
            <a:r>
              <a:rPr lang="en-US" altLang="en-US" sz="2600" dirty="0"/>
              <a:t>) </a:t>
            </a:r>
            <a:r>
              <a:rPr lang="en-US" altLang="en-US" sz="2600" dirty="0" err="1"/>
              <a:t>analytický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signál</a:t>
            </a:r>
            <a:endParaRPr lang="en-US" altLang="en-US" sz="2600" dirty="0"/>
          </a:p>
          <a:p>
            <a:pPr lvl="1" eaLnBrk="1" hangingPunct="1"/>
            <a:r>
              <a:rPr lang="en-US" altLang="en-US" sz="2600" b="1" i="1" dirty="0"/>
              <a:t>c</a:t>
            </a:r>
            <a:r>
              <a:rPr lang="en-US" altLang="en-US" sz="2600" dirty="0"/>
              <a:t> je </a:t>
            </a:r>
            <a:r>
              <a:rPr lang="en-US" altLang="en-US" sz="2600" dirty="0" err="1"/>
              <a:t>výsledný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koeficient</a:t>
            </a:r>
            <a:r>
              <a:rPr lang="cs-CZ" altLang="en-US" sz="2600" dirty="0"/>
              <a:t> podobnosti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kvantifikující</a:t>
            </a:r>
            <a:r>
              <a:rPr lang="en-US" altLang="en-US" sz="2600" dirty="0"/>
              <a:t> </a:t>
            </a:r>
            <a:r>
              <a:rPr lang="cs-CZ" altLang="en-US" sz="2600" b="1" dirty="0"/>
              <a:t>ZÁROVEŇ</a:t>
            </a:r>
            <a:r>
              <a:rPr lang="cs-CZ" altLang="en-US" sz="2600" dirty="0"/>
              <a:t> </a:t>
            </a:r>
            <a:r>
              <a:rPr lang="en-US" altLang="en-US" sz="2600" i="1" dirty="0" err="1"/>
              <a:t>korelaci</a:t>
            </a:r>
            <a:r>
              <a:rPr lang="cs-CZ" altLang="en-US" sz="2600" dirty="0"/>
              <a:t>, </a:t>
            </a:r>
            <a:br>
              <a:rPr lang="cs-CZ" altLang="en-US" sz="2600" dirty="0"/>
            </a:br>
            <a:r>
              <a:rPr lang="cs-CZ" altLang="en-US" sz="2600" dirty="0"/>
              <a:t>   </a:t>
            </a:r>
            <a:r>
              <a:rPr lang="en-US" altLang="en-US" sz="2600" i="1" dirty="0" err="1"/>
              <a:t>podobnost</a:t>
            </a:r>
            <a:r>
              <a:rPr lang="en-US" altLang="en-US" sz="2600" dirty="0"/>
              <a:t> </a:t>
            </a:r>
            <a:r>
              <a:rPr lang="cs-CZ" altLang="en-US" sz="2600" dirty="0"/>
              <a:t>i</a:t>
            </a:r>
            <a:r>
              <a:rPr lang="en-US" altLang="en-US" sz="2600" dirty="0"/>
              <a:t> </a:t>
            </a:r>
            <a:r>
              <a:rPr lang="en-US" altLang="en-US" sz="2600" i="1" dirty="0" err="1"/>
              <a:t>sílu</a:t>
            </a:r>
            <a:r>
              <a:rPr lang="en-US" altLang="en-US" sz="2600" i="1" dirty="0"/>
              <a:t> </a:t>
            </a:r>
            <a:r>
              <a:rPr lang="en-US" altLang="en-US" sz="2600" i="1" dirty="0" err="1"/>
              <a:t>projekce</a:t>
            </a:r>
            <a:endParaRPr lang="en-US" altLang="en-US" sz="2600" i="1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CF800E8-B418-0686-2AE6-6A025C106BB3}"/>
              </a:ext>
            </a:extLst>
          </p:cNvPr>
          <p:cNvSpPr txBox="1"/>
          <p:nvPr/>
        </p:nvSpPr>
        <p:spPr>
          <a:xfrm>
            <a:off x="7751763" y="2349500"/>
            <a:ext cx="23129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3200" b="1" dirty="0">
                <a:solidFill>
                  <a:srgbClr val="FF0000"/>
                </a:solidFill>
                <a:latin typeface="+mn-lt"/>
              </a:rPr>
              <a:t>To stejné 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!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3D3E240-842B-254C-3C06-3F3F1DCEBD57}"/>
              </a:ext>
            </a:extLst>
          </p:cNvPr>
          <p:cNvSpPr txBox="1"/>
          <p:nvPr/>
        </p:nvSpPr>
        <p:spPr>
          <a:xfrm>
            <a:off x="7104063" y="1700213"/>
            <a:ext cx="2312987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0" b="1" dirty="0">
                <a:solidFill>
                  <a:srgbClr val="FF0000"/>
                </a:solidFill>
                <a:latin typeface="+mn-lt"/>
              </a:rPr>
              <a:t>}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D7FABDE-AF86-9C6B-F596-6DAE99CBBC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9</a:t>
            </a:fld>
            <a:r>
              <a:rPr lang="cs-CZ"/>
              <a:t> / 72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Výchozí návrh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18916</TotalTime>
  <Words>2775</Words>
  <Application>Microsoft Office PowerPoint</Application>
  <PresentationFormat>Širokoúhlá obrazovka</PresentationFormat>
  <Paragraphs>391</Paragraphs>
  <Slides>72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72</vt:i4>
      </vt:variant>
    </vt:vector>
  </HeadingPairs>
  <TitlesOfParts>
    <vt:vector size="81" baseType="lpstr">
      <vt:lpstr>Arial</vt:lpstr>
      <vt:lpstr>Calibri</vt:lpstr>
      <vt:lpstr>Calibri Light</vt:lpstr>
      <vt:lpstr>Cambria Math</vt:lpstr>
      <vt:lpstr>Courier New</vt:lpstr>
      <vt:lpstr>Segoe UI Web (East European)</vt:lpstr>
      <vt:lpstr>Symbol</vt:lpstr>
      <vt:lpstr>Wingdings</vt:lpstr>
      <vt:lpstr>Výchozí návrh</vt:lpstr>
      <vt:lpstr>Úvod do spektrální analýzy</vt:lpstr>
      <vt:lpstr>Cíl spektrální analýzy</vt:lpstr>
      <vt:lpstr>Př. Kytara</vt:lpstr>
      <vt:lpstr>Př. Zobcová flétna</vt:lpstr>
      <vt:lpstr>Př. Lidský hlas</vt:lpstr>
      <vt:lpstr>Nejen audio… ale také seismická analýza vibrací</vt:lpstr>
      <vt:lpstr>Proč jsou signály kolem nás komplexní?</vt:lpstr>
      <vt:lpstr>Harmonicky vztažené signály</vt:lpstr>
      <vt:lpstr>Spektrální analýza</vt:lpstr>
      <vt:lpstr>Implementace této jednoduché rovnice</vt:lpstr>
      <vt:lpstr>Příklady analýzy – používejte také svou intuici !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Vypadá to, že kosiny fungují!</vt:lpstr>
      <vt:lpstr>Masivní spektrální analýza s kosiny!</vt:lpstr>
      <vt:lpstr>Prezentace aplikace PowerPoint</vt:lpstr>
      <vt:lpstr>Prezentace aplikace PowerPoint</vt:lpstr>
      <vt:lpstr>Vstupní signál a referenční spektrum… </vt:lpstr>
      <vt:lpstr>Prezentace aplikace PowerPoint</vt:lpstr>
      <vt:lpstr>Připravte si baterii kosinů… a show může začít!</vt:lpstr>
      <vt:lpstr>Výsledek analýzy</vt:lpstr>
      <vt:lpstr>Zkusme re-syntetizovat signál ...</vt:lpstr>
      <vt:lpstr>Prezentace aplikace PowerPoint</vt:lpstr>
      <vt:lpstr>Fáze je problém! </vt:lpstr>
      <vt:lpstr>Prezentace aplikace PowerPoint</vt:lpstr>
      <vt:lpstr>Prezentace aplikace PowerPoint</vt:lpstr>
      <vt:lpstr>Analýza s celými sady kosinů a sinů</vt:lpstr>
      <vt:lpstr>Pojďme na to !</vt:lpstr>
      <vt:lpstr>Vypadá to docela dobře, co ale re-syntetizace? </vt:lpstr>
      <vt:lpstr>Prezentace aplikace PowerPoint</vt:lpstr>
      <vt:lpstr>Ultimátní báze pro spektrální analýzu – komplexní exponenciála</vt:lpstr>
      <vt:lpstr>Prezentace aplikace PowerPoint</vt:lpstr>
      <vt:lpstr>Analýza pomocí komplexních exponenciál</vt:lpstr>
      <vt:lpstr>Analýza zahrnuje sdružování komplexních bází</vt:lpstr>
      <vt:lpstr>Diskrétní Fourierova transformace (DFT)</vt:lpstr>
      <vt:lpstr>Prezentace aplikace PowerPoint</vt:lpstr>
      <vt:lpstr>Prezentace aplikace PowerPoint</vt:lpstr>
      <vt:lpstr>Syntéza z tohoto všeho… </vt:lpstr>
      <vt:lpstr>Pouze komplexní exponenciály… </vt:lpstr>
      <vt:lpstr>DFT se všemi výstupními koeficienty N</vt:lpstr>
      <vt:lpstr>Celé DFT spektrum – Kolik máme hodnot?</vt:lpstr>
      <vt:lpstr>Prezentace aplikace PowerPoint</vt:lpstr>
      <vt:lpstr>Prezentace aplikace PowerPoint</vt:lpstr>
      <vt:lpstr>DFT syntéza – IDFT: Inverzní diskrétní Fourierova transformace</vt:lpstr>
      <vt:lpstr>Prezentace aplikace PowerPoint</vt:lpstr>
      <vt:lpstr>Rychlá Fourierova transformace (FFT)</vt:lpstr>
      <vt:lpstr>Zobrazení a interpretace výsledku DFT –  frekvence</vt:lpstr>
      <vt:lpstr>Prezentace aplikace PowerPoint</vt:lpstr>
      <vt:lpstr>Zobrazení a interpretace výsledku DFT – přechod na F_s nebo jen F_s/2 ?</vt:lpstr>
      <vt:lpstr>Prezentace aplikace PowerPoint</vt:lpstr>
      <vt:lpstr>Frekvenční rozlišení DFT</vt:lpstr>
      <vt:lpstr>Zvýšení rozlišení – varianta I.</vt:lpstr>
      <vt:lpstr>Prezentace aplikace PowerPoint</vt:lpstr>
      <vt:lpstr>nebo … Fourierova transformace s diskrétním časem - DTFT</vt:lpstr>
      <vt:lpstr>Prezentace aplikace PowerPoint</vt:lpstr>
      <vt:lpstr>SHRNUTÍ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Brno University of Technology Faculty of Information Technology  Department of Computer Graphics and MultiMedia </dc:title>
  <dc:creator>cernocky</dc:creator>
  <cp:lastModifiedBy>Kalina Jan (260259)</cp:lastModifiedBy>
  <cp:revision>631</cp:revision>
  <dcterms:created xsi:type="dcterms:W3CDTF">2004-03-09T20:37:41Z</dcterms:created>
  <dcterms:modified xsi:type="dcterms:W3CDTF">2025-01-29T21:59:01Z</dcterms:modified>
</cp:coreProperties>
</file>