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446" r:id="rId3"/>
    <p:sldId id="447" r:id="rId4"/>
    <p:sldId id="450" r:id="rId5"/>
    <p:sldId id="525" r:id="rId6"/>
    <p:sldId id="498" r:id="rId7"/>
    <p:sldId id="529" r:id="rId8"/>
    <p:sldId id="449" r:id="rId9"/>
    <p:sldId id="526" r:id="rId10"/>
    <p:sldId id="493" r:id="rId11"/>
    <p:sldId id="452" r:id="rId12"/>
    <p:sldId id="499" r:id="rId13"/>
    <p:sldId id="530" r:id="rId14"/>
    <p:sldId id="453" r:id="rId15"/>
    <p:sldId id="500" r:id="rId16"/>
    <p:sldId id="531" r:id="rId17"/>
    <p:sldId id="454" r:id="rId18"/>
    <p:sldId id="501" r:id="rId19"/>
    <p:sldId id="532" r:id="rId20"/>
    <p:sldId id="455" r:id="rId21"/>
    <p:sldId id="502" r:id="rId22"/>
    <p:sldId id="533" r:id="rId23"/>
    <p:sldId id="554" r:id="rId24"/>
    <p:sldId id="456" r:id="rId25"/>
    <p:sldId id="503" r:id="rId26"/>
    <p:sldId id="534" r:id="rId27"/>
    <p:sldId id="457" r:id="rId28"/>
    <p:sldId id="504" r:id="rId29"/>
    <p:sldId id="535" r:id="rId30"/>
    <p:sldId id="458" r:id="rId31"/>
    <p:sldId id="505" r:id="rId32"/>
    <p:sldId id="536" r:id="rId33"/>
    <p:sldId id="459" r:id="rId34"/>
    <p:sldId id="506" r:id="rId35"/>
    <p:sldId id="537" r:id="rId36"/>
    <p:sldId id="460" r:id="rId37"/>
    <p:sldId id="507" r:id="rId38"/>
    <p:sldId id="538" r:id="rId39"/>
    <p:sldId id="461" r:id="rId40"/>
    <p:sldId id="508" r:id="rId41"/>
    <p:sldId id="539" r:id="rId42"/>
    <p:sldId id="462" r:id="rId43"/>
    <p:sldId id="509" r:id="rId44"/>
    <p:sldId id="540" r:id="rId45"/>
    <p:sldId id="512" r:id="rId46"/>
    <p:sldId id="541" r:id="rId47"/>
    <p:sldId id="463" r:id="rId48"/>
    <p:sldId id="510" r:id="rId49"/>
    <p:sldId id="542" r:id="rId50"/>
    <p:sldId id="464" r:id="rId51"/>
    <p:sldId id="544" r:id="rId52"/>
    <p:sldId id="543" r:id="rId53"/>
    <p:sldId id="494" r:id="rId54"/>
    <p:sldId id="466" r:id="rId55"/>
    <p:sldId id="545" r:id="rId56"/>
    <p:sldId id="513" r:id="rId57"/>
    <p:sldId id="467" r:id="rId58"/>
    <p:sldId id="514" r:id="rId59"/>
    <p:sldId id="546" r:id="rId60"/>
    <p:sldId id="547" r:id="rId61"/>
    <p:sldId id="468" r:id="rId62"/>
    <p:sldId id="515" r:id="rId63"/>
    <p:sldId id="549" r:id="rId64"/>
    <p:sldId id="548" r:id="rId65"/>
    <p:sldId id="469" r:id="rId66"/>
    <p:sldId id="474" r:id="rId67"/>
    <p:sldId id="516" r:id="rId68"/>
    <p:sldId id="550" r:id="rId69"/>
    <p:sldId id="470" r:id="rId70"/>
    <p:sldId id="517" r:id="rId71"/>
    <p:sldId id="551" r:id="rId72"/>
    <p:sldId id="471" r:id="rId73"/>
    <p:sldId id="472" r:id="rId74"/>
    <p:sldId id="552" r:id="rId75"/>
    <p:sldId id="518" r:id="rId76"/>
    <p:sldId id="495" r:id="rId77"/>
    <p:sldId id="475" r:id="rId78"/>
    <p:sldId id="476" r:id="rId79"/>
    <p:sldId id="477" r:id="rId80"/>
    <p:sldId id="478" r:id="rId81"/>
    <p:sldId id="479" r:id="rId82"/>
    <p:sldId id="519" r:id="rId83"/>
    <p:sldId id="553" r:id="rId84"/>
    <p:sldId id="496" r:id="rId85"/>
    <p:sldId id="481" r:id="rId86"/>
    <p:sldId id="482" r:id="rId87"/>
    <p:sldId id="483" r:id="rId88"/>
    <p:sldId id="484" r:id="rId89"/>
    <p:sldId id="485" r:id="rId90"/>
    <p:sldId id="527" r:id="rId91"/>
    <p:sldId id="528" r:id="rId92"/>
    <p:sldId id="486" r:id="rId93"/>
    <p:sldId id="521" r:id="rId94"/>
    <p:sldId id="487" r:id="rId95"/>
    <p:sldId id="522" r:id="rId96"/>
    <p:sldId id="488" r:id="rId97"/>
    <p:sldId id="523" r:id="rId98"/>
    <p:sldId id="497" r:id="rId99"/>
    <p:sldId id="490" r:id="rId100"/>
    <p:sldId id="491" r:id="rId101"/>
  </p:sldIdLst>
  <p:sldSz cx="12192000" cy="6858000"/>
  <p:notesSz cx="9867900" cy="67183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6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B3E"/>
    <a:srgbClr val="1436CA"/>
    <a:srgbClr val="FF0000"/>
    <a:srgbClr val="FF9900"/>
    <a:srgbClr val="FFFF00"/>
    <a:srgbClr val="3366CC"/>
    <a:srgbClr val="2200EE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DB293-9D8A-4F16-8AA0-FD584066B4B7}" v="383" dt="2025-01-29T23:26:00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29" autoAdjust="0"/>
  </p:normalViewPr>
  <p:slideViewPr>
    <p:cSldViewPr>
      <p:cViewPr varScale="1">
        <p:scale>
          <a:sx n="122" d="100"/>
          <a:sy n="122" d="100"/>
        </p:scale>
        <p:origin x="451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2116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microsoft.com/office/2016/11/relationships/changesInfo" Target="changesInfos/changesInfo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5/10/relationships/revisionInfo" Target="revisionInfo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a Jan (260259)" userId="a7e6ec75-d3ba-42c7-b540-e3e8914f88d5" providerId="ADAL" clId="{E0BFEC80-B902-4022-956A-BDCF6741759E}"/>
    <pc:docChg chg="undo custSel modSld">
      <pc:chgData name="Kalina Jan (260259)" userId="a7e6ec75-d3ba-42c7-b540-e3e8914f88d5" providerId="ADAL" clId="{E0BFEC80-B902-4022-956A-BDCF6741759E}" dt="2025-01-16T17:21:48.939" v="3" actId="1036"/>
      <pc:docMkLst>
        <pc:docMk/>
      </pc:docMkLst>
      <pc:sldChg chg="modSp mod">
        <pc:chgData name="Kalina Jan (260259)" userId="a7e6ec75-d3ba-42c7-b540-e3e8914f88d5" providerId="ADAL" clId="{E0BFEC80-B902-4022-956A-BDCF6741759E}" dt="2025-01-16T17:21:48.939" v="3" actId="1036"/>
        <pc:sldMkLst>
          <pc:docMk/>
          <pc:sldMk cId="935241559" sldId="499"/>
        </pc:sldMkLst>
        <pc:picChg chg="mod">
          <ac:chgData name="Kalina Jan (260259)" userId="a7e6ec75-d3ba-42c7-b540-e3e8914f88d5" providerId="ADAL" clId="{E0BFEC80-B902-4022-956A-BDCF6741759E}" dt="2025-01-16T17:21:48.939" v="3" actId="1036"/>
          <ac:picMkLst>
            <pc:docMk/>
            <pc:sldMk cId="935241559" sldId="499"/>
            <ac:picMk id="4" creationId="{E7901301-BA10-AE4D-90FB-0F011526CA7C}"/>
          </ac:picMkLst>
        </pc:picChg>
      </pc:sldChg>
    </pc:docChg>
  </pc:docChgLst>
  <pc:docChgLst>
    <pc:chgData name="Kalina Jan (260259)" userId="a7e6ec75-d3ba-42c7-b540-e3e8914f88d5" providerId="ADAL" clId="{B62DB293-9D8A-4F16-8AA0-FD584066B4B7}"/>
    <pc:docChg chg="custSel addSld modSld modMainMaster">
      <pc:chgData name="Kalina Jan (260259)" userId="a7e6ec75-d3ba-42c7-b540-e3e8914f88d5" providerId="ADAL" clId="{B62DB293-9D8A-4F16-8AA0-FD584066B4B7}" dt="2025-01-29T23:27:23.931" v="1188" actId="478"/>
      <pc:docMkLst>
        <pc:docMk/>
      </pc:docMkLst>
      <pc:sldChg chg="delSp mod">
        <pc:chgData name="Kalina Jan (260259)" userId="a7e6ec75-d3ba-42c7-b540-e3e8914f88d5" providerId="ADAL" clId="{B62DB293-9D8A-4F16-8AA0-FD584066B4B7}" dt="2025-01-29T23:26:07.016" v="1182" actId="478"/>
        <pc:sldMkLst>
          <pc:docMk/>
          <pc:sldMk cId="1715337502" sldId="256"/>
        </pc:sldMkLst>
        <pc:spChg chg="del">
          <ac:chgData name="Kalina Jan (260259)" userId="a7e6ec75-d3ba-42c7-b540-e3e8914f88d5" providerId="ADAL" clId="{B62DB293-9D8A-4F16-8AA0-FD584066B4B7}" dt="2025-01-29T23:26:07.016" v="1182" actId="478"/>
          <ac:spMkLst>
            <pc:docMk/>
            <pc:sldMk cId="1715337502" sldId="256"/>
            <ac:spMk id="7" creationId="{E8C52506-4C6B-820B-F87B-077FFA5EDCD0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4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46"/>
            <ac:spMk id="2" creationId="{50E01C74-F029-1B77-0F42-20F300FC7B60}"/>
          </ac:spMkLst>
        </pc:spChg>
        <pc:spChg chg="mod">
          <ac:chgData name="Kalina Jan (260259)" userId="a7e6ec75-d3ba-42c7-b540-e3e8914f88d5" providerId="ADAL" clId="{B62DB293-9D8A-4F16-8AA0-FD584066B4B7}" dt="2025-01-29T22:00:54.738" v="6" actId="20577"/>
          <ac:spMkLst>
            <pc:docMk/>
            <pc:sldMk cId="0" sldId="446"/>
            <ac:spMk id="15363" creationId="{EAA0C221-73B1-BAD7-469B-C742FDD61EDF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47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47"/>
            <ac:spMk id="2" creationId="{05109695-CA98-25D2-2DB5-A571D6918D6D}"/>
          </ac:spMkLst>
        </pc:spChg>
        <pc:spChg chg="mod">
          <ac:chgData name="Kalina Jan (260259)" userId="a7e6ec75-d3ba-42c7-b540-e3e8914f88d5" providerId="ADAL" clId="{B62DB293-9D8A-4F16-8AA0-FD584066B4B7}" dt="2025-01-29T22:03:02.348" v="31" actId="20577"/>
          <ac:spMkLst>
            <pc:docMk/>
            <pc:sldMk cId="0" sldId="447"/>
            <ac:spMk id="16387" creationId="{629D2E6E-8271-4597-B95D-849E8C2F1839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49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49"/>
            <ac:spMk id="2" creationId="{AE914D45-BED6-8FC0-434F-BB2F66AB6B5E}"/>
          </ac:spMkLst>
        </pc:spChg>
        <pc:spChg chg="mod">
          <ac:chgData name="Kalina Jan (260259)" userId="a7e6ec75-d3ba-42c7-b540-e3e8914f88d5" providerId="ADAL" clId="{B62DB293-9D8A-4F16-8AA0-FD584066B4B7}" dt="2025-01-29T22:06:44.298" v="90" actId="313"/>
          <ac:spMkLst>
            <pc:docMk/>
            <pc:sldMk cId="0" sldId="449"/>
            <ac:spMk id="3" creationId="{7D38F58C-F99D-B465-9A9A-207C30A6A878}"/>
          </ac:spMkLst>
        </pc:spChg>
        <pc:spChg chg="mod">
          <ac:chgData name="Kalina Jan (260259)" userId="a7e6ec75-d3ba-42c7-b540-e3e8914f88d5" providerId="ADAL" clId="{B62DB293-9D8A-4F16-8AA0-FD584066B4B7}" dt="2025-01-29T22:05:58.238" v="79" actId="20577"/>
          <ac:spMkLst>
            <pc:docMk/>
            <pc:sldMk cId="0" sldId="449"/>
            <ac:spMk id="18434" creationId="{A174D1CD-AA37-4043-FE23-8C9011A62B71}"/>
          </ac:spMkLst>
        </pc:spChg>
        <pc:picChg chg="mod">
          <ac:chgData name="Kalina Jan (260259)" userId="a7e6ec75-d3ba-42c7-b540-e3e8914f88d5" providerId="ADAL" clId="{B62DB293-9D8A-4F16-8AA0-FD584066B4B7}" dt="2025-01-29T22:06:01.318" v="80" actId="14100"/>
          <ac:picMkLst>
            <pc:docMk/>
            <pc:sldMk cId="0" sldId="449"/>
            <ac:picMk id="18437" creationId="{BAC86A2A-3F2D-01E2-BD32-209B62439B6B}"/>
          </ac:picMkLst>
        </pc:pic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50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50"/>
            <ac:spMk id="2" creationId="{D0B1EAC8-F7DB-3272-D38F-0A9B31FCE3F7}"/>
          </ac:spMkLst>
        </pc:spChg>
        <pc:spChg chg="mod">
          <ac:chgData name="Kalina Jan (260259)" userId="a7e6ec75-d3ba-42c7-b540-e3e8914f88d5" providerId="ADAL" clId="{B62DB293-9D8A-4F16-8AA0-FD584066B4B7}" dt="2025-01-29T22:05:02.568" v="59" actId="20577"/>
          <ac:spMkLst>
            <pc:docMk/>
            <pc:sldMk cId="0" sldId="450"/>
            <ac:spMk id="3" creationId="{5FB27749-7E09-AD8C-43E3-F2639686B86C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52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52"/>
            <ac:spMk id="2" creationId="{DDCEADE4-DEDB-4207-FB86-CA23FFEAD461}"/>
          </ac:spMkLst>
        </pc:spChg>
        <pc:spChg chg="mod">
          <ac:chgData name="Kalina Jan (260259)" userId="a7e6ec75-d3ba-42c7-b540-e3e8914f88d5" providerId="ADAL" clId="{B62DB293-9D8A-4F16-8AA0-FD584066B4B7}" dt="2025-01-29T22:08:57.378" v="130" actId="313"/>
          <ac:spMkLst>
            <pc:docMk/>
            <pc:sldMk cId="0" sldId="452"/>
            <ac:spMk id="3" creationId="{7B53A757-9400-128D-90F2-03BF06353A6A}"/>
          </ac:spMkLst>
        </pc:spChg>
        <pc:spChg chg="mod">
          <ac:chgData name="Kalina Jan (260259)" userId="a7e6ec75-d3ba-42c7-b540-e3e8914f88d5" providerId="ADAL" clId="{B62DB293-9D8A-4F16-8AA0-FD584066B4B7}" dt="2025-01-29T22:01:43.834" v="20" actId="14100"/>
          <ac:spMkLst>
            <pc:docMk/>
            <pc:sldMk cId="0" sldId="452"/>
            <ac:spMk id="20482" creationId="{1BFE5A14-AF85-3FA5-AC38-4A63B135603A}"/>
          </ac:spMkLst>
        </pc:spChg>
        <pc:picChg chg="mod">
          <ac:chgData name="Kalina Jan (260259)" userId="a7e6ec75-d3ba-42c7-b540-e3e8914f88d5" providerId="ADAL" clId="{B62DB293-9D8A-4F16-8AA0-FD584066B4B7}" dt="2025-01-29T22:01:51.638" v="22" actId="1076"/>
          <ac:picMkLst>
            <pc:docMk/>
            <pc:sldMk cId="0" sldId="452"/>
            <ac:picMk id="20485" creationId="{8127687F-686C-9821-91DC-C3224CB89DBC}"/>
          </ac:picMkLst>
        </pc:pic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53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53"/>
            <ac:spMk id="2" creationId="{E7A76099-E4FD-2DB4-B58B-1A61310582A6}"/>
          </ac:spMkLst>
        </pc:spChg>
        <pc:spChg chg="mod">
          <ac:chgData name="Kalina Jan (260259)" userId="a7e6ec75-d3ba-42c7-b540-e3e8914f88d5" providerId="ADAL" clId="{B62DB293-9D8A-4F16-8AA0-FD584066B4B7}" dt="2025-01-29T22:11:23.318" v="193" actId="115"/>
          <ac:spMkLst>
            <pc:docMk/>
            <pc:sldMk cId="0" sldId="453"/>
            <ac:spMk id="3" creationId="{4B3657B9-69E6-CC56-AEB8-CEB56AE2B100}"/>
          </ac:spMkLst>
        </pc:spChg>
        <pc:spChg chg="mod">
          <ac:chgData name="Kalina Jan (260259)" userId="a7e6ec75-d3ba-42c7-b540-e3e8914f88d5" providerId="ADAL" clId="{B62DB293-9D8A-4F16-8AA0-FD584066B4B7}" dt="2025-01-29T22:10:07.318" v="159" actId="404"/>
          <ac:spMkLst>
            <pc:docMk/>
            <pc:sldMk cId="0" sldId="453"/>
            <ac:spMk id="21506" creationId="{0EB01122-A719-D98E-FB7D-1CEB3EF96288}"/>
          </ac:spMkLst>
        </pc:spChg>
        <pc:picChg chg="mod">
          <ac:chgData name="Kalina Jan (260259)" userId="a7e6ec75-d3ba-42c7-b540-e3e8914f88d5" providerId="ADAL" clId="{B62DB293-9D8A-4F16-8AA0-FD584066B4B7}" dt="2025-01-29T22:10:22.538" v="161" actId="1076"/>
          <ac:picMkLst>
            <pc:docMk/>
            <pc:sldMk cId="0" sldId="453"/>
            <ac:picMk id="21509" creationId="{0013F087-6304-10D0-AC79-BF148A2D2E32}"/>
          </ac:picMkLst>
        </pc:pic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54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54"/>
            <ac:spMk id="2" creationId="{9F247DB1-6483-4602-C8A3-0C6EF70AFEF6}"/>
          </ac:spMkLst>
        </pc:spChg>
        <pc:spChg chg="mod">
          <ac:chgData name="Kalina Jan (260259)" userId="a7e6ec75-d3ba-42c7-b540-e3e8914f88d5" providerId="ADAL" clId="{B62DB293-9D8A-4F16-8AA0-FD584066B4B7}" dt="2025-01-29T22:19:15.669" v="282" actId="20577"/>
          <ac:spMkLst>
            <pc:docMk/>
            <pc:sldMk cId="0" sldId="454"/>
            <ac:spMk id="3" creationId="{A6D46F32-E1FF-8D6F-8157-92E59F470EA5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55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55"/>
            <ac:spMk id="2" creationId="{DA2AD1DC-B5AF-AC25-DF03-0DAE38EFF08C}"/>
          </ac:spMkLst>
        </pc:spChg>
        <pc:spChg chg="mod">
          <ac:chgData name="Kalina Jan (260259)" userId="a7e6ec75-d3ba-42c7-b540-e3e8914f88d5" providerId="ADAL" clId="{B62DB293-9D8A-4F16-8AA0-FD584066B4B7}" dt="2025-01-29T22:20:51.959" v="342" actId="404"/>
          <ac:spMkLst>
            <pc:docMk/>
            <pc:sldMk cId="0" sldId="455"/>
            <ac:spMk id="3" creationId="{5F8CD1A6-B6CA-FE55-56F3-579705EDDC7E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5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56"/>
            <ac:spMk id="2" creationId="{F2575F86-8524-0ACD-69B0-76531A816792}"/>
          </ac:spMkLst>
        </pc:spChg>
        <pc:spChg chg="mod">
          <ac:chgData name="Kalina Jan (260259)" userId="a7e6ec75-d3ba-42c7-b540-e3e8914f88d5" providerId="ADAL" clId="{B62DB293-9D8A-4F16-8AA0-FD584066B4B7}" dt="2025-01-29T22:42:12.881" v="384" actId="115"/>
          <ac:spMkLst>
            <pc:docMk/>
            <pc:sldMk cId="0" sldId="456"/>
            <ac:spMk id="3" creationId="{7066E1C2-4F6C-BA81-5A87-8648FF5730FA}"/>
          </ac:spMkLst>
        </pc:spChg>
        <pc:spChg chg="mod">
          <ac:chgData name="Kalina Jan (260259)" userId="a7e6ec75-d3ba-42c7-b540-e3e8914f88d5" providerId="ADAL" clId="{B62DB293-9D8A-4F16-8AA0-FD584066B4B7}" dt="2025-01-29T22:41:18.101" v="354" actId="20577"/>
          <ac:spMkLst>
            <pc:docMk/>
            <pc:sldMk cId="0" sldId="456"/>
            <ac:spMk id="24578" creationId="{B4A3B3AC-1199-3A22-7AC1-5C78E57E9FAF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57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57"/>
            <ac:spMk id="2" creationId="{70982433-1F85-17C8-2C7D-03EDF661BCA0}"/>
          </ac:spMkLst>
        </pc:spChg>
        <pc:spChg chg="mod">
          <ac:chgData name="Kalina Jan (260259)" userId="a7e6ec75-d3ba-42c7-b540-e3e8914f88d5" providerId="ADAL" clId="{B62DB293-9D8A-4F16-8AA0-FD584066B4B7}" dt="2025-01-29T22:43:54.821" v="434" actId="20577"/>
          <ac:spMkLst>
            <pc:docMk/>
            <pc:sldMk cId="0" sldId="457"/>
            <ac:spMk id="3" creationId="{0A5B0784-80FD-47BB-6A69-6FBE98C2A313}"/>
          </ac:spMkLst>
        </pc:spChg>
        <pc:picChg chg="mod">
          <ac:chgData name="Kalina Jan (260259)" userId="a7e6ec75-d3ba-42c7-b540-e3e8914f88d5" providerId="ADAL" clId="{B62DB293-9D8A-4F16-8AA0-FD584066B4B7}" dt="2025-01-29T22:42:58.821" v="412" actId="1038"/>
          <ac:picMkLst>
            <pc:docMk/>
            <pc:sldMk cId="0" sldId="457"/>
            <ac:picMk id="25605" creationId="{45438849-A4FC-FA1F-87E2-08CEC87DC52F}"/>
          </ac:picMkLst>
        </pc:picChg>
        <pc:picChg chg="mod">
          <ac:chgData name="Kalina Jan (260259)" userId="a7e6ec75-d3ba-42c7-b540-e3e8914f88d5" providerId="ADAL" clId="{B62DB293-9D8A-4F16-8AA0-FD584066B4B7}" dt="2025-01-29T22:44:27.571" v="447" actId="1076"/>
          <ac:picMkLst>
            <pc:docMk/>
            <pc:sldMk cId="0" sldId="457"/>
            <ac:picMk id="25608" creationId="{6AA97AB0-6042-9AB6-50DC-C40802009F61}"/>
          </ac:picMkLst>
        </pc:picChg>
        <pc:picChg chg="mod">
          <ac:chgData name="Kalina Jan (260259)" userId="a7e6ec75-d3ba-42c7-b540-e3e8914f88d5" providerId="ADAL" clId="{B62DB293-9D8A-4F16-8AA0-FD584066B4B7}" dt="2025-01-29T22:44:33.691" v="448" actId="1076"/>
          <ac:picMkLst>
            <pc:docMk/>
            <pc:sldMk cId="0" sldId="457"/>
            <ac:picMk id="25612" creationId="{97469C8A-EBDF-F272-3187-F3CA49C0337A}"/>
          </ac:picMkLst>
        </pc:pic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58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58"/>
            <ac:spMk id="5" creationId="{EAA51FEA-83CA-5807-E5D6-2AE2217AF958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59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59"/>
            <ac:spMk id="2" creationId="{A19D644B-A4DF-A518-147A-3BCCFE18111F}"/>
          </ac:spMkLst>
        </pc:spChg>
        <pc:spChg chg="mod">
          <ac:chgData name="Kalina Jan (260259)" userId="a7e6ec75-d3ba-42c7-b540-e3e8914f88d5" providerId="ADAL" clId="{B62DB293-9D8A-4F16-8AA0-FD584066B4B7}" dt="2025-01-29T22:46:31.541" v="499" actId="313"/>
          <ac:spMkLst>
            <pc:docMk/>
            <pc:sldMk cId="0" sldId="459"/>
            <ac:spMk id="3" creationId="{52A4E64C-D624-575A-36C2-107BE5C8E0A1}"/>
          </ac:spMkLst>
        </pc:spChg>
      </pc:sldChg>
      <pc:sldChg chg="modSp mod">
        <pc:chgData name="Kalina Jan (260259)" userId="a7e6ec75-d3ba-42c7-b540-e3e8914f88d5" providerId="ADAL" clId="{B62DB293-9D8A-4F16-8AA0-FD584066B4B7}" dt="2025-01-29T23:26:50.221" v="1187" actId="14100"/>
        <pc:sldMkLst>
          <pc:docMk/>
          <pc:sldMk cId="0" sldId="460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60"/>
            <ac:spMk id="2" creationId="{B3AEC729-C16A-9445-AB44-95227BA3CFC4}"/>
          </ac:spMkLst>
        </pc:spChg>
        <pc:spChg chg="mod">
          <ac:chgData name="Kalina Jan (260259)" userId="a7e6ec75-d3ba-42c7-b540-e3e8914f88d5" providerId="ADAL" clId="{B62DB293-9D8A-4F16-8AA0-FD584066B4B7}" dt="2025-01-29T22:47:52.138" v="509" actId="20577"/>
          <ac:spMkLst>
            <pc:docMk/>
            <pc:sldMk cId="0" sldId="460"/>
            <ac:spMk id="3" creationId="{BBF941CA-9D1A-B212-7274-04AF9B9B6D70}"/>
          </ac:spMkLst>
        </pc:spChg>
        <pc:spChg chg="mod">
          <ac:chgData name="Kalina Jan (260259)" userId="a7e6ec75-d3ba-42c7-b540-e3e8914f88d5" providerId="ADAL" clId="{B62DB293-9D8A-4F16-8AA0-FD584066B4B7}" dt="2025-01-29T23:26:50.221" v="1187" actId="14100"/>
          <ac:spMkLst>
            <pc:docMk/>
            <pc:sldMk cId="0" sldId="460"/>
            <ac:spMk id="5" creationId="{896CAD9B-DC3E-8161-713F-730F766D81A2}"/>
          </ac:spMkLst>
        </pc:spChg>
        <pc:spChg chg="mod">
          <ac:chgData name="Kalina Jan (260259)" userId="a7e6ec75-d3ba-42c7-b540-e3e8914f88d5" providerId="ADAL" clId="{B62DB293-9D8A-4F16-8AA0-FD584066B4B7}" dt="2025-01-29T22:46:58.868" v="503" actId="20577"/>
          <ac:spMkLst>
            <pc:docMk/>
            <pc:sldMk cId="0" sldId="460"/>
            <ac:spMk id="29698" creationId="{AD03F105-EBFC-75DB-315F-EA110BD0DA76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61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61"/>
            <ac:spMk id="2" creationId="{A8A810FD-0E07-A45D-DA8F-F2675524EE85}"/>
          </ac:spMkLst>
        </pc:spChg>
        <pc:spChg chg="mod">
          <ac:chgData name="Kalina Jan (260259)" userId="a7e6ec75-d3ba-42c7-b540-e3e8914f88d5" providerId="ADAL" clId="{B62DB293-9D8A-4F16-8AA0-FD584066B4B7}" dt="2025-01-29T22:52:30.353" v="556" actId="313"/>
          <ac:spMkLst>
            <pc:docMk/>
            <pc:sldMk cId="0" sldId="461"/>
            <ac:spMk id="30722" creationId="{870EA113-E3EC-8C5E-0D75-7AF146A4EDBF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62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62"/>
            <ac:spMk id="2" creationId="{9E9622F4-66C9-F612-0D77-4710D87A4F32}"/>
          </ac:spMkLst>
        </pc:spChg>
        <pc:spChg chg="mod">
          <ac:chgData name="Kalina Jan (260259)" userId="a7e6ec75-d3ba-42c7-b540-e3e8914f88d5" providerId="ADAL" clId="{B62DB293-9D8A-4F16-8AA0-FD584066B4B7}" dt="2025-01-29T22:55:13.578" v="588" actId="115"/>
          <ac:spMkLst>
            <pc:docMk/>
            <pc:sldMk cId="0" sldId="462"/>
            <ac:spMk id="3" creationId="{A3ED1E77-D08F-4D34-E868-0479450323DF}"/>
          </ac:spMkLst>
        </pc:spChg>
        <pc:spChg chg="mod">
          <ac:chgData name="Kalina Jan (260259)" userId="a7e6ec75-d3ba-42c7-b540-e3e8914f88d5" providerId="ADAL" clId="{B62DB293-9D8A-4F16-8AA0-FD584066B4B7}" dt="2025-01-29T22:54:03.798" v="570" actId="313"/>
          <ac:spMkLst>
            <pc:docMk/>
            <pc:sldMk cId="0" sldId="462"/>
            <ac:spMk id="31746" creationId="{756CECA2-B839-291C-55E4-7BB2C3179390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63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63"/>
            <ac:spMk id="2" creationId="{37768DFE-A49D-62AF-DF7D-49DAAA8421C8}"/>
          </ac:spMkLst>
        </pc:spChg>
        <pc:spChg chg="mod">
          <ac:chgData name="Kalina Jan (260259)" userId="a7e6ec75-d3ba-42c7-b540-e3e8914f88d5" providerId="ADAL" clId="{B62DB293-9D8A-4F16-8AA0-FD584066B4B7}" dt="2025-01-29T22:56:53.028" v="612" actId="6549"/>
          <ac:spMkLst>
            <pc:docMk/>
            <pc:sldMk cId="0" sldId="463"/>
            <ac:spMk id="3" creationId="{0FD36566-4A0A-7DB3-C494-2D3F700E25A2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64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64"/>
            <ac:spMk id="2" creationId="{912A02F7-A820-E974-A499-8A927A4FEEFC}"/>
          </ac:spMkLst>
        </pc:spChg>
        <pc:spChg chg="mod">
          <ac:chgData name="Kalina Jan (260259)" userId="a7e6ec75-d3ba-42c7-b540-e3e8914f88d5" providerId="ADAL" clId="{B62DB293-9D8A-4F16-8AA0-FD584066B4B7}" dt="2025-01-29T22:58:12.709" v="642" actId="20577"/>
          <ac:spMkLst>
            <pc:docMk/>
            <pc:sldMk cId="0" sldId="464"/>
            <ac:spMk id="3" creationId="{F918F24F-3383-6253-BC41-43770D59DD50}"/>
          </ac:spMkLst>
        </pc:spChg>
        <pc:spChg chg="mod">
          <ac:chgData name="Kalina Jan (260259)" userId="a7e6ec75-d3ba-42c7-b540-e3e8914f88d5" providerId="ADAL" clId="{B62DB293-9D8A-4F16-8AA0-FD584066B4B7}" dt="2025-01-29T22:57:44.628" v="625" actId="313"/>
          <ac:spMkLst>
            <pc:docMk/>
            <pc:sldMk cId="0" sldId="464"/>
            <ac:spMk id="33794" creationId="{DBE434AF-1D8F-97E5-1B57-3DE53BF7C934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6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66"/>
            <ac:spMk id="2" creationId="{59C1ECD5-17D6-ED66-81A0-7568F0777AB1}"/>
          </ac:spMkLst>
        </pc:spChg>
        <pc:spChg chg="mod">
          <ac:chgData name="Kalina Jan (260259)" userId="a7e6ec75-d3ba-42c7-b540-e3e8914f88d5" providerId="ADAL" clId="{B62DB293-9D8A-4F16-8AA0-FD584066B4B7}" dt="2025-01-29T22:59:44.638" v="659" actId="20577"/>
          <ac:spMkLst>
            <pc:docMk/>
            <pc:sldMk cId="0" sldId="466"/>
            <ac:spMk id="3" creationId="{C6032862-CB9B-5DDC-CDCB-4C0667E82E82}"/>
          </ac:spMkLst>
        </pc:spChg>
        <pc:picChg chg="mod">
          <ac:chgData name="Kalina Jan (260259)" userId="a7e6ec75-d3ba-42c7-b540-e3e8914f88d5" providerId="ADAL" clId="{B62DB293-9D8A-4F16-8AA0-FD584066B4B7}" dt="2025-01-29T22:59:47.960" v="660" actId="12788"/>
          <ac:picMkLst>
            <pc:docMk/>
            <pc:sldMk cId="0" sldId="466"/>
            <ac:picMk id="35845" creationId="{40DEEE1C-0A57-FD0B-33F1-821F2BDECA9B}"/>
          </ac:picMkLst>
        </pc:pic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67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67"/>
            <ac:spMk id="2" creationId="{A0114F31-52F6-3BBC-23C8-E018EB048C37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68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68"/>
            <ac:spMk id="2" creationId="{F1D7BB69-A09C-55CE-2D52-E6C2A07F7A9B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69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69"/>
            <ac:spMk id="2" creationId="{05C554A5-1C3F-1AA3-1D37-053A82075267}"/>
          </ac:spMkLst>
        </pc:spChg>
        <pc:spChg chg="mod">
          <ac:chgData name="Kalina Jan (260259)" userId="a7e6ec75-d3ba-42c7-b540-e3e8914f88d5" providerId="ADAL" clId="{B62DB293-9D8A-4F16-8AA0-FD584066B4B7}" dt="2025-01-29T23:07:11.329" v="725" actId="313"/>
          <ac:spMkLst>
            <pc:docMk/>
            <pc:sldMk cId="0" sldId="469"/>
            <ac:spMk id="3" creationId="{A0D140BC-4FDD-DBE1-8F59-293129F15DCD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70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70"/>
            <ac:spMk id="2" creationId="{C1D016DF-A3C9-2F77-DC7E-583EC633A442}"/>
          </ac:spMkLst>
        </pc:spChg>
        <pc:spChg chg="mod">
          <ac:chgData name="Kalina Jan (260259)" userId="a7e6ec75-d3ba-42c7-b540-e3e8914f88d5" providerId="ADAL" clId="{B62DB293-9D8A-4F16-8AA0-FD584066B4B7}" dt="2025-01-29T23:08:50.274" v="763" actId="313"/>
          <ac:spMkLst>
            <pc:docMk/>
            <pc:sldMk cId="0" sldId="470"/>
            <ac:spMk id="3" creationId="{0AEB63AF-98B2-7EC7-BF92-9DB787BBE358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71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71"/>
            <ac:spMk id="3" creationId="{644DF9EC-03B8-B8F5-C929-9ACD986CAE2C}"/>
          </ac:spMkLst>
        </pc:spChg>
        <pc:spChg chg="mod">
          <ac:chgData name="Kalina Jan (260259)" userId="a7e6ec75-d3ba-42c7-b540-e3e8914f88d5" providerId="ADAL" clId="{B62DB293-9D8A-4F16-8AA0-FD584066B4B7}" dt="2025-01-29T23:09:29.299" v="770" actId="20577"/>
          <ac:spMkLst>
            <pc:docMk/>
            <pc:sldMk cId="0" sldId="471"/>
            <ac:spMk id="41987" creationId="{1E6F9A72-3E0E-A006-4847-896667B26E10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72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72"/>
            <ac:spMk id="2" creationId="{6551A747-CCE3-AB24-9B63-C36EAB6ADA73}"/>
          </ac:spMkLst>
        </pc:spChg>
        <pc:spChg chg="mod">
          <ac:chgData name="Kalina Jan (260259)" userId="a7e6ec75-d3ba-42c7-b540-e3e8914f88d5" providerId="ADAL" clId="{B62DB293-9D8A-4F16-8AA0-FD584066B4B7}" dt="2025-01-29T23:10:52.450" v="823" actId="20577"/>
          <ac:spMkLst>
            <pc:docMk/>
            <pc:sldMk cId="0" sldId="472"/>
            <ac:spMk id="3" creationId="{29928F07-C28B-5357-AF83-7DEF75966A57}"/>
          </ac:spMkLst>
        </pc:spChg>
        <pc:spChg chg="mod">
          <ac:chgData name="Kalina Jan (260259)" userId="a7e6ec75-d3ba-42c7-b540-e3e8914f88d5" providerId="ADAL" clId="{B62DB293-9D8A-4F16-8AA0-FD584066B4B7}" dt="2025-01-29T23:09:39.475" v="772" actId="207"/>
          <ac:spMkLst>
            <pc:docMk/>
            <pc:sldMk cId="0" sldId="472"/>
            <ac:spMk id="43010" creationId="{5CF05FFA-CAD7-5CE2-BCAA-A0078AB5482D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74"/>
        </pc:sldMkLst>
        <pc:spChg chg="mod">
          <ac:chgData name="Kalina Jan (260259)" userId="a7e6ec75-d3ba-42c7-b540-e3e8914f88d5" providerId="ADAL" clId="{B62DB293-9D8A-4F16-8AA0-FD584066B4B7}" dt="2025-01-29T23:08:08.369" v="750" actId="20577"/>
          <ac:spMkLst>
            <pc:docMk/>
            <pc:sldMk cId="0" sldId="474"/>
            <ac:spMk id="3" creationId="{15274B42-21D8-25A1-B79B-1CD57782A4C7}"/>
          </ac:spMkLst>
        </pc:spChg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74"/>
            <ac:spMk id="4" creationId="{8F89A75E-D98A-C034-8F11-053D595658C6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75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75"/>
            <ac:spMk id="2" creationId="{37760904-C356-B638-AEE9-279713F5E5BF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7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76"/>
            <ac:spMk id="2" creationId="{CEBD4C05-1332-1306-2E02-3F9EB8B6BFA7}"/>
          </ac:spMkLst>
        </pc:spChg>
        <pc:spChg chg="mod">
          <ac:chgData name="Kalina Jan (260259)" userId="a7e6ec75-d3ba-42c7-b540-e3e8914f88d5" providerId="ADAL" clId="{B62DB293-9D8A-4F16-8AA0-FD584066B4B7}" dt="2025-01-29T23:11:43.960" v="829" actId="20577"/>
          <ac:spMkLst>
            <pc:docMk/>
            <pc:sldMk cId="0" sldId="476"/>
            <ac:spMk id="3" creationId="{73F8EA8E-FAD9-76A0-4D24-2D9079728E95}"/>
          </ac:spMkLst>
        </pc:spChg>
        <pc:spChg chg="mod">
          <ac:chgData name="Kalina Jan (260259)" userId="a7e6ec75-d3ba-42c7-b540-e3e8914f88d5" providerId="ADAL" clId="{B62DB293-9D8A-4F16-8AA0-FD584066B4B7}" dt="2025-01-29T23:11:57.876" v="833"/>
          <ac:spMkLst>
            <pc:docMk/>
            <pc:sldMk cId="0" sldId="476"/>
            <ac:spMk id="46082" creationId="{16BBAA20-8C27-B979-366C-BA641EA07BC0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77"/>
        </pc:sldMkLst>
        <pc:spChg chg="mod">
          <ac:chgData name="Kalina Jan (260259)" userId="a7e6ec75-d3ba-42c7-b540-e3e8914f88d5" providerId="ADAL" clId="{B62DB293-9D8A-4F16-8AA0-FD584066B4B7}" dt="2025-01-29T23:12:55.380" v="854" actId="20577"/>
          <ac:spMkLst>
            <pc:docMk/>
            <pc:sldMk cId="0" sldId="477"/>
            <ac:spMk id="3" creationId="{EAC7477E-9E80-41C0-9B0C-5E85E294101F}"/>
          </ac:spMkLst>
        </pc:spChg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77"/>
            <ac:spMk id="4" creationId="{1946FEF4-87C8-8B37-A0C4-213C2627F1C6}"/>
          </ac:spMkLst>
        </pc:spChg>
        <pc:spChg chg="mod">
          <ac:chgData name="Kalina Jan (260259)" userId="a7e6ec75-d3ba-42c7-b540-e3e8914f88d5" providerId="ADAL" clId="{B62DB293-9D8A-4F16-8AA0-FD584066B4B7}" dt="2025-01-29T23:12:01.700" v="835"/>
          <ac:spMkLst>
            <pc:docMk/>
            <pc:sldMk cId="0" sldId="477"/>
            <ac:spMk id="47106" creationId="{042E3BCD-E5CC-816D-9355-96A0E40C7302}"/>
          </ac:spMkLst>
        </pc:spChg>
        <pc:picChg chg="mod">
          <ac:chgData name="Kalina Jan (260259)" userId="a7e6ec75-d3ba-42c7-b540-e3e8914f88d5" providerId="ADAL" clId="{B62DB293-9D8A-4F16-8AA0-FD584066B4B7}" dt="2025-01-29T23:12:15.600" v="838" actId="1076"/>
          <ac:picMkLst>
            <pc:docMk/>
            <pc:sldMk cId="0" sldId="477"/>
            <ac:picMk id="47109" creationId="{21C5FBCD-D19C-3B81-D804-D2615D506EF3}"/>
          </ac:picMkLst>
        </pc:pic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78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78"/>
            <ac:spMk id="2" creationId="{80DA4332-3C4E-6E78-7F76-74846F3DA555}"/>
          </ac:spMkLst>
        </pc:spChg>
        <pc:spChg chg="mod">
          <ac:chgData name="Kalina Jan (260259)" userId="a7e6ec75-d3ba-42c7-b540-e3e8914f88d5" providerId="ADAL" clId="{B62DB293-9D8A-4F16-8AA0-FD584066B4B7}" dt="2025-01-29T23:13:14.870" v="863" actId="20577"/>
          <ac:spMkLst>
            <pc:docMk/>
            <pc:sldMk cId="0" sldId="478"/>
            <ac:spMk id="48130" creationId="{E706F66C-EBC3-1FDD-64F8-6CB77369DC32}"/>
          </ac:spMkLst>
        </pc:spChg>
        <pc:spChg chg="mod">
          <ac:chgData name="Kalina Jan (260259)" userId="a7e6ec75-d3ba-42c7-b540-e3e8914f88d5" providerId="ADAL" clId="{B62DB293-9D8A-4F16-8AA0-FD584066B4B7}" dt="2025-01-29T23:14:32.660" v="898" actId="20577"/>
          <ac:spMkLst>
            <pc:docMk/>
            <pc:sldMk cId="0" sldId="478"/>
            <ac:spMk id="48131" creationId="{DE0137FD-73F3-A604-0E39-A55082FCDE60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79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79"/>
            <ac:spMk id="2" creationId="{749355B2-4AC4-60B3-2E03-543172E51E62}"/>
          </ac:spMkLst>
        </pc:spChg>
        <pc:spChg chg="mod">
          <ac:chgData name="Kalina Jan (260259)" userId="a7e6ec75-d3ba-42c7-b540-e3e8914f88d5" providerId="ADAL" clId="{B62DB293-9D8A-4F16-8AA0-FD584066B4B7}" dt="2025-01-29T23:15:09.420" v="922" actId="313"/>
          <ac:spMkLst>
            <pc:docMk/>
            <pc:sldMk cId="0" sldId="479"/>
            <ac:spMk id="3" creationId="{BABECF86-78DF-7635-5422-8137F9373E64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81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81"/>
            <ac:spMk id="2" creationId="{A0148AE7-4C1B-76A9-FF41-EB721DC21D74}"/>
          </ac:spMkLst>
        </pc:spChg>
        <pc:spChg chg="mod">
          <ac:chgData name="Kalina Jan (260259)" userId="a7e6ec75-d3ba-42c7-b540-e3e8914f88d5" providerId="ADAL" clId="{B62DB293-9D8A-4F16-8AA0-FD584066B4B7}" dt="2025-01-29T23:15:56.175" v="939" actId="20577"/>
          <ac:spMkLst>
            <pc:docMk/>
            <pc:sldMk cId="0" sldId="481"/>
            <ac:spMk id="3" creationId="{9607176E-7973-D2D9-681F-6C6CB460D74D}"/>
          </ac:spMkLst>
        </pc:spChg>
        <pc:spChg chg="mod">
          <ac:chgData name="Kalina Jan (260259)" userId="a7e6ec75-d3ba-42c7-b540-e3e8914f88d5" providerId="ADAL" clId="{B62DB293-9D8A-4F16-8AA0-FD584066B4B7}" dt="2025-01-29T23:15:41.440" v="930" actId="207"/>
          <ac:spMkLst>
            <pc:docMk/>
            <pc:sldMk cId="0" sldId="481"/>
            <ac:spMk id="51202" creationId="{C53FF901-82F6-CE39-F1F6-A7980F5FAF72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82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82"/>
            <ac:spMk id="2" creationId="{B391FD04-1A37-3914-3A9C-864D0841B658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83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83"/>
            <ac:spMk id="2" creationId="{296E031B-E5C1-8AD0-69A7-97AFBAB8C1CC}"/>
          </ac:spMkLst>
        </pc:spChg>
        <pc:spChg chg="mod">
          <ac:chgData name="Kalina Jan (260259)" userId="a7e6ec75-d3ba-42c7-b540-e3e8914f88d5" providerId="ADAL" clId="{B62DB293-9D8A-4F16-8AA0-FD584066B4B7}" dt="2025-01-29T23:17:27.440" v="964" actId="20577"/>
          <ac:spMkLst>
            <pc:docMk/>
            <pc:sldMk cId="0" sldId="483"/>
            <ac:spMk id="3" creationId="{A709757E-48A4-4251-0EB5-3CE4038CF5C7}"/>
          </ac:spMkLst>
        </pc:spChg>
        <pc:spChg chg="mod">
          <ac:chgData name="Kalina Jan (260259)" userId="a7e6ec75-d3ba-42c7-b540-e3e8914f88d5" providerId="ADAL" clId="{B62DB293-9D8A-4F16-8AA0-FD584066B4B7}" dt="2025-01-29T23:16:21.760" v="943" actId="6549"/>
          <ac:spMkLst>
            <pc:docMk/>
            <pc:sldMk cId="0" sldId="483"/>
            <ac:spMk id="53250" creationId="{48A35CFB-354F-D81E-82CA-DBEEC54502FB}"/>
          </ac:spMkLst>
        </pc:spChg>
      </pc:sldChg>
      <pc:sldChg chg="delSp modSp mod">
        <pc:chgData name="Kalina Jan (260259)" userId="a7e6ec75-d3ba-42c7-b540-e3e8914f88d5" providerId="ADAL" clId="{B62DB293-9D8A-4F16-8AA0-FD584066B4B7}" dt="2025-01-29T23:27:23.931" v="1188" actId="478"/>
        <pc:sldMkLst>
          <pc:docMk/>
          <pc:sldMk cId="0" sldId="484"/>
        </pc:sldMkLst>
        <pc:spChg chg="del">
          <ac:chgData name="Kalina Jan (260259)" userId="a7e6ec75-d3ba-42c7-b540-e3e8914f88d5" providerId="ADAL" clId="{B62DB293-9D8A-4F16-8AA0-FD584066B4B7}" dt="2025-01-29T23:27:23.931" v="1188" actId="478"/>
          <ac:spMkLst>
            <pc:docMk/>
            <pc:sldMk cId="0" sldId="484"/>
            <ac:spMk id="3" creationId="{E9E08794-2AF5-3E8E-A8E1-48AD3E0AE0E2}"/>
          </ac:spMkLst>
        </pc:spChg>
        <pc:spChg chg="mod">
          <ac:chgData name="Kalina Jan (260259)" userId="a7e6ec75-d3ba-42c7-b540-e3e8914f88d5" providerId="ADAL" clId="{B62DB293-9D8A-4F16-8AA0-FD584066B4B7}" dt="2025-01-29T23:18:10.960" v="998" actId="20577"/>
          <ac:spMkLst>
            <pc:docMk/>
            <pc:sldMk cId="0" sldId="484"/>
            <ac:spMk id="54275" creationId="{48376895-1279-00C6-7A88-30ABC1A9A772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85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85"/>
            <ac:spMk id="2" creationId="{638745E2-7430-D26C-F445-F2A5D69AE2F1}"/>
          </ac:spMkLst>
        </pc:spChg>
        <pc:spChg chg="mod">
          <ac:chgData name="Kalina Jan (260259)" userId="a7e6ec75-d3ba-42c7-b540-e3e8914f88d5" providerId="ADAL" clId="{B62DB293-9D8A-4F16-8AA0-FD584066B4B7}" dt="2025-01-29T23:19:56.680" v="1027" actId="115"/>
          <ac:spMkLst>
            <pc:docMk/>
            <pc:sldMk cId="0" sldId="485"/>
            <ac:spMk id="3" creationId="{6FA0BC43-DA9E-9EEB-79D6-BE7A4D5B1347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8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86"/>
            <ac:spMk id="2" creationId="{446B3AEA-7C21-6FE1-60D1-060C53CF4233}"/>
          </ac:spMkLst>
        </pc:spChg>
        <pc:spChg chg="mod">
          <ac:chgData name="Kalina Jan (260259)" userId="a7e6ec75-d3ba-42c7-b540-e3e8914f88d5" providerId="ADAL" clId="{B62DB293-9D8A-4F16-8AA0-FD584066B4B7}" dt="2025-01-29T23:22:30.440" v="1130" actId="20577"/>
          <ac:spMkLst>
            <pc:docMk/>
            <pc:sldMk cId="0" sldId="486"/>
            <ac:spMk id="3" creationId="{9D4FDA4A-263F-8E8E-1862-9B8EE55F0D8A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87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87"/>
            <ac:spMk id="2" creationId="{2C3CE3EA-240E-D712-D784-E5CCE217D565}"/>
          </ac:spMkLst>
        </pc:spChg>
        <pc:spChg chg="mod">
          <ac:chgData name="Kalina Jan (260259)" userId="a7e6ec75-d3ba-42c7-b540-e3e8914f88d5" providerId="ADAL" clId="{B62DB293-9D8A-4F16-8AA0-FD584066B4B7}" dt="2025-01-29T23:22:49" v="1131" actId="20577"/>
          <ac:spMkLst>
            <pc:docMk/>
            <pc:sldMk cId="0" sldId="487"/>
            <ac:spMk id="3" creationId="{57021FF0-68E3-F486-DFD7-A0E657437B9A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88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88"/>
            <ac:spMk id="2" creationId="{DB1A5090-0AEE-8D81-AAA2-137631C3626C}"/>
          </ac:spMkLst>
        </pc:spChg>
        <pc:spChg chg="mod">
          <ac:chgData name="Kalina Jan (260259)" userId="a7e6ec75-d3ba-42c7-b540-e3e8914f88d5" providerId="ADAL" clId="{B62DB293-9D8A-4F16-8AA0-FD584066B4B7}" dt="2025-01-29T23:23:18.141" v="1133" actId="20577"/>
          <ac:spMkLst>
            <pc:docMk/>
            <pc:sldMk cId="0" sldId="488"/>
            <ac:spMk id="3" creationId="{28FFA3DF-1341-6992-EE82-60D61BB89651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90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90"/>
            <ac:spMk id="2" creationId="{5ECA1B69-8F3E-FFF1-3022-7603D82A9ED6}"/>
          </ac:spMkLst>
        </pc:spChg>
        <pc:spChg chg="mod">
          <ac:chgData name="Kalina Jan (260259)" userId="a7e6ec75-d3ba-42c7-b540-e3e8914f88d5" providerId="ADAL" clId="{B62DB293-9D8A-4F16-8AA0-FD584066B4B7}" dt="2025-01-29T23:24:35.871" v="1178" actId="113"/>
          <ac:spMkLst>
            <pc:docMk/>
            <pc:sldMk cId="0" sldId="490"/>
            <ac:spMk id="60419" creationId="{0C5FA23E-4EEA-A658-DDA2-988730A8FFDE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0" sldId="491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0" sldId="491"/>
            <ac:spMk id="2" creationId="{0DDE6CAC-A9A3-D7D9-FF2D-4C5AF7E7D436}"/>
          </ac:spMkLst>
        </pc:spChg>
        <pc:spChg chg="mod">
          <ac:chgData name="Kalina Jan (260259)" userId="a7e6ec75-d3ba-42c7-b540-e3e8914f88d5" providerId="ADAL" clId="{B62DB293-9D8A-4F16-8AA0-FD584066B4B7}" dt="2025-01-29T23:24:47.321" v="1180" actId="20577"/>
          <ac:spMkLst>
            <pc:docMk/>
            <pc:sldMk cId="0" sldId="491"/>
            <ac:spMk id="3" creationId="{61FEFC83-B246-0E08-FB3F-F667CB6A824F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3408249343" sldId="493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408249343" sldId="493"/>
            <ac:spMk id="2" creationId="{6000B02A-8C28-0190-896B-690D582F18E5}"/>
          </ac:spMkLst>
        </pc:spChg>
        <pc:spChg chg="mod">
          <ac:chgData name="Kalina Jan (260259)" userId="a7e6ec75-d3ba-42c7-b540-e3e8914f88d5" providerId="ADAL" clId="{B62DB293-9D8A-4F16-8AA0-FD584066B4B7}" dt="2025-01-29T22:01:18.617" v="12"/>
          <ac:spMkLst>
            <pc:docMk/>
            <pc:sldMk cId="3408249343" sldId="493"/>
            <ac:spMk id="15363" creationId="{EAA0C221-73B1-BAD7-469B-C742FDD61EDF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3485222723" sldId="494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485222723" sldId="494"/>
            <ac:spMk id="2" creationId="{C0E22E67-19C1-08BE-211F-C44BFB04B266}"/>
          </ac:spMkLst>
        </pc:spChg>
        <pc:spChg chg="mod">
          <ac:chgData name="Kalina Jan (260259)" userId="a7e6ec75-d3ba-42c7-b540-e3e8914f88d5" providerId="ADAL" clId="{B62DB293-9D8A-4F16-8AA0-FD584066B4B7}" dt="2025-01-29T22:01:18.617" v="12"/>
          <ac:spMkLst>
            <pc:docMk/>
            <pc:sldMk cId="3485222723" sldId="494"/>
            <ac:spMk id="15363" creationId="{EAA0C221-73B1-BAD7-469B-C742FDD61EDF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1688836281" sldId="495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688836281" sldId="495"/>
            <ac:spMk id="2" creationId="{D987437C-A81E-B757-26AD-4F9978BC4BB5}"/>
          </ac:spMkLst>
        </pc:spChg>
        <pc:spChg chg="mod">
          <ac:chgData name="Kalina Jan (260259)" userId="a7e6ec75-d3ba-42c7-b540-e3e8914f88d5" providerId="ADAL" clId="{B62DB293-9D8A-4F16-8AA0-FD584066B4B7}" dt="2025-01-29T22:01:18.617" v="12"/>
          <ac:spMkLst>
            <pc:docMk/>
            <pc:sldMk cId="1688836281" sldId="495"/>
            <ac:spMk id="15363" creationId="{EAA0C221-73B1-BAD7-469B-C742FDD61EDF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4229001123" sldId="49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4229001123" sldId="496"/>
            <ac:spMk id="2" creationId="{F2AB69A9-B960-417D-60D9-EA22D8C3FF1A}"/>
          </ac:spMkLst>
        </pc:spChg>
        <pc:spChg chg="mod">
          <ac:chgData name="Kalina Jan (260259)" userId="a7e6ec75-d3ba-42c7-b540-e3e8914f88d5" providerId="ADAL" clId="{B62DB293-9D8A-4F16-8AA0-FD584066B4B7}" dt="2025-01-29T22:01:18.617" v="12"/>
          <ac:spMkLst>
            <pc:docMk/>
            <pc:sldMk cId="4229001123" sldId="496"/>
            <ac:spMk id="15363" creationId="{EAA0C221-73B1-BAD7-469B-C742FDD61EDF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4189046426" sldId="497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4189046426" sldId="497"/>
            <ac:spMk id="2" creationId="{C7360585-E48B-DB7A-2B0C-C0E1C200987F}"/>
          </ac:spMkLst>
        </pc:spChg>
        <pc:spChg chg="mod">
          <ac:chgData name="Kalina Jan (260259)" userId="a7e6ec75-d3ba-42c7-b540-e3e8914f88d5" providerId="ADAL" clId="{B62DB293-9D8A-4F16-8AA0-FD584066B4B7}" dt="2025-01-29T22:01:18.617" v="12"/>
          <ac:spMkLst>
            <pc:docMk/>
            <pc:sldMk cId="4189046426" sldId="497"/>
            <ac:spMk id="15363" creationId="{EAA0C221-73B1-BAD7-469B-C742FDD61EDF}"/>
          </ac:spMkLst>
        </pc:sp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1540046434" sldId="498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540046434" sldId="498"/>
            <ac:spMk id="3" creationId="{DAC4102D-DC71-71AD-C2C3-339509527F88}"/>
          </ac:spMkLst>
        </pc:spChg>
        <pc:picChg chg="add mod">
          <ac:chgData name="Kalina Jan (260259)" userId="a7e6ec75-d3ba-42c7-b540-e3e8914f88d5" providerId="ADAL" clId="{B62DB293-9D8A-4F16-8AA0-FD584066B4B7}" dt="2025-01-29T22:05:35.368" v="70" actId="12789"/>
          <ac:picMkLst>
            <pc:docMk/>
            <pc:sldMk cId="1540046434" sldId="498"/>
            <ac:picMk id="5" creationId="{45D2BB01-F429-D281-C7DD-E267A7789907}"/>
          </ac:picMkLst>
        </pc:picChg>
        <pc:picChg chg="del">
          <ac:chgData name="Kalina Jan (260259)" userId="a7e6ec75-d3ba-42c7-b540-e3e8914f88d5" providerId="ADAL" clId="{B62DB293-9D8A-4F16-8AA0-FD584066B4B7}" dt="2025-01-29T22:05:22.688" v="60" actId="478"/>
          <ac:picMkLst>
            <pc:docMk/>
            <pc:sldMk cId="1540046434" sldId="498"/>
            <ac:picMk id="9" creationId="{A3CA82E4-2C47-CDF8-DB44-65922B7954A4}"/>
          </ac:picMkLst>
        </pc:pic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935241559" sldId="499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935241559" sldId="499"/>
            <ac:spMk id="3" creationId="{5ECE6D22-565E-824F-91CA-72A040FCEF75}"/>
          </ac:spMkLst>
        </pc:spChg>
        <pc:picChg chg="mod">
          <ac:chgData name="Kalina Jan (260259)" userId="a7e6ec75-d3ba-42c7-b540-e3e8914f88d5" providerId="ADAL" clId="{B62DB293-9D8A-4F16-8AA0-FD584066B4B7}" dt="2025-01-29T22:09:36.558" v="136" actId="1036"/>
          <ac:picMkLst>
            <pc:docMk/>
            <pc:sldMk cId="935241559" sldId="499"/>
            <ac:picMk id="4" creationId="{E7901301-BA10-AE4D-90FB-0F011526CA7C}"/>
          </ac:picMkLst>
        </pc:picChg>
        <pc:picChg chg="mod">
          <ac:chgData name="Kalina Jan (260259)" userId="a7e6ec75-d3ba-42c7-b540-e3e8914f88d5" providerId="ADAL" clId="{B62DB293-9D8A-4F16-8AA0-FD584066B4B7}" dt="2025-01-29T22:09:23.324" v="133" actId="12788"/>
          <ac:picMkLst>
            <pc:docMk/>
            <pc:sldMk cId="935241559" sldId="499"/>
            <ac:picMk id="6" creationId="{D28229B1-E71D-8AEC-0BF9-FAEDE8F27B0C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494106058" sldId="500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494106058" sldId="500"/>
            <ac:spMk id="3" creationId="{694689DF-9D41-DA2E-44FF-67A193CF6809}"/>
          </ac:spMkLst>
        </pc:spChg>
        <pc:spChg chg="del">
          <ac:chgData name="Kalina Jan (260259)" userId="a7e6ec75-d3ba-42c7-b540-e3e8914f88d5" providerId="ADAL" clId="{B62DB293-9D8A-4F16-8AA0-FD584066B4B7}" dt="2025-01-29T22:12:49.774" v="200" actId="478"/>
          <ac:spMkLst>
            <pc:docMk/>
            <pc:sldMk cId="494106058" sldId="500"/>
            <ac:spMk id="9" creationId="{6B6021B7-787F-3DCA-EB79-3E7C1B738EB7}"/>
          </ac:spMkLst>
        </pc:spChg>
        <pc:picChg chg="mod">
          <ac:chgData name="Kalina Jan (260259)" userId="a7e6ec75-d3ba-42c7-b540-e3e8914f88d5" providerId="ADAL" clId="{B62DB293-9D8A-4F16-8AA0-FD584066B4B7}" dt="2025-01-29T22:11:38.668" v="197" actId="12788"/>
          <ac:picMkLst>
            <pc:docMk/>
            <pc:sldMk cId="494106058" sldId="500"/>
            <ac:picMk id="4" creationId="{F870EDBF-BD22-E5AE-87D3-93C84622BA36}"/>
          </ac:picMkLst>
        </pc:picChg>
        <pc:picChg chg="add mod">
          <ac:chgData name="Kalina Jan (260259)" userId="a7e6ec75-d3ba-42c7-b540-e3e8914f88d5" providerId="ADAL" clId="{B62DB293-9D8A-4F16-8AA0-FD584066B4B7}" dt="2025-01-29T22:12:57.578" v="204" actId="12788"/>
          <ac:picMkLst>
            <pc:docMk/>
            <pc:sldMk cId="494106058" sldId="500"/>
            <ac:picMk id="5" creationId="{04821868-48C9-42BF-166D-7E1BB9968114}"/>
          </ac:picMkLst>
        </pc:picChg>
        <pc:picChg chg="del mod">
          <ac:chgData name="Kalina Jan (260259)" userId="a7e6ec75-d3ba-42c7-b540-e3e8914f88d5" providerId="ADAL" clId="{B62DB293-9D8A-4F16-8AA0-FD584066B4B7}" dt="2025-01-29T22:12:48.053" v="199" actId="478"/>
          <ac:picMkLst>
            <pc:docMk/>
            <pc:sldMk cId="494106058" sldId="500"/>
            <ac:picMk id="8" creationId="{8760CB21-EC10-64B7-8A13-716CDBD09A39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108361097" sldId="501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08361097" sldId="501"/>
            <ac:spMk id="3" creationId="{8DD97132-99C5-A722-C3D1-33DB61D573C1}"/>
          </ac:spMkLst>
        </pc:spChg>
        <pc:spChg chg="del">
          <ac:chgData name="Kalina Jan (260259)" userId="a7e6ec75-d3ba-42c7-b540-e3e8914f88d5" providerId="ADAL" clId="{B62DB293-9D8A-4F16-8AA0-FD584066B4B7}" dt="2025-01-29T22:15:37.321" v="218" actId="478"/>
          <ac:spMkLst>
            <pc:docMk/>
            <pc:sldMk cId="108361097" sldId="501"/>
            <ac:spMk id="9" creationId="{E4AC4DBC-9BB3-3613-195B-86083997EA5C}"/>
          </ac:spMkLst>
        </pc:spChg>
        <pc:picChg chg="mod">
          <ac:chgData name="Kalina Jan (260259)" userId="a7e6ec75-d3ba-42c7-b540-e3e8914f88d5" providerId="ADAL" clId="{B62DB293-9D8A-4F16-8AA0-FD584066B4B7}" dt="2025-01-29T22:15:43.369" v="223" actId="12788"/>
          <ac:picMkLst>
            <pc:docMk/>
            <pc:sldMk cId="108361097" sldId="501"/>
            <ac:picMk id="4" creationId="{36649CFD-7217-BF86-72DB-DCC6AFBFBE7C}"/>
          </ac:picMkLst>
        </pc:picChg>
        <pc:picChg chg="add mod">
          <ac:chgData name="Kalina Jan (260259)" userId="a7e6ec75-d3ba-42c7-b540-e3e8914f88d5" providerId="ADAL" clId="{B62DB293-9D8A-4F16-8AA0-FD584066B4B7}" dt="2025-01-29T22:15:48.259" v="225" actId="12788"/>
          <ac:picMkLst>
            <pc:docMk/>
            <pc:sldMk cId="108361097" sldId="501"/>
            <ac:picMk id="5" creationId="{78530EDF-7A5F-C720-0568-54624671AE0C}"/>
          </ac:picMkLst>
        </pc:picChg>
        <pc:picChg chg="del">
          <ac:chgData name="Kalina Jan (260259)" userId="a7e6ec75-d3ba-42c7-b540-e3e8914f88d5" providerId="ADAL" clId="{B62DB293-9D8A-4F16-8AA0-FD584066B4B7}" dt="2025-01-29T22:15:36.491" v="217" actId="478"/>
          <ac:picMkLst>
            <pc:docMk/>
            <pc:sldMk cId="108361097" sldId="501"/>
            <ac:picMk id="6" creationId="{5E9A090E-E073-98BD-C9AB-7AD0BE5F4A30}"/>
          </ac:picMkLst>
        </pc:pic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578097542" sldId="502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578097542" sldId="502"/>
            <ac:spMk id="3" creationId="{A0722FFC-0FFA-2312-72CD-55EAFB16F902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198007472" sldId="503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98007472" sldId="503"/>
            <ac:spMk id="3" creationId="{599A7A58-13AE-1B83-CAC1-623662ACC0C3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293139492" sldId="504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93139492" sldId="504"/>
            <ac:spMk id="3" creationId="{A958FEC3-DC02-9711-BA61-AF672B3733F5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337831594" sldId="505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37831594" sldId="505"/>
            <ac:spMk id="3" creationId="{9E24B32E-5580-1489-69ED-8902B3D8A517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3537949883" sldId="50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537949883" sldId="506"/>
            <ac:spMk id="3" creationId="{85B920B9-3061-F98B-8044-BCD41A3D7BEC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3728727438" sldId="507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728727438" sldId="507"/>
            <ac:spMk id="3" creationId="{9E7AB0D4-79C4-8858-42B6-CE74FF56FE73}"/>
          </ac:spMkLst>
        </pc:sp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2918398039" sldId="508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918398039" sldId="508"/>
            <ac:spMk id="3" creationId="{30680194-522C-9931-4C42-993C37BFF849}"/>
          </ac:spMkLst>
        </pc:spChg>
        <pc:picChg chg="mod">
          <ac:chgData name="Kalina Jan (260259)" userId="a7e6ec75-d3ba-42c7-b540-e3e8914f88d5" providerId="ADAL" clId="{B62DB293-9D8A-4F16-8AA0-FD584066B4B7}" dt="2025-01-29T22:52:45.008" v="560" actId="12789"/>
          <ac:picMkLst>
            <pc:docMk/>
            <pc:sldMk cId="2918398039" sldId="508"/>
            <ac:picMk id="4" creationId="{9418D117-6828-83C6-7F89-C35C99E6B06F}"/>
          </ac:picMkLst>
        </pc:pic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1954598974" sldId="509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954598974" sldId="509"/>
            <ac:spMk id="3" creationId="{E98A2B4C-6456-7B68-4EDB-0A7EB38FEDD5}"/>
          </ac:spMkLst>
        </pc:spChg>
        <pc:picChg chg="mod">
          <ac:chgData name="Kalina Jan (260259)" userId="a7e6ec75-d3ba-42c7-b540-e3e8914f88d5" providerId="ADAL" clId="{B62DB293-9D8A-4F16-8AA0-FD584066B4B7}" dt="2025-01-29T22:55:23.318" v="593" actId="12789"/>
          <ac:picMkLst>
            <pc:docMk/>
            <pc:sldMk cId="1954598974" sldId="509"/>
            <ac:picMk id="4" creationId="{FAD9EDAB-8E7E-972E-EC51-9F30B63EAE51}"/>
          </ac:picMkLst>
        </pc:pic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2367552774" sldId="510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367552774" sldId="510"/>
            <ac:spMk id="3" creationId="{0F08D094-3D98-7644-2865-E2776565D55D}"/>
          </ac:spMkLst>
        </pc:spChg>
        <pc:picChg chg="mod">
          <ac:chgData name="Kalina Jan (260259)" userId="a7e6ec75-d3ba-42c7-b540-e3e8914f88d5" providerId="ADAL" clId="{B62DB293-9D8A-4F16-8AA0-FD584066B4B7}" dt="2025-01-29T22:57:15.359" v="615" actId="12788"/>
          <ac:picMkLst>
            <pc:docMk/>
            <pc:sldMk cId="2367552774" sldId="510"/>
            <ac:picMk id="4" creationId="{7A44C8A5-34D0-9F80-76AD-10AC4CA341E8}"/>
          </ac:picMkLst>
        </pc:pic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876803611" sldId="512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876803611" sldId="512"/>
            <ac:spMk id="3" creationId="{C47900FC-7703-1D0B-5634-89C385E45037}"/>
          </ac:spMkLst>
        </pc:sp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3445001832" sldId="513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445001832" sldId="513"/>
            <ac:spMk id="3" creationId="{656EA4EE-FDF0-19E5-0AA3-285881405D51}"/>
          </ac:spMkLst>
        </pc:spChg>
        <pc:picChg chg="add mod">
          <ac:chgData name="Kalina Jan (260259)" userId="a7e6ec75-d3ba-42c7-b540-e3e8914f88d5" providerId="ADAL" clId="{B62DB293-9D8A-4F16-8AA0-FD584066B4B7}" dt="2025-01-29T23:00:22.829" v="666" actId="12789"/>
          <ac:picMkLst>
            <pc:docMk/>
            <pc:sldMk cId="3445001832" sldId="513"/>
            <ac:picMk id="4" creationId="{13890458-A710-BAC5-FE8B-3D1139D51EBB}"/>
          </ac:picMkLst>
        </pc:picChg>
        <pc:picChg chg="del">
          <ac:chgData name="Kalina Jan (260259)" userId="a7e6ec75-d3ba-42c7-b540-e3e8914f88d5" providerId="ADAL" clId="{B62DB293-9D8A-4F16-8AA0-FD584066B4B7}" dt="2025-01-29T23:00:04.719" v="661" actId="478"/>
          <ac:picMkLst>
            <pc:docMk/>
            <pc:sldMk cId="3445001832" sldId="513"/>
            <ac:picMk id="8" creationId="{3A665CEC-0000-A92D-37A5-90F0D3187A35}"/>
          </ac:picMkLst>
        </pc:pic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1654826746" sldId="514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654826746" sldId="514"/>
            <ac:spMk id="3" creationId="{55883EFD-5C3F-AFF7-1DD2-053F181327AC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1887317022" sldId="515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887317022" sldId="515"/>
            <ac:spMk id="3" creationId="{1C64FF81-F851-E438-5D75-E6BA345663D5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4071630399" sldId="51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4071630399" sldId="516"/>
            <ac:spMk id="3" creationId="{050B61B0-E113-6A36-0147-E51E181053C7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4128191132" sldId="517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4128191132" sldId="517"/>
            <ac:spMk id="3" creationId="{D5CE320E-F6C5-FB04-6885-A221029A82DA}"/>
          </ac:spMkLst>
        </pc:sp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3798349900" sldId="518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798349900" sldId="518"/>
            <ac:spMk id="3" creationId="{A69C6A66-83BC-351A-A458-C2A3A5936E5F}"/>
          </ac:spMkLst>
        </pc:spChg>
        <pc:picChg chg="add mod">
          <ac:chgData name="Kalina Jan (260259)" userId="a7e6ec75-d3ba-42c7-b540-e3e8914f88d5" providerId="ADAL" clId="{B62DB293-9D8A-4F16-8AA0-FD584066B4B7}" dt="2025-01-29T23:11:07.460" v="828" actId="12788"/>
          <ac:picMkLst>
            <pc:docMk/>
            <pc:sldMk cId="3798349900" sldId="518"/>
            <ac:picMk id="4" creationId="{0967013B-68D7-FCAC-2F0B-2307C1E6BDED}"/>
          </ac:picMkLst>
        </pc:picChg>
        <pc:picChg chg="del">
          <ac:chgData name="Kalina Jan (260259)" userId="a7e6ec75-d3ba-42c7-b540-e3e8914f88d5" providerId="ADAL" clId="{B62DB293-9D8A-4F16-8AA0-FD584066B4B7}" dt="2025-01-29T23:11:02.780" v="824" actId="478"/>
          <ac:picMkLst>
            <pc:docMk/>
            <pc:sldMk cId="3798349900" sldId="518"/>
            <ac:picMk id="8" creationId="{336C127A-0212-E28E-2F47-099F80A720B0}"/>
          </ac:picMkLst>
        </pc:picChg>
      </pc:sldChg>
      <pc:sldChg chg="modSp mod">
        <pc:chgData name="Kalina Jan (260259)" userId="a7e6ec75-d3ba-42c7-b540-e3e8914f88d5" providerId="ADAL" clId="{B62DB293-9D8A-4F16-8AA0-FD584066B4B7}" dt="2025-01-29T23:25:45.371" v="1181"/>
        <pc:sldMkLst>
          <pc:docMk/>
          <pc:sldMk cId="1226301382" sldId="519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226301382" sldId="519"/>
            <ac:spMk id="3" creationId="{103663C0-F560-2764-7FE3-37F838983695}"/>
          </ac:spMkLst>
        </pc:spChg>
        <pc:picChg chg="mod">
          <ac:chgData name="Kalina Jan (260259)" userId="a7e6ec75-d3ba-42c7-b540-e3e8914f88d5" providerId="ADAL" clId="{B62DB293-9D8A-4F16-8AA0-FD584066B4B7}" dt="2025-01-29T23:15:26.232" v="928" actId="12789"/>
          <ac:picMkLst>
            <pc:docMk/>
            <pc:sldMk cId="1226301382" sldId="519"/>
            <ac:picMk id="4" creationId="{33BA113A-D81A-AA4D-CDE7-B9F5DF6DED23}"/>
          </ac:picMkLst>
        </pc:pic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3079491312" sldId="521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079491312" sldId="521"/>
            <ac:spMk id="3" creationId="{03F52009-1559-4A10-2916-4D7EA125A8E1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1045866527" sldId="522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045866527" sldId="522"/>
            <ac:spMk id="3" creationId="{A24ECD4D-2DCC-B8F0-AC48-224B9AF596E4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38106884" sldId="523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8106884" sldId="523"/>
            <ac:spMk id="3" creationId="{AE884F1C-5FCA-F3E8-B720-9F2F1308DF9D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3071338023" sldId="525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071338023" sldId="525"/>
            <ac:spMk id="3" creationId="{E412316F-8053-8E7A-2047-52E87B44AD87}"/>
          </ac:spMkLst>
        </pc:sp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2031319888" sldId="52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031319888" sldId="526"/>
            <ac:spMk id="3" creationId="{BC55270F-58B2-F336-7DFA-79A583099B90}"/>
          </ac:spMkLst>
        </pc:spChg>
        <pc:picChg chg="del">
          <ac:chgData name="Kalina Jan (260259)" userId="a7e6ec75-d3ba-42c7-b540-e3e8914f88d5" providerId="ADAL" clId="{B62DB293-9D8A-4F16-8AA0-FD584066B4B7}" dt="2025-01-29T22:07:12.808" v="92" actId="478"/>
          <ac:picMkLst>
            <pc:docMk/>
            <pc:sldMk cId="2031319888" sldId="526"/>
            <ac:picMk id="4" creationId="{FBD1D4C4-4609-4853-62FD-6F82401B24F8}"/>
          </ac:picMkLst>
        </pc:picChg>
        <pc:picChg chg="add mod">
          <ac:chgData name="Kalina Jan (260259)" userId="a7e6ec75-d3ba-42c7-b540-e3e8914f88d5" providerId="ADAL" clId="{B62DB293-9D8A-4F16-8AA0-FD584066B4B7}" dt="2025-01-29T22:07:24.988" v="99" actId="12789"/>
          <ac:picMkLst>
            <pc:docMk/>
            <pc:sldMk cId="2031319888" sldId="526"/>
            <ac:picMk id="5" creationId="{F6BCB6CC-ADFC-49A7-CF82-9EA75E49F064}"/>
          </ac:picMkLst>
        </pc:pic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4173580660" sldId="527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4173580660" sldId="527"/>
            <ac:spMk id="3" creationId="{F02FD97E-548B-DFD8-3A09-5DDBA1020DB7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1214468221" sldId="528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214468221" sldId="528"/>
            <ac:spMk id="3" creationId="{7CC0921F-60CA-3FE3-7077-CE3653E808E8}"/>
          </ac:spMkLst>
        </pc:sp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3228834727" sldId="529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228834727" sldId="529"/>
            <ac:spMk id="3" creationId="{E36E9801-E086-6D53-214F-135E5CD73AA2}"/>
          </ac:spMkLst>
        </pc:spChg>
        <pc:picChg chg="add mod">
          <ac:chgData name="Kalina Jan (260259)" userId="a7e6ec75-d3ba-42c7-b540-e3e8914f88d5" providerId="ADAL" clId="{B62DB293-9D8A-4F16-8AA0-FD584066B4B7}" dt="2025-01-29T22:05:51.408" v="76" actId="12789"/>
          <ac:picMkLst>
            <pc:docMk/>
            <pc:sldMk cId="3228834727" sldId="529"/>
            <ac:picMk id="4" creationId="{17954DCB-38B7-805B-F84D-DCB06AF47A79}"/>
          </ac:picMkLst>
        </pc:picChg>
        <pc:picChg chg="del">
          <ac:chgData name="Kalina Jan (260259)" userId="a7e6ec75-d3ba-42c7-b540-e3e8914f88d5" providerId="ADAL" clId="{B62DB293-9D8A-4F16-8AA0-FD584066B4B7}" dt="2025-01-29T22:05:41.538" v="71" actId="478"/>
          <ac:picMkLst>
            <pc:docMk/>
            <pc:sldMk cId="3228834727" sldId="529"/>
            <ac:picMk id="6" creationId="{71BDCADA-23C9-A2CE-08E4-C78254D0D2D6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482565163" sldId="530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482565163" sldId="530"/>
            <ac:spMk id="3" creationId="{D81F454F-45DE-68AF-9B6F-C60B2C9BA622}"/>
          </ac:spMkLst>
        </pc:spChg>
        <pc:picChg chg="add mod">
          <ac:chgData name="Kalina Jan (260259)" userId="a7e6ec75-d3ba-42c7-b540-e3e8914f88d5" providerId="ADAL" clId="{B62DB293-9D8A-4F16-8AA0-FD584066B4B7}" dt="2025-01-29T22:14:43.659" v="216" actId="12789"/>
          <ac:picMkLst>
            <pc:docMk/>
            <pc:sldMk cId="482565163" sldId="530"/>
            <ac:picMk id="4" creationId="{560D9DFA-9DDB-EBFE-3709-DA5C56678BC2}"/>
          </ac:picMkLst>
        </pc:picChg>
        <pc:picChg chg="del">
          <ac:chgData name="Kalina Jan (260259)" userId="a7e6ec75-d3ba-42c7-b540-e3e8914f88d5" providerId="ADAL" clId="{B62DB293-9D8A-4F16-8AA0-FD584066B4B7}" dt="2025-01-29T22:14:36.930" v="212" actId="478"/>
          <ac:picMkLst>
            <pc:docMk/>
            <pc:sldMk cId="482565163" sldId="530"/>
            <ac:picMk id="8" creationId="{37351BFE-C1C1-524E-66B0-7C03E39FC47F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635000688" sldId="531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635000688" sldId="531"/>
            <ac:spMk id="3" creationId="{5FE1EC78-02F0-DFB7-AD97-E9C152638CFC}"/>
          </ac:spMkLst>
        </pc:spChg>
        <pc:picChg chg="add mod">
          <ac:chgData name="Kalina Jan (260259)" userId="a7e6ec75-d3ba-42c7-b540-e3e8914f88d5" providerId="ADAL" clId="{B62DB293-9D8A-4F16-8AA0-FD584066B4B7}" dt="2025-01-29T22:14:16.779" v="211" actId="12789"/>
          <ac:picMkLst>
            <pc:docMk/>
            <pc:sldMk cId="635000688" sldId="531"/>
            <ac:picMk id="4" creationId="{0374A707-0A7D-24DE-C606-BD6966038EDE}"/>
          </ac:picMkLst>
        </pc:picChg>
        <pc:picChg chg="del">
          <ac:chgData name="Kalina Jan (260259)" userId="a7e6ec75-d3ba-42c7-b540-e3e8914f88d5" providerId="ADAL" clId="{B62DB293-9D8A-4F16-8AA0-FD584066B4B7}" dt="2025-01-29T22:13:00.250" v="205" actId="478"/>
          <ac:picMkLst>
            <pc:docMk/>
            <pc:sldMk cId="635000688" sldId="531"/>
            <ac:picMk id="6" creationId="{7C15F468-9CFA-0F68-284B-BF32611483DB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2938577169" sldId="532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938577169" sldId="532"/>
            <ac:spMk id="3" creationId="{14A4F9C0-991F-A0D7-7C12-5E6CCCB1BEFE}"/>
          </ac:spMkLst>
        </pc:spChg>
        <pc:picChg chg="add mod">
          <ac:chgData name="Kalina Jan (260259)" userId="a7e6ec75-d3ba-42c7-b540-e3e8914f88d5" providerId="ADAL" clId="{B62DB293-9D8A-4F16-8AA0-FD584066B4B7}" dt="2025-01-29T22:17:00.259" v="228" actId="12788"/>
          <ac:picMkLst>
            <pc:docMk/>
            <pc:sldMk cId="2938577169" sldId="532"/>
            <ac:picMk id="4" creationId="{C7EF52EF-4500-232A-A07F-28CD261B92E8}"/>
          </ac:picMkLst>
        </pc:picChg>
        <pc:picChg chg="del">
          <ac:chgData name="Kalina Jan (260259)" userId="a7e6ec75-d3ba-42c7-b540-e3e8914f88d5" providerId="ADAL" clId="{B62DB293-9D8A-4F16-8AA0-FD584066B4B7}" dt="2025-01-29T22:15:58.889" v="226" actId="478"/>
          <ac:picMkLst>
            <pc:docMk/>
            <pc:sldMk cId="2938577169" sldId="532"/>
            <ac:picMk id="8" creationId="{BD6073C0-0638-2619-DDEC-183A721E314A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1319888487" sldId="533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319888487" sldId="533"/>
            <ac:spMk id="3" creationId="{13F57481-AAF3-3E70-F514-BA848C0DA207}"/>
          </ac:spMkLst>
        </pc:spChg>
        <pc:picChg chg="add mod">
          <ac:chgData name="Kalina Jan (260259)" userId="a7e6ec75-d3ba-42c7-b540-e3e8914f88d5" providerId="ADAL" clId="{B62DB293-9D8A-4F16-8AA0-FD584066B4B7}" dt="2025-01-29T22:31:16.300" v="346" actId="12789"/>
          <ac:picMkLst>
            <pc:docMk/>
            <pc:sldMk cId="1319888487" sldId="533"/>
            <ac:picMk id="4" creationId="{5D050079-B1C5-6051-76F2-B899A4111D17}"/>
          </ac:picMkLst>
        </pc:picChg>
        <pc:picChg chg="del">
          <ac:chgData name="Kalina Jan (260259)" userId="a7e6ec75-d3ba-42c7-b540-e3e8914f88d5" providerId="ADAL" clId="{B62DB293-9D8A-4F16-8AA0-FD584066B4B7}" dt="2025-01-29T22:31:08.520" v="343" actId="478"/>
          <ac:picMkLst>
            <pc:docMk/>
            <pc:sldMk cId="1319888487" sldId="533"/>
            <ac:picMk id="7" creationId="{5E0A80AF-A9AB-7460-6CE0-14404F3716C1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3884103622" sldId="534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884103622" sldId="534"/>
            <ac:spMk id="3" creationId="{D036C15C-1DDB-9B64-F924-E301C64D15C6}"/>
          </ac:spMkLst>
        </pc:spChg>
        <pc:picChg chg="add">
          <ac:chgData name="Kalina Jan (260259)" userId="a7e6ec75-d3ba-42c7-b540-e3e8914f88d5" providerId="ADAL" clId="{B62DB293-9D8A-4F16-8AA0-FD584066B4B7}" dt="2025-01-29T22:51:15.121" v="533" actId="22"/>
          <ac:picMkLst>
            <pc:docMk/>
            <pc:sldMk cId="3884103622" sldId="534"/>
            <ac:picMk id="4" creationId="{CA97A7FC-758E-2176-E8DE-E63A9D7E80B9}"/>
          </ac:picMkLst>
        </pc:picChg>
        <pc:picChg chg="del">
          <ac:chgData name="Kalina Jan (260259)" userId="a7e6ec75-d3ba-42c7-b540-e3e8914f88d5" providerId="ADAL" clId="{B62DB293-9D8A-4F16-8AA0-FD584066B4B7}" dt="2025-01-29T22:51:14.339" v="532" actId="478"/>
          <ac:picMkLst>
            <pc:docMk/>
            <pc:sldMk cId="3884103622" sldId="534"/>
            <ac:picMk id="9" creationId="{3CDD5B7E-60CA-076A-AE73-D5A62896259C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740263195" sldId="535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740263195" sldId="535"/>
            <ac:spMk id="3" creationId="{C983791E-76BD-F2AE-1ACD-28D675468C03}"/>
          </ac:spMkLst>
        </pc:spChg>
        <pc:picChg chg="add mod">
          <ac:chgData name="Kalina Jan (260259)" userId="a7e6ec75-d3ba-42c7-b540-e3e8914f88d5" providerId="ADAL" clId="{B62DB293-9D8A-4F16-8AA0-FD584066B4B7}" dt="2025-01-29T22:51:32.848" v="539" actId="12789"/>
          <ac:picMkLst>
            <pc:docMk/>
            <pc:sldMk cId="740263195" sldId="535"/>
            <ac:picMk id="4" creationId="{57DAE00D-BE96-D969-62D1-2F8DE3930154}"/>
          </ac:picMkLst>
        </pc:picChg>
        <pc:picChg chg="del">
          <ac:chgData name="Kalina Jan (260259)" userId="a7e6ec75-d3ba-42c7-b540-e3e8914f88d5" providerId="ADAL" clId="{B62DB293-9D8A-4F16-8AA0-FD584066B4B7}" dt="2025-01-29T22:51:24.513" v="534" actId="478"/>
          <ac:picMkLst>
            <pc:docMk/>
            <pc:sldMk cId="740263195" sldId="535"/>
            <ac:picMk id="5" creationId="{69C04373-8782-C94E-BAC3-273853E94B4F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2090919384" sldId="53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090919384" sldId="536"/>
            <ac:spMk id="3" creationId="{F9CE83F4-CAA2-B0BC-7A60-C85D0E8E3961}"/>
          </ac:spMkLst>
        </pc:spChg>
        <pc:picChg chg="add mod">
          <ac:chgData name="Kalina Jan (260259)" userId="a7e6ec75-d3ba-42c7-b540-e3e8914f88d5" providerId="ADAL" clId="{B62DB293-9D8A-4F16-8AA0-FD584066B4B7}" dt="2025-01-29T22:51:50.988" v="545" actId="12789"/>
          <ac:picMkLst>
            <pc:docMk/>
            <pc:sldMk cId="2090919384" sldId="536"/>
            <ac:picMk id="4" creationId="{9E7272DB-6E81-38F2-75CD-5B15A15FFE5A}"/>
          </ac:picMkLst>
        </pc:picChg>
        <pc:picChg chg="del">
          <ac:chgData name="Kalina Jan (260259)" userId="a7e6ec75-d3ba-42c7-b540-e3e8914f88d5" providerId="ADAL" clId="{B62DB293-9D8A-4F16-8AA0-FD584066B4B7}" dt="2025-01-29T22:51:43.128" v="540" actId="478"/>
          <ac:picMkLst>
            <pc:docMk/>
            <pc:sldMk cId="2090919384" sldId="536"/>
            <ac:picMk id="8" creationId="{388CB8EC-60F5-2097-9AB4-F1625D280F23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30181777" sldId="537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0181777" sldId="537"/>
            <ac:spMk id="3" creationId="{4A50D977-D037-BF9D-DF83-CA1BEA51BF7F}"/>
          </ac:spMkLst>
        </pc:spChg>
        <pc:picChg chg="add mod">
          <ac:chgData name="Kalina Jan (260259)" userId="a7e6ec75-d3ba-42c7-b540-e3e8914f88d5" providerId="ADAL" clId="{B62DB293-9D8A-4F16-8AA0-FD584066B4B7}" dt="2025-01-29T22:52:16.108" v="551" actId="12789"/>
          <ac:picMkLst>
            <pc:docMk/>
            <pc:sldMk cId="30181777" sldId="537"/>
            <ac:picMk id="4" creationId="{50A72977-5E3C-BCF9-BFE7-CC53014C5AFB}"/>
          </ac:picMkLst>
        </pc:picChg>
        <pc:picChg chg="del">
          <ac:chgData name="Kalina Jan (260259)" userId="a7e6ec75-d3ba-42c7-b540-e3e8914f88d5" providerId="ADAL" clId="{B62DB293-9D8A-4F16-8AA0-FD584066B4B7}" dt="2025-01-29T22:52:02.439" v="546" actId="478"/>
          <ac:picMkLst>
            <pc:docMk/>
            <pc:sldMk cId="30181777" sldId="537"/>
            <ac:picMk id="8" creationId="{409CCD9C-7B50-6E5E-4253-4CA7ABD54809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474318133" sldId="538"/>
        </pc:sldMkLst>
        <pc:spChg chg="del">
          <ac:chgData name="Kalina Jan (260259)" userId="a7e6ec75-d3ba-42c7-b540-e3e8914f88d5" providerId="ADAL" clId="{B62DB293-9D8A-4F16-8AA0-FD584066B4B7}" dt="2025-01-29T22:49:00.148" v="517" actId="478"/>
          <ac:spMkLst>
            <pc:docMk/>
            <pc:sldMk cId="474318133" sldId="538"/>
            <ac:spMk id="3" creationId="{7738CDAA-734C-383A-3E59-7EF9743E10B7}"/>
          </ac:spMkLst>
        </pc:spChg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474318133" sldId="538"/>
            <ac:spMk id="4" creationId="{2263946A-407C-61F3-2967-13F32D44B8FF}"/>
          </ac:spMkLst>
        </pc:spChg>
        <pc:spChg chg="del">
          <ac:chgData name="Kalina Jan (260259)" userId="a7e6ec75-d3ba-42c7-b540-e3e8914f88d5" providerId="ADAL" clId="{B62DB293-9D8A-4F16-8AA0-FD584066B4B7}" dt="2025-01-29T22:50:07.688" v="527" actId="478"/>
          <ac:spMkLst>
            <pc:docMk/>
            <pc:sldMk cId="474318133" sldId="538"/>
            <ac:spMk id="5" creationId="{E7A2CDD9-2F42-0510-5064-7F204415DC9A}"/>
          </ac:spMkLst>
        </pc:spChg>
        <pc:picChg chg="del">
          <ac:chgData name="Kalina Jan (260259)" userId="a7e6ec75-d3ba-42c7-b540-e3e8914f88d5" providerId="ADAL" clId="{B62DB293-9D8A-4F16-8AA0-FD584066B4B7}" dt="2025-01-29T22:48:48.278" v="513" actId="478"/>
          <ac:picMkLst>
            <pc:docMk/>
            <pc:sldMk cId="474318133" sldId="538"/>
            <ac:picMk id="6" creationId="{8165035C-BE82-3C1F-0127-7AB177B928E5}"/>
          </ac:picMkLst>
        </pc:picChg>
        <pc:picChg chg="add del mod">
          <ac:chgData name="Kalina Jan (260259)" userId="a7e6ec75-d3ba-42c7-b540-e3e8914f88d5" providerId="ADAL" clId="{B62DB293-9D8A-4F16-8AA0-FD584066B4B7}" dt="2025-01-29T22:49:51.308" v="521" actId="478"/>
          <ac:picMkLst>
            <pc:docMk/>
            <pc:sldMk cId="474318133" sldId="538"/>
            <ac:picMk id="7" creationId="{14BD6E75-8AA6-529E-7CDE-7D007E3CE218}"/>
          </ac:picMkLst>
        </pc:picChg>
        <pc:picChg chg="del">
          <ac:chgData name="Kalina Jan (260259)" userId="a7e6ec75-d3ba-42c7-b540-e3e8914f88d5" providerId="ADAL" clId="{B62DB293-9D8A-4F16-8AA0-FD584066B4B7}" dt="2025-01-29T22:49:49.578" v="520" actId="478"/>
          <ac:picMkLst>
            <pc:docMk/>
            <pc:sldMk cId="474318133" sldId="538"/>
            <ac:picMk id="8" creationId="{11EAF364-2FA5-098E-49E1-A678B91BC661}"/>
          </ac:picMkLst>
        </pc:picChg>
        <pc:picChg chg="add mod">
          <ac:chgData name="Kalina Jan (260259)" userId="a7e6ec75-d3ba-42c7-b540-e3e8914f88d5" providerId="ADAL" clId="{B62DB293-9D8A-4F16-8AA0-FD584066B4B7}" dt="2025-01-29T22:50:16.528" v="531" actId="12788"/>
          <ac:picMkLst>
            <pc:docMk/>
            <pc:sldMk cId="474318133" sldId="538"/>
            <ac:picMk id="10" creationId="{96E3A6BB-4523-30A7-1A8A-52AFF915448F}"/>
          </ac:picMkLst>
        </pc:picChg>
        <pc:picChg chg="add mod">
          <ac:chgData name="Kalina Jan (260259)" userId="a7e6ec75-d3ba-42c7-b540-e3e8914f88d5" providerId="ADAL" clId="{B62DB293-9D8A-4F16-8AA0-FD584066B4B7}" dt="2025-01-29T22:50:15.108" v="530" actId="12788"/>
          <ac:picMkLst>
            <pc:docMk/>
            <pc:sldMk cId="474318133" sldId="538"/>
            <ac:picMk id="12" creationId="{EAAF21E9-BC0E-5784-6F3B-3111C0796313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3413659261" sldId="539"/>
        </pc:sldMkLst>
        <pc:spChg chg="del">
          <ac:chgData name="Kalina Jan (260259)" userId="a7e6ec75-d3ba-42c7-b540-e3e8914f88d5" providerId="ADAL" clId="{B62DB293-9D8A-4F16-8AA0-FD584066B4B7}" dt="2025-01-29T22:53:44.768" v="562" actId="478"/>
          <ac:spMkLst>
            <pc:docMk/>
            <pc:sldMk cId="3413659261" sldId="539"/>
            <ac:spMk id="3" creationId="{7738CDAA-734C-383A-3E59-7EF9743E10B7}"/>
          </ac:spMkLst>
        </pc:spChg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413659261" sldId="539"/>
            <ac:spMk id="6" creationId="{6B828AB6-4EF5-F3B2-A8BA-20691811F4AA}"/>
          </ac:spMkLst>
        </pc:spChg>
        <pc:picChg chg="del">
          <ac:chgData name="Kalina Jan (260259)" userId="a7e6ec75-d3ba-42c7-b540-e3e8914f88d5" providerId="ADAL" clId="{B62DB293-9D8A-4F16-8AA0-FD584066B4B7}" dt="2025-01-29T22:53:41.918" v="561" actId="478"/>
          <ac:picMkLst>
            <pc:docMk/>
            <pc:sldMk cId="3413659261" sldId="539"/>
            <ac:picMk id="7" creationId="{268DE8BC-1FAB-C861-89D5-A8A75F033D92}"/>
          </ac:picMkLst>
        </pc:picChg>
        <pc:picChg chg="add mod">
          <ac:chgData name="Kalina Jan (260259)" userId="a7e6ec75-d3ba-42c7-b540-e3e8914f88d5" providerId="ADAL" clId="{B62DB293-9D8A-4F16-8AA0-FD584066B4B7}" dt="2025-01-29T22:53:54.628" v="566" actId="12788"/>
          <ac:picMkLst>
            <pc:docMk/>
            <pc:sldMk cId="3413659261" sldId="539"/>
            <ac:picMk id="8" creationId="{30791961-AD16-D26D-A45E-955C3437B986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1666679512" sldId="540"/>
        </pc:sldMkLst>
        <pc:spChg chg="del">
          <ac:chgData name="Kalina Jan (260259)" userId="a7e6ec75-d3ba-42c7-b540-e3e8914f88d5" providerId="ADAL" clId="{B62DB293-9D8A-4F16-8AA0-FD584066B4B7}" dt="2025-01-29T22:55:28.788" v="595" actId="478"/>
          <ac:spMkLst>
            <pc:docMk/>
            <pc:sldMk cId="1666679512" sldId="540"/>
            <ac:spMk id="3" creationId="{7738CDAA-734C-383A-3E59-7EF9743E10B7}"/>
          </ac:spMkLst>
        </pc:spChg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666679512" sldId="540"/>
            <ac:spMk id="4" creationId="{572A7EF1-F281-5CC9-AC5D-A5ED7EE53A7C}"/>
          </ac:spMkLst>
        </pc:spChg>
        <pc:picChg chg="del">
          <ac:chgData name="Kalina Jan (260259)" userId="a7e6ec75-d3ba-42c7-b540-e3e8914f88d5" providerId="ADAL" clId="{B62DB293-9D8A-4F16-8AA0-FD584066B4B7}" dt="2025-01-29T22:55:27.938" v="594" actId="478"/>
          <ac:picMkLst>
            <pc:docMk/>
            <pc:sldMk cId="1666679512" sldId="540"/>
            <ac:picMk id="6" creationId="{39722DCA-86F8-5DDA-CB53-69BC6FA1379C}"/>
          </ac:picMkLst>
        </pc:picChg>
        <pc:picChg chg="add mod">
          <ac:chgData name="Kalina Jan (260259)" userId="a7e6ec75-d3ba-42c7-b540-e3e8914f88d5" providerId="ADAL" clId="{B62DB293-9D8A-4F16-8AA0-FD584066B4B7}" dt="2025-01-29T22:55:50.888" v="600" actId="12788"/>
          <ac:picMkLst>
            <pc:docMk/>
            <pc:sldMk cId="1666679512" sldId="540"/>
            <ac:picMk id="7" creationId="{795894AD-D911-5E39-C494-B70CD952CF0F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3466986247" sldId="541"/>
        </pc:sldMkLst>
        <pc:spChg chg="del">
          <ac:chgData name="Kalina Jan (260259)" userId="a7e6ec75-d3ba-42c7-b540-e3e8914f88d5" providerId="ADAL" clId="{B62DB293-9D8A-4F16-8AA0-FD584066B4B7}" dt="2025-01-29T22:56:10.032" v="602" actId="478"/>
          <ac:spMkLst>
            <pc:docMk/>
            <pc:sldMk cId="3466986247" sldId="541"/>
            <ac:spMk id="3" creationId="{7738CDAA-734C-383A-3E59-7EF9743E10B7}"/>
          </ac:spMkLst>
        </pc:spChg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466986247" sldId="541"/>
            <ac:spMk id="4" creationId="{D965460B-26F9-C0DF-0E7E-CE8C18E52F1C}"/>
          </ac:spMkLst>
        </pc:spChg>
        <pc:picChg chg="add mod">
          <ac:chgData name="Kalina Jan (260259)" userId="a7e6ec75-d3ba-42c7-b540-e3e8914f88d5" providerId="ADAL" clId="{B62DB293-9D8A-4F16-8AA0-FD584066B4B7}" dt="2025-01-29T22:56:16.398" v="606" actId="12788"/>
          <ac:picMkLst>
            <pc:docMk/>
            <pc:sldMk cId="3466986247" sldId="541"/>
            <ac:picMk id="6" creationId="{02BA2B64-E31A-DE6F-8E4B-433FDEC66422}"/>
          </ac:picMkLst>
        </pc:picChg>
        <pc:picChg chg="del">
          <ac:chgData name="Kalina Jan (260259)" userId="a7e6ec75-d3ba-42c7-b540-e3e8914f88d5" providerId="ADAL" clId="{B62DB293-9D8A-4F16-8AA0-FD584066B4B7}" dt="2025-01-29T22:56:08.608" v="601" actId="478"/>
          <ac:picMkLst>
            <pc:docMk/>
            <pc:sldMk cId="3466986247" sldId="541"/>
            <ac:picMk id="10" creationId="{BCBEF19F-C9A5-CAFC-808D-7332666A86F6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2389801245" sldId="542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389801245" sldId="542"/>
            <ac:spMk id="3" creationId="{42B42C32-2B05-8FA1-E41D-A65103389E9E}"/>
          </ac:spMkLst>
        </pc:spChg>
        <pc:picChg chg="add mod">
          <ac:chgData name="Kalina Jan (260259)" userId="a7e6ec75-d3ba-42c7-b540-e3e8914f88d5" providerId="ADAL" clId="{B62DB293-9D8A-4F16-8AA0-FD584066B4B7}" dt="2025-01-29T22:57:33.329" v="621" actId="12789"/>
          <ac:picMkLst>
            <pc:docMk/>
            <pc:sldMk cId="2389801245" sldId="542"/>
            <ac:picMk id="4" creationId="{D9AD2FB8-439A-0F5A-2B19-B767817C0AE7}"/>
          </ac:picMkLst>
        </pc:picChg>
        <pc:picChg chg="del">
          <ac:chgData name="Kalina Jan (260259)" userId="a7e6ec75-d3ba-42c7-b540-e3e8914f88d5" providerId="ADAL" clId="{B62DB293-9D8A-4F16-8AA0-FD584066B4B7}" dt="2025-01-29T22:57:25.498" v="616" actId="478"/>
          <ac:picMkLst>
            <pc:docMk/>
            <pc:sldMk cId="2389801245" sldId="542"/>
            <ac:picMk id="8" creationId="{373352ED-4540-A3F6-1059-F9C561556AE8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2877815391" sldId="543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877815391" sldId="543"/>
            <ac:spMk id="3" creationId="{000AA3EC-F674-B315-C237-85F78BBD6B42}"/>
          </ac:spMkLst>
        </pc:spChg>
        <pc:picChg chg="add mod">
          <ac:chgData name="Kalina Jan (260259)" userId="a7e6ec75-d3ba-42c7-b540-e3e8914f88d5" providerId="ADAL" clId="{B62DB293-9D8A-4F16-8AA0-FD584066B4B7}" dt="2025-01-29T22:58:55.189" v="647" actId="12788"/>
          <ac:picMkLst>
            <pc:docMk/>
            <pc:sldMk cId="2877815391" sldId="543"/>
            <ac:picMk id="4" creationId="{C28961EB-D95D-9245-D31F-8ADC4ABCCEC6}"/>
          </ac:picMkLst>
        </pc:picChg>
        <pc:picChg chg="del">
          <ac:chgData name="Kalina Jan (260259)" userId="a7e6ec75-d3ba-42c7-b540-e3e8914f88d5" providerId="ADAL" clId="{B62DB293-9D8A-4F16-8AA0-FD584066B4B7}" dt="2025-01-29T22:58:46.639" v="643" actId="478"/>
          <ac:picMkLst>
            <pc:docMk/>
            <pc:sldMk cId="2877815391" sldId="543"/>
            <ac:picMk id="8" creationId="{85FAF543-E811-3A68-71C7-C053460BEA3B}"/>
          </ac:picMkLst>
        </pc:pic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582392891" sldId="544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582392891" sldId="544"/>
            <ac:spMk id="4" creationId="{DEB9CD2B-F1FC-6B2F-109C-534D3932C8FD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2298611347" sldId="545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298611347" sldId="545"/>
            <ac:spMk id="5" creationId="{1CBCC9E5-4C1D-DE0A-030C-E8902E1B9B54}"/>
          </ac:spMkLst>
        </pc:sp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36680783" sldId="546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6680783" sldId="546"/>
            <ac:spMk id="4" creationId="{66908384-60D4-5DE8-CB46-3E3F630CBEDF}"/>
          </ac:spMkLst>
        </pc:spChg>
        <pc:picChg chg="del">
          <ac:chgData name="Kalina Jan (260259)" userId="a7e6ec75-d3ba-42c7-b540-e3e8914f88d5" providerId="ADAL" clId="{B62DB293-9D8A-4F16-8AA0-FD584066B4B7}" dt="2025-01-29T23:01:04.939" v="668" actId="478"/>
          <ac:picMkLst>
            <pc:docMk/>
            <pc:sldMk cId="36680783" sldId="546"/>
            <ac:picMk id="3" creationId="{396AE47C-7A52-FC3D-AAC0-8336A2C8A775}"/>
          </ac:picMkLst>
        </pc:picChg>
        <pc:picChg chg="add del mod">
          <ac:chgData name="Kalina Jan (260259)" userId="a7e6ec75-d3ba-42c7-b540-e3e8914f88d5" providerId="ADAL" clId="{B62DB293-9D8A-4F16-8AA0-FD584066B4B7}" dt="2025-01-29T23:03:37.050" v="678" actId="478"/>
          <ac:picMkLst>
            <pc:docMk/>
            <pc:sldMk cId="36680783" sldId="546"/>
            <ac:picMk id="5" creationId="{ED2A1555-A636-4754-489C-C821A695B9F6}"/>
          </ac:picMkLst>
        </pc:picChg>
        <pc:picChg chg="del">
          <ac:chgData name="Kalina Jan (260259)" userId="a7e6ec75-d3ba-42c7-b540-e3e8914f88d5" providerId="ADAL" clId="{B62DB293-9D8A-4F16-8AA0-FD584066B4B7}" dt="2025-01-29T23:00:56.419" v="667" actId="478"/>
          <ac:picMkLst>
            <pc:docMk/>
            <pc:sldMk cId="36680783" sldId="546"/>
            <ac:picMk id="6" creationId="{FFBF58ED-549F-D042-9597-A67251FF230C}"/>
          </ac:picMkLst>
        </pc:picChg>
        <pc:picChg chg="add mod">
          <ac:chgData name="Kalina Jan (260259)" userId="a7e6ec75-d3ba-42c7-b540-e3e8914f88d5" providerId="ADAL" clId="{B62DB293-9D8A-4F16-8AA0-FD584066B4B7}" dt="2025-01-29T23:03:44.799" v="683" actId="12789"/>
          <ac:picMkLst>
            <pc:docMk/>
            <pc:sldMk cId="36680783" sldId="546"/>
            <ac:picMk id="8" creationId="{8AC9DB1E-DBFF-80EA-E008-55780122641B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2914095054" sldId="547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914095054" sldId="547"/>
            <ac:spMk id="3" creationId="{9128DA9D-DD97-D32A-B247-6C8C63043B06}"/>
          </ac:spMkLst>
        </pc:spChg>
        <pc:picChg chg="add mod">
          <ac:chgData name="Kalina Jan (260259)" userId="a7e6ec75-d3ba-42c7-b540-e3e8914f88d5" providerId="ADAL" clId="{B62DB293-9D8A-4F16-8AA0-FD584066B4B7}" dt="2025-01-29T23:03:51.989" v="686" actId="12789"/>
          <ac:picMkLst>
            <pc:docMk/>
            <pc:sldMk cId="2914095054" sldId="547"/>
            <ac:picMk id="4" creationId="{37AB14FC-D369-9D61-3325-A86873E45286}"/>
          </ac:picMkLst>
        </pc:picChg>
        <pc:picChg chg="del">
          <ac:chgData name="Kalina Jan (260259)" userId="a7e6ec75-d3ba-42c7-b540-e3e8914f88d5" providerId="ADAL" clId="{B62DB293-9D8A-4F16-8AA0-FD584066B4B7}" dt="2025-01-29T23:03:07.789" v="677" actId="478"/>
          <ac:picMkLst>
            <pc:docMk/>
            <pc:sldMk cId="2914095054" sldId="547"/>
            <ac:picMk id="6" creationId="{FFBF58ED-549F-D042-9597-A67251FF230C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1725770632" sldId="548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725770632" sldId="548"/>
            <ac:spMk id="3" creationId="{5BF08B44-4282-4A28-5C1D-2BC0EC98686C}"/>
          </ac:spMkLst>
        </pc:spChg>
        <pc:picChg chg="add mod">
          <ac:chgData name="Kalina Jan (260259)" userId="a7e6ec75-d3ba-42c7-b540-e3e8914f88d5" providerId="ADAL" clId="{B62DB293-9D8A-4F16-8AA0-FD584066B4B7}" dt="2025-01-29T23:06:18.689" v="702" actId="12789"/>
          <ac:picMkLst>
            <pc:docMk/>
            <pc:sldMk cId="1725770632" sldId="548"/>
            <ac:picMk id="4" creationId="{43E81386-0E8B-4FD1-55BB-1E1DCE8066B1}"/>
          </ac:picMkLst>
        </pc:picChg>
        <pc:picChg chg="del">
          <ac:chgData name="Kalina Jan (260259)" userId="a7e6ec75-d3ba-42c7-b540-e3e8914f88d5" providerId="ADAL" clId="{B62DB293-9D8A-4F16-8AA0-FD584066B4B7}" dt="2025-01-29T23:06:13.159" v="699" actId="478"/>
          <ac:picMkLst>
            <pc:docMk/>
            <pc:sldMk cId="1725770632" sldId="548"/>
            <ac:picMk id="6" creationId="{95435663-5AA4-F794-F431-59A867FB9C65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2809769661" sldId="549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2809769661" sldId="549"/>
            <ac:spMk id="3" creationId="{42472116-BCED-24AB-1D80-8DD30AEDD159}"/>
          </ac:spMkLst>
        </pc:spChg>
        <pc:picChg chg="add del mod">
          <ac:chgData name="Kalina Jan (260259)" userId="a7e6ec75-d3ba-42c7-b540-e3e8914f88d5" providerId="ADAL" clId="{B62DB293-9D8A-4F16-8AA0-FD584066B4B7}" dt="2025-01-29T23:05:41.231" v="691" actId="478"/>
          <ac:picMkLst>
            <pc:docMk/>
            <pc:sldMk cId="2809769661" sldId="549"/>
            <ac:picMk id="4" creationId="{0BECEB22-83D8-41FF-797B-58260F07121B}"/>
          </ac:picMkLst>
        </pc:picChg>
        <pc:picChg chg="del">
          <ac:chgData name="Kalina Jan (260259)" userId="a7e6ec75-d3ba-42c7-b540-e3e8914f88d5" providerId="ADAL" clId="{B62DB293-9D8A-4F16-8AA0-FD584066B4B7}" dt="2025-01-29T23:06:04.529" v="694" actId="478"/>
          <ac:picMkLst>
            <pc:docMk/>
            <pc:sldMk cId="2809769661" sldId="549"/>
            <ac:picMk id="5" creationId="{457FE132-5A86-9A81-52B1-AF957F0F7823}"/>
          </ac:picMkLst>
        </pc:picChg>
        <pc:picChg chg="del">
          <ac:chgData name="Kalina Jan (260259)" userId="a7e6ec75-d3ba-42c7-b540-e3e8914f88d5" providerId="ADAL" clId="{B62DB293-9D8A-4F16-8AA0-FD584066B4B7}" dt="2025-01-29T23:05:33.579" v="687" actId="478"/>
          <ac:picMkLst>
            <pc:docMk/>
            <pc:sldMk cId="2809769661" sldId="549"/>
            <ac:picMk id="6" creationId="{95435663-5AA4-F794-F431-59A867FB9C65}"/>
          </ac:picMkLst>
        </pc:picChg>
        <pc:picChg chg="add mod">
          <ac:chgData name="Kalina Jan (260259)" userId="a7e6ec75-d3ba-42c7-b540-e3e8914f88d5" providerId="ADAL" clId="{B62DB293-9D8A-4F16-8AA0-FD584066B4B7}" dt="2025-01-29T23:06:10.789" v="698" actId="12789"/>
          <ac:picMkLst>
            <pc:docMk/>
            <pc:sldMk cId="2809769661" sldId="549"/>
            <ac:picMk id="8" creationId="{F7EDE43C-84C7-033D-42FB-47AD57E11BB3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456901195" sldId="550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456901195" sldId="550"/>
            <ac:spMk id="3" creationId="{842F6108-D13D-AE2D-1738-85996A791631}"/>
          </ac:spMkLst>
        </pc:spChg>
        <pc:picChg chg="add mod">
          <ac:chgData name="Kalina Jan (260259)" userId="a7e6ec75-d3ba-42c7-b540-e3e8914f88d5" providerId="ADAL" clId="{B62DB293-9D8A-4F16-8AA0-FD584066B4B7}" dt="2025-01-29T23:08:23.609" v="756" actId="12789"/>
          <ac:picMkLst>
            <pc:docMk/>
            <pc:sldMk cId="456901195" sldId="550"/>
            <ac:picMk id="4" creationId="{5E06E6C9-B9FC-6E9A-5628-4E625425BD4F}"/>
          </ac:picMkLst>
        </pc:picChg>
        <pc:picChg chg="del">
          <ac:chgData name="Kalina Jan (260259)" userId="a7e6ec75-d3ba-42c7-b540-e3e8914f88d5" providerId="ADAL" clId="{B62DB293-9D8A-4F16-8AA0-FD584066B4B7}" dt="2025-01-29T23:08:17.266" v="751" actId="478"/>
          <ac:picMkLst>
            <pc:docMk/>
            <pc:sldMk cId="456901195" sldId="550"/>
            <ac:picMk id="8" creationId="{E11801FB-36F3-72C7-93EE-0BD7B132529D}"/>
          </ac:picMkLst>
        </pc:picChg>
      </pc:sldChg>
      <pc:sldChg chg="addSp delSp modSp mod">
        <pc:chgData name="Kalina Jan (260259)" userId="a7e6ec75-d3ba-42c7-b540-e3e8914f88d5" providerId="ADAL" clId="{B62DB293-9D8A-4F16-8AA0-FD584066B4B7}" dt="2025-01-29T23:25:45.371" v="1181"/>
        <pc:sldMkLst>
          <pc:docMk/>
          <pc:sldMk cId="3765310156" sldId="551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765310156" sldId="551"/>
            <ac:spMk id="3" creationId="{C0D44713-5E25-C366-D85E-38838540F811}"/>
          </ac:spMkLst>
        </pc:spChg>
        <pc:picChg chg="add mod">
          <ac:chgData name="Kalina Jan (260259)" userId="a7e6ec75-d3ba-42c7-b540-e3e8914f88d5" providerId="ADAL" clId="{B62DB293-9D8A-4F16-8AA0-FD584066B4B7}" dt="2025-01-29T23:09:08.199" v="768" actId="12788"/>
          <ac:picMkLst>
            <pc:docMk/>
            <pc:sldMk cId="3765310156" sldId="551"/>
            <ac:picMk id="4" creationId="{C0089069-A077-2F28-2B5C-44154C326CF5}"/>
          </ac:picMkLst>
        </pc:picChg>
        <pc:picChg chg="del">
          <ac:chgData name="Kalina Jan (260259)" userId="a7e6ec75-d3ba-42c7-b540-e3e8914f88d5" providerId="ADAL" clId="{B62DB293-9D8A-4F16-8AA0-FD584066B4B7}" dt="2025-01-29T23:09:02.410" v="764" actId="478"/>
          <ac:picMkLst>
            <pc:docMk/>
            <pc:sldMk cId="3765310156" sldId="551"/>
            <ac:picMk id="8" creationId="{BD7F4BE2-AB71-2715-B1BE-DE3E6900DB78}"/>
          </ac:picMkLst>
        </pc:pic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157449133" sldId="552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157449133" sldId="552"/>
            <ac:spMk id="5" creationId="{283B03AC-202D-E5A5-A324-24CF87917A8D}"/>
          </ac:spMkLst>
        </pc:spChg>
      </pc:sldChg>
      <pc:sldChg chg="modSp">
        <pc:chgData name="Kalina Jan (260259)" userId="a7e6ec75-d3ba-42c7-b540-e3e8914f88d5" providerId="ADAL" clId="{B62DB293-9D8A-4F16-8AA0-FD584066B4B7}" dt="2025-01-29T23:25:45.371" v="1181"/>
        <pc:sldMkLst>
          <pc:docMk/>
          <pc:sldMk cId="3943019120" sldId="553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3943019120" sldId="553"/>
            <ac:spMk id="3" creationId="{2F7F5D53-2B4D-3B59-DFC6-4FB251C4F072}"/>
          </ac:spMkLst>
        </pc:spChg>
      </pc:sldChg>
      <pc:sldChg chg="addSp modSp new mod">
        <pc:chgData name="Kalina Jan (260259)" userId="a7e6ec75-d3ba-42c7-b540-e3e8914f88d5" providerId="ADAL" clId="{B62DB293-9D8A-4F16-8AA0-FD584066B4B7}" dt="2025-01-29T23:25:45.371" v="1181"/>
        <pc:sldMkLst>
          <pc:docMk/>
          <pc:sldMk cId="550295548" sldId="554"/>
        </pc:sld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k cId="550295548" sldId="554"/>
            <ac:spMk id="2" creationId="{7BC57FC5-F614-2FFB-3CA4-24E74E3BD751}"/>
          </ac:spMkLst>
        </pc:spChg>
        <pc:picChg chg="add mod">
          <ac:chgData name="Kalina Jan (260259)" userId="a7e6ec75-d3ba-42c7-b540-e3e8914f88d5" providerId="ADAL" clId="{B62DB293-9D8A-4F16-8AA0-FD584066B4B7}" dt="2025-01-29T22:41:07.461" v="349" actId="12788"/>
          <ac:picMkLst>
            <pc:docMk/>
            <pc:sldMk cId="550295548" sldId="554"/>
            <ac:picMk id="4" creationId="{D6D31357-818B-3A5A-6900-49DE9702DADF}"/>
          </ac:picMkLst>
        </pc:picChg>
      </pc:sldChg>
      <pc:sldMasterChg chg="modSp modSldLayout">
        <pc:chgData name="Kalina Jan (260259)" userId="a7e6ec75-d3ba-42c7-b540-e3e8914f88d5" providerId="ADAL" clId="{B62DB293-9D8A-4F16-8AA0-FD584066B4B7}" dt="2025-01-29T23:25:45.371" v="1181"/>
        <pc:sldMasterMkLst>
          <pc:docMk/>
          <pc:sldMasterMk cId="0" sldId="2147483669"/>
        </pc:sldMasterMkLst>
        <pc:spChg chg="mod">
          <ac:chgData name="Kalina Jan (260259)" userId="a7e6ec75-d3ba-42c7-b540-e3e8914f88d5" providerId="ADAL" clId="{B62DB293-9D8A-4F16-8AA0-FD584066B4B7}" dt="2025-01-29T23:25:45.371" v="1181"/>
          <ac:spMkLst>
            <pc:docMk/>
            <pc:sldMasterMk cId="0" sldId="2147483669"/>
            <ac:spMk id="2" creationId="{4F9DA34D-F154-501B-D57A-F3C19BEEA429}"/>
          </ac:spMkLst>
        </pc:sp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2819689649" sldId="2147483750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2819689649" sldId="2147483750"/>
              <ac:spMk id="7" creationId="{31DE7C84-1ED9-B2B6-526E-2D4ABDB2FC75}"/>
            </ac:spMkLst>
          </pc:spChg>
        </pc:sldLayout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4202271154" sldId="2147483751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4202271154" sldId="2147483751"/>
              <ac:spMk id="7" creationId="{EFD72CEC-DDCC-1EA2-B6D6-4003B8ADA520}"/>
            </ac:spMkLst>
          </pc:spChg>
        </pc:sldLayout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1430294769" sldId="2147483752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1430294769" sldId="2147483752"/>
              <ac:spMk id="7" creationId="{9CC1AA45-DD7A-2905-B762-D350A93A7D58}"/>
            </ac:spMkLst>
          </pc:spChg>
        </pc:sldLayout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2358542078" sldId="2147483753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2358542078" sldId="2147483753"/>
              <ac:spMk id="8" creationId="{64D3FF46-0457-59FD-588F-129EFB6D175B}"/>
            </ac:spMkLst>
          </pc:spChg>
        </pc:sldLayout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180940214" sldId="2147483754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180940214" sldId="2147483754"/>
              <ac:spMk id="10" creationId="{573B7D9B-F8D8-DC95-EFFA-22E7F07657C6}"/>
            </ac:spMkLst>
          </pc:spChg>
        </pc:sldLayout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519765607" sldId="2147483755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519765607" sldId="2147483755"/>
              <ac:spMk id="6" creationId="{FAC591BE-E6BB-8700-E8D2-E0BAC024953E}"/>
            </ac:spMkLst>
          </pc:spChg>
        </pc:sldLayout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3659681387" sldId="2147483756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3659681387" sldId="2147483756"/>
              <ac:spMk id="5" creationId="{44463899-DCAE-5EE0-87E1-D6F6ABC5E2E6}"/>
            </ac:spMkLst>
          </pc:spChg>
        </pc:sldLayout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3011395038" sldId="2147483757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3011395038" sldId="2147483757"/>
              <ac:spMk id="8" creationId="{099E2FE6-A56D-3F64-F8EE-6A6F1D41EE50}"/>
            </ac:spMkLst>
          </pc:spChg>
        </pc:sldLayout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1560526470" sldId="2147483758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1560526470" sldId="2147483758"/>
              <ac:spMk id="8" creationId="{B0A0E566-694F-BE61-70A5-685507DE4E5C}"/>
            </ac:spMkLst>
          </pc:spChg>
        </pc:sldLayout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2218907542" sldId="2147483759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2218907542" sldId="2147483759"/>
              <ac:spMk id="7" creationId="{580A200A-43ED-EA37-F6D7-CDE4865348E5}"/>
            </ac:spMkLst>
          </pc:spChg>
        </pc:sldLayoutChg>
        <pc:sldLayoutChg chg="modSp">
          <pc:chgData name="Kalina Jan (260259)" userId="a7e6ec75-d3ba-42c7-b540-e3e8914f88d5" providerId="ADAL" clId="{B62DB293-9D8A-4F16-8AA0-FD584066B4B7}" dt="2025-01-29T23:25:45.371" v="1181"/>
          <pc:sldLayoutMkLst>
            <pc:docMk/>
            <pc:sldMasterMk cId="0" sldId="2147483669"/>
            <pc:sldLayoutMk cId="3708290393" sldId="2147483760"/>
          </pc:sldLayoutMkLst>
          <pc:spChg chg="mod">
            <ac:chgData name="Kalina Jan (260259)" userId="a7e6ec75-d3ba-42c7-b540-e3e8914f88d5" providerId="ADAL" clId="{B62DB293-9D8A-4F16-8AA0-FD584066B4B7}" dt="2025-01-29T23:25:45.371" v="1181"/>
            <ac:spMkLst>
              <pc:docMk/>
              <pc:sldMasterMk cId="0" sldId="2147483669"/>
              <pc:sldLayoutMk cId="3708290393" sldId="2147483760"/>
              <ac:spMk id="7" creationId="{D614B738-9DDA-1B49-7AE8-BEFDABC54132}"/>
            </ac:spMkLst>
          </pc:spChg>
        </pc:sldLayoutChg>
      </pc:sldMasterChg>
    </pc:docChg>
  </pc:docChgLst>
  <pc:docChgLst>
    <pc:chgData name="Kalina Jan (260259)" userId="a7e6ec75-d3ba-42c7-b540-e3e8914f88d5" providerId="ADAL" clId="{11B5FB92-1558-4087-8E30-6753DDC7BDF2}"/>
    <pc:docChg chg="undo custSel addSld delSld modSld sldOrd modMainMaster">
      <pc:chgData name="Kalina Jan (260259)" userId="a7e6ec75-d3ba-42c7-b540-e3e8914f88d5" providerId="ADAL" clId="{11B5FB92-1558-4087-8E30-6753DDC7BDF2}" dt="2024-10-12T10:12:33.200" v="3328" actId="478"/>
      <pc:docMkLst>
        <pc:docMk/>
      </pc:docMkLst>
      <pc:sldChg chg="delSp modSp add mod">
        <pc:chgData name="Kalina Jan (260259)" userId="a7e6ec75-d3ba-42c7-b540-e3e8914f88d5" providerId="ADAL" clId="{11B5FB92-1558-4087-8E30-6753DDC7BDF2}" dt="2024-10-12T10:11:39.603" v="3327" actId="478"/>
        <pc:sldMkLst>
          <pc:docMk/>
          <pc:sldMk cId="1715337502" sldId="256"/>
        </pc:sldMkLst>
      </pc:sldChg>
      <pc:sldChg chg="del">
        <pc:chgData name="Kalina Jan (260259)" userId="a7e6ec75-d3ba-42c7-b540-e3e8914f88d5" providerId="ADAL" clId="{11B5FB92-1558-4087-8E30-6753DDC7BDF2}" dt="2024-10-11T12:42:37.701" v="57" actId="47"/>
        <pc:sldMkLst>
          <pc:docMk/>
          <pc:sldMk cId="0" sldId="260"/>
        </pc:sldMkLst>
      </pc:sldChg>
      <pc:sldChg chg="modSp mod setBg">
        <pc:chgData name="Kalina Jan (260259)" userId="a7e6ec75-d3ba-42c7-b540-e3e8914f88d5" providerId="ADAL" clId="{11B5FB92-1558-4087-8E30-6753DDC7BDF2}" dt="2024-10-11T12:44:16.295" v="79" actId="207"/>
        <pc:sldMkLst>
          <pc:docMk/>
          <pc:sldMk cId="0" sldId="446"/>
        </pc:sldMkLst>
      </pc:sldChg>
      <pc:sldChg chg="modSp mod">
        <pc:chgData name="Kalina Jan (260259)" userId="a7e6ec75-d3ba-42c7-b540-e3e8914f88d5" providerId="ADAL" clId="{11B5FB92-1558-4087-8E30-6753DDC7BDF2}" dt="2024-10-11T13:31:11.739" v="934" actId="122"/>
        <pc:sldMkLst>
          <pc:docMk/>
          <pc:sldMk cId="0" sldId="447"/>
        </pc:sldMkLst>
      </pc:sldChg>
      <pc:sldChg chg="modSp mod">
        <pc:chgData name="Kalina Jan (260259)" userId="a7e6ec75-d3ba-42c7-b540-e3e8914f88d5" providerId="ADAL" clId="{11B5FB92-1558-4087-8E30-6753DDC7BDF2}" dt="2024-10-11T13:33:53.344" v="954" actId="20577"/>
        <pc:sldMkLst>
          <pc:docMk/>
          <pc:sldMk cId="0" sldId="449"/>
        </pc:sldMkLst>
      </pc:sldChg>
      <pc:sldChg chg="modSp mod">
        <pc:chgData name="Kalina Jan (260259)" userId="a7e6ec75-d3ba-42c7-b540-e3e8914f88d5" providerId="ADAL" clId="{11B5FB92-1558-4087-8E30-6753DDC7BDF2}" dt="2024-10-11T13:32:19.725" v="939" actId="114"/>
        <pc:sldMkLst>
          <pc:docMk/>
          <pc:sldMk cId="0" sldId="450"/>
        </pc:sldMkLst>
      </pc:sldChg>
      <pc:sldChg chg="del setBg">
        <pc:chgData name="Kalina Jan (260259)" userId="a7e6ec75-d3ba-42c7-b540-e3e8914f88d5" providerId="ADAL" clId="{11B5FB92-1558-4087-8E30-6753DDC7BDF2}" dt="2024-10-11T12:44:05.832" v="74" actId="47"/>
        <pc:sldMkLst>
          <pc:docMk/>
          <pc:sldMk cId="0" sldId="451"/>
        </pc:sldMkLst>
      </pc:sldChg>
      <pc:sldChg chg="modSp mod">
        <pc:chgData name="Kalina Jan (260259)" userId="a7e6ec75-d3ba-42c7-b540-e3e8914f88d5" providerId="ADAL" clId="{11B5FB92-1558-4087-8E30-6753DDC7BDF2}" dt="2024-10-11T13:38:13.394" v="1082" actId="948"/>
        <pc:sldMkLst>
          <pc:docMk/>
          <pc:sldMk cId="0" sldId="452"/>
        </pc:sldMkLst>
      </pc:sldChg>
      <pc:sldChg chg="modSp mod">
        <pc:chgData name="Kalina Jan (260259)" userId="a7e6ec75-d3ba-42c7-b540-e3e8914f88d5" providerId="ADAL" clId="{11B5FB92-1558-4087-8E30-6753DDC7BDF2}" dt="2024-10-11T13:39:09.258" v="1090" actId="948"/>
        <pc:sldMkLst>
          <pc:docMk/>
          <pc:sldMk cId="0" sldId="453"/>
        </pc:sldMkLst>
      </pc:sldChg>
      <pc:sldChg chg="modSp mod">
        <pc:chgData name="Kalina Jan (260259)" userId="a7e6ec75-d3ba-42c7-b540-e3e8914f88d5" providerId="ADAL" clId="{11B5FB92-1558-4087-8E30-6753DDC7BDF2}" dt="2024-10-11T13:42:00.690" v="1093" actId="313"/>
        <pc:sldMkLst>
          <pc:docMk/>
          <pc:sldMk cId="0" sldId="454"/>
        </pc:sldMkLst>
      </pc:sldChg>
      <pc:sldChg chg="modSp mod">
        <pc:chgData name="Kalina Jan (260259)" userId="a7e6ec75-d3ba-42c7-b540-e3e8914f88d5" providerId="ADAL" clId="{11B5FB92-1558-4087-8E30-6753DDC7BDF2}" dt="2024-10-11T13:48:57.337" v="1095" actId="122"/>
        <pc:sldMkLst>
          <pc:docMk/>
          <pc:sldMk cId="0" sldId="455"/>
        </pc:sldMkLst>
      </pc:sldChg>
      <pc:sldChg chg="modSp mod">
        <pc:chgData name="Kalina Jan (260259)" userId="a7e6ec75-d3ba-42c7-b540-e3e8914f88d5" providerId="ADAL" clId="{11B5FB92-1558-4087-8E30-6753DDC7BDF2}" dt="2024-10-11T13:55:13.864" v="1100" actId="115"/>
        <pc:sldMkLst>
          <pc:docMk/>
          <pc:sldMk cId="0" sldId="456"/>
        </pc:sldMkLst>
      </pc:sldChg>
      <pc:sldChg chg="addSp delSp modSp mod">
        <pc:chgData name="Kalina Jan (260259)" userId="a7e6ec75-d3ba-42c7-b540-e3e8914f88d5" providerId="ADAL" clId="{11B5FB92-1558-4087-8E30-6753DDC7BDF2}" dt="2024-10-12T08:59:50.127" v="2298" actId="21"/>
        <pc:sldMkLst>
          <pc:docMk/>
          <pc:sldMk cId="0" sldId="457"/>
        </pc:sldMkLst>
      </pc:sldChg>
      <pc:sldChg chg="addSp delSp modSp mod">
        <pc:chgData name="Kalina Jan (260259)" userId="a7e6ec75-d3ba-42c7-b540-e3e8914f88d5" providerId="ADAL" clId="{11B5FB92-1558-4087-8E30-6753DDC7BDF2}" dt="2024-10-11T14:11:26.519" v="1105" actId="478"/>
        <pc:sldMkLst>
          <pc:docMk/>
          <pc:sldMk cId="0" sldId="458"/>
        </pc:sldMkLst>
      </pc:sldChg>
      <pc:sldChg chg="modSp">
        <pc:chgData name="Kalina Jan (260259)" userId="a7e6ec75-d3ba-42c7-b540-e3e8914f88d5" providerId="ADAL" clId="{11B5FB92-1558-4087-8E30-6753DDC7BDF2}" dt="2024-10-11T13:19:35.499" v="746"/>
        <pc:sldMkLst>
          <pc:docMk/>
          <pc:sldMk cId="0" sldId="459"/>
        </pc:sldMkLst>
      </pc:sldChg>
      <pc:sldChg chg="addSp modSp mod">
        <pc:chgData name="Kalina Jan (260259)" userId="a7e6ec75-d3ba-42c7-b540-e3e8914f88d5" providerId="ADAL" clId="{11B5FB92-1558-4087-8E30-6753DDC7BDF2}" dt="2024-10-11T14:49:59.902" v="1118" actId="20577"/>
        <pc:sldMkLst>
          <pc:docMk/>
          <pc:sldMk cId="0" sldId="460"/>
        </pc:sldMkLst>
      </pc:sldChg>
      <pc:sldChg chg="modSp mod">
        <pc:chgData name="Kalina Jan (260259)" userId="a7e6ec75-d3ba-42c7-b540-e3e8914f88d5" providerId="ADAL" clId="{11B5FB92-1558-4087-8E30-6753DDC7BDF2}" dt="2024-10-11T13:25:04.492" v="872" actId="12788"/>
        <pc:sldMkLst>
          <pc:docMk/>
          <pc:sldMk cId="0" sldId="461"/>
        </pc:sldMkLst>
      </pc:sldChg>
      <pc:sldChg chg="modSp mod">
        <pc:chgData name="Kalina Jan (260259)" userId="a7e6ec75-d3ba-42c7-b540-e3e8914f88d5" providerId="ADAL" clId="{11B5FB92-1558-4087-8E30-6753DDC7BDF2}" dt="2024-10-11T14:50:15.575" v="1128" actId="20577"/>
        <pc:sldMkLst>
          <pc:docMk/>
          <pc:sldMk cId="0" sldId="462"/>
        </pc:sldMkLst>
      </pc:sldChg>
      <pc:sldChg chg="modSp mod">
        <pc:chgData name="Kalina Jan (260259)" userId="a7e6ec75-d3ba-42c7-b540-e3e8914f88d5" providerId="ADAL" clId="{11B5FB92-1558-4087-8E30-6753DDC7BDF2}" dt="2024-10-11T14:51:39.537" v="1135" actId="20577"/>
        <pc:sldMkLst>
          <pc:docMk/>
          <pc:sldMk cId="0" sldId="463"/>
        </pc:sldMkLst>
      </pc:sldChg>
      <pc:sldChg chg="modSp mod">
        <pc:chgData name="Kalina Jan (260259)" userId="a7e6ec75-d3ba-42c7-b540-e3e8914f88d5" providerId="ADAL" clId="{11B5FB92-1558-4087-8E30-6753DDC7BDF2}" dt="2024-10-11T13:29:36.634" v="925" actId="1035"/>
        <pc:sldMkLst>
          <pc:docMk/>
          <pc:sldMk cId="0" sldId="464"/>
        </pc:sldMkLst>
      </pc:sldChg>
      <pc:sldChg chg="del setBg">
        <pc:chgData name="Kalina Jan (260259)" userId="a7e6ec75-d3ba-42c7-b540-e3e8914f88d5" providerId="ADAL" clId="{11B5FB92-1558-4087-8E30-6753DDC7BDF2}" dt="2024-10-11T12:44:25.938" v="81" actId="47"/>
        <pc:sldMkLst>
          <pc:docMk/>
          <pc:sldMk cId="0" sldId="465"/>
        </pc:sldMkLst>
      </pc:sldChg>
      <pc:sldChg chg="modSp mod">
        <pc:chgData name="Kalina Jan (260259)" userId="a7e6ec75-d3ba-42c7-b540-e3e8914f88d5" providerId="ADAL" clId="{11B5FB92-1558-4087-8E30-6753DDC7BDF2}" dt="2024-10-11T15:08:02.863" v="1189" actId="20577"/>
        <pc:sldMkLst>
          <pc:docMk/>
          <pc:sldMk cId="0" sldId="466"/>
        </pc:sldMkLst>
      </pc:sldChg>
      <pc:sldChg chg="addSp delSp modSp mod">
        <pc:chgData name="Kalina Jan (260259)" userId="a7e6ec75-d3ba-42c7-b540-e3e8914f88d5" providerId="ADAL" clId="{11B5FB92-1558-4087-8E30-6753DDC7BDF2}" dt="2024-10-11T15:09:59.053" v="1249" actId="1035"/>
        <pc:sldMkLst>
          <pc:docMk/>
          <pc:sldMk cId="0" sldId="467"/>
        </pc:sldMkLst>
      </pc:sldChg>
      <pc:sldChg chg="delSp modSp mod">
        <pc:chgData name="Kalina Jan (260259)" userId="a7e6ec75-d3ba-42c7-b540-e3e8914f88d5" providerId="ADAL" clId="{11B5FB92-1558-4087-8E30-6753DDC7BDF2}" dt="2024-10-11T15:11:45.598" v="1274" actId="113"/>
        <pc:sldMkLst>
          <pc:docMk/>
          <pc:sldMk cId="0" sldId="468"/>
        </pc:sldMkLst>
      </pc:sldChg>
      <pc:sldChg chg="modSp mod">
        <pc:chgData name="Kalina Jan (260259)" userId="a7e6ec75-d3ba-42c7-b540-e3e8914f88d5" providerId="ADAL" clId="{11B5FB92-1558-4087-8E30-6753DDC7BDF2}" dt="2024-10-11T15:13:18.021" v="1293" actId="1036"/>
        <pc:sldMkLst>
          <pc:docMk/>
          <pc:sldMk cId="0" sldId="469"/>
        </pc:sldMkLst>
      </pc:sldChg>
      <pc:sldChg chg="modSp mod">
        <pc:chgData name="Kalina Jan (260259)" userId="a7e6ec75-d3ba-42c7-b540-e3e8914f88d5" providerId="ADAL" clId="{11B5FB92-1558-4087-8E30-6753DDC7BDF2}" dt="2024-10-11T15:15:28.958" v="1331" actId="20577"/>
        <pc:sldMkLst>
          <pc:docMk/>
          <pc:sldMk cId="0" sldId="470"/>
        </pc:sldMkLst>
      </pc:sldChg>
      <pc:sldChg chg="addSp modSp mod">
        <pc:chgData name="Kalina Jan (260259)" userId="a7e6ec75-d3ba-42c7-b540-e3e8914f88d5" providerId="ADAL" clId="{11B5FB92-1558-4087-8E30-6753DDC7BDF2}" dt="2024-10-11T15:16:19.555" v="1346" actId="12788"/>
        <pc:sldMkLst>
          <pc:docMk/>
          <pc:sldMk cId="0" sldId="471"/>
        </pc:sldMkLst>
      </pc:sldChg>
      <pc:sldChg chg="modSp mod">
        <pc:chgData name="Kalina Jan (260259)" userId="a7e6ec75-d3ba-42c7-b540-e3e8914f88d5" providerId="ADAL" clId="{11B5FB92-1558-4087-8E30-6753DDC7BDF2}" dt="2024-10-11T15:19:18.033" v="1404" actId="20577"/>
        <pc:sldMkLst>
          <pc:docMk/>
          <pc:sldMk cId="0" sldId="472"/>
        </pc:sldMkLst>
      </pc:sldChg>
      <pc:sldChg chg="del setBg">
        <pc:chgData name="Kalina Jan (260259)" userId="a7e6ec75-d3ba-42c7-b540-e3e8914f88d5" providerId="ADAL" clId="{11B5FB92-1558-4087-8E30-6753DDC7BDF2}" dt="2024-10-11T12:44:42.075" v="87" actId="47"/>
        <pc:sldMkLst>
          <pc:docMk/>
          <pc:sldMk cId="0" sldId="473"/>
        </pc:sldMkLst>
      </pc:sldChg>
      <pc:sldChg chg="delSp modSp mod">
        <pc:chgData name="Kalina Jan (260259)" userId="a7e6ec75-d3ba-42c7-b540-e3e8914f88d5" providerId="ADAL" clId="{11B5FB92-1558-4087-8E30-6753DDC7BDF2}" dt="2024-10-11T15:14:56.580" v="1329" actId="20577"/>
        <pc:sldMkLst>
          <pc:docMk/>
          <pc:sldMk cId="0" sldId="474"/>
        </pc:sldMkLst>
      </pc:sldChg>
      <pc:sldChg chg="modSp mod">
        <pc:chgData name="Kalina Jan (260259)" userId="a7e6ec75-d3ba-42c7-b540-e3e8914f88d5" providerId="ADAL" clId="{11B5FB92-1558-4087-8E30-6753DDC7BDF2}" dt="2024-10-11T15:20:21.776" v="1441" actId="20577"/>
        <pc:sldMkLst>
          <pc:docMk/>
          <pc:sldMk cId="0" sldId="475"/>
        </pc:sldMkLst>
      </pc:sldChg>
      <pc:sldChg chg="modSp mod">
        <pc:chgData name="Kalina Jan (260259)" userId="a7e6ec75-d3ba-42c7-b540-e3e8914f88d5" providerId="ADAL" clId="{11B5FB92-1558-4087-8E30-6753DDC7BDF2}" dt="2024-10-11T15:21:46.657" v="1499"/>
        <pc:sldMkLst>
          <pc:docMk/>
          <pc:sldMk cId="0" sldId="476"/>
        </pc:sldMkLst>
      </pc:sldChg>
      <pc:sldChg chg="delSp modSp mod">
        <pc:chgData name="Kalina Jan (260259)" userId="a7e6ec75-d3ba-42c7-b540-e3e8914f88d5" providerId="ADAL" clId="{11B5FB92-1558-4087-8E30-6753DDC7BDF2}" dt="2024-10-11T15:23:26.636" v="1528" actId="12788"/>
        <pc:sldMkLst>
          <pc:docMk/>
          <pc:sldMk cId="0" sldId="477"/>
        </pc:sldMkLst>
      </pc:sldChg>
      <pc:sldChg chg="modSp mod">
        <pc:chgData name="Kalina Jan (260259)" userId="a7e6ec75-d3ba-42c7-b540-e3e8914f88d5" providerId="ADAL" clId="{11B5FB92-1558-4087-8E30-6753DDC7BDF2}" dt="2024-10-11T15:28:28.821" v="1710" actId="20577"/>
        <pc:sldMkLst>
          <pc:docMk/>
          <pc:sldMk cId="0" sldId="478"/>
        </pc:sldMkLst>
      </pc:sldChg>
      <pc:sldChg chg="delSp modSp mod">
        <pc:chgData name="Kalina Jan (260259)" userId="a7e6ec75-d3ba-42c7-b540-e3e8914f88d5" providerId="ADAL" clId="{11B5FB92-1558-4087-8E30-6753DDC7BDF2}" dt="2024-10-11T15:28:58.441" v="1717" actId="12788"/>
        <pc:sldMkLst>
          <pc:docMk/>
          <pc:sldMk cId="0" sldId="479"/>
        </pc:sldMkLst>
      </pc:sldChg>
      <pc:sldChg chg="del setBg">
        <pc:chgData name="Kalina Jan (260259)" userId="a7e6ec75-d3ba-42c7-b540-e3e8914f88d5" providerId="ADAL" clId="{11B5FB92-1558-4087-8E30-6753DDC7BDF2}" dt="2024-10-11T12:44:52.333" v="91" actId="47"/>
        <pc:sldMkLst>
          <pc:docMk/>
          <pc:sldMk cId="0" sldId="480"/>
        </pc:sldMkLst>
      </pc:sldChg>
      <pc:sldChg chg="modSp mod">
        <pc:chgData name="Kalina Jan (260259)" userId="a7e6ec75-d3ba-42c7-b540-e3e8914f88d5" providerId="ADAL" clId="{11B5FB92-1558-4087-8E30-6753DDC7BDF2}" dt="2024-10-11T15:29:54.600" v="1739" actId="113"/>
        <pc:sldMkLst>
          <pc:docMk/>
          <pc:sldMk cId="0" sldId="481"/>
        </pc:sldMkLst>
      </pc:sldChg>
      <pc:sldChg chg="modSp mod">
        <pc:chgData name="Kalina Jan (260259)" userId="a7e6ec75-d3ba-42c7-b540-e3e8914f88d5" providerId="ADAL" clId="{11B5FB92-1558-4087-8E30-6753DDC7BDF2}" dt="2024-10-11T15:31:17.102" v="1776" actId="1035"/>
        <pc:sldMkLst>
          <pc:docMk/>
          <pc:sldMk cId="0" sldId="482"/>
        </pc:sldMkLst>
      </pc:sldChg>
      <pc:sldChg chg="modSp mod">
        <pc:chgData name="Kalina Jan (260259)" userId="a7e6ec75-d3ba-42c7-b540-e3e8914f88d5" providerId="ADAL" clId="{11B5FB92-1558-4087-8E30-6753DDC7BDF2}" dt="2024-10-11T15:34:47.447" v="1888" actId="20577"/>
        <pc:sldMkLst>
          <pc:docMk/>
          <pc:sldMk cId="0" sldId="483"/>
        </pc:sldMkLst>
      </pc:sldChg>
      <pc:sldChg chg="addSp delSp modSp mod">
        <pc:chgData name="Kalina Jan (260259)" userId="a7e6ec75-d3ba-42c7-b540-e3e8914f88d5" providerId="ADAL" clId="{11B5FB92-1558-4087-8E30-6753DDC7BDF2}" dt="2024-10-12T10:12:33.200" v="3328" actId="478"/>
        <pc:sldMkLst>
          <pc:docMk/>
          <pc:sldMk cId="0" sldId="484"/>
        </pc:sldMkLst>
      </pc:sldChg>
      <pc:sldChg chg="modSp mod">
        <pc:chgData name="Kalina Jan (260259)" userId="a7e6ec75-d3ba-42c7-b540-e3e8914f88d5" providerId="ADAL" clId="{11B5FB92-1558-4087-8E30-6753DDC7BDF2}" dt="2024-10-11T15:38:35.708" v="1986" actId="20577"/>
        <pc:sldMkLst>
          <pc:docMk/>
          <pc:sldMk cId="0" sldId="485"/>
        </pc:sldMkLst>
      </pc:sldChg>
      <pc:sldChg chg="modSp mod">
        <pc:chgData name="Kalina Jan (260259)" userId="a7e6ec75-d3ba-42c7-b540-e3e8914f88d5" providerId="ADAL" clId="{11B5FB92-1558-4087-8E30-6753DDC7BDF2}" dt="2024-10-11T15:41:05.390" v="2075" actId="20577"/>
        <pc:sldMkLst>
          <pc:docMk/>
          <pc:sldMk cId="0" sldId="486"/>
        </pc:sldMkLst>
      </pc:sldChg>
      <pc:sldChg chg="modSp mod">
        <pc:chgData name="Kalina Jan (260259)" userId="a7e6ec75-d3ba-42c7-b540-e3e8914f88d5" providerId="ADAL" clId="{11B5FB92-1558-4087-8E30-6753DDC7BDF2}" dt="2024-10-11T15:43:32.971" v="2125" actId="20577"/>
        <pc:sldMkLst>
          <pc:docMk/>
          <pc:sldMk cId="0" sldId="487"/>
        </pc:sldMkLst>
      </pc:sldChg>
      <pc:sldChg chg="modSp mod">
        <pc:chgData name="Kalina Jan (260259)" userId="a7e6ec75-d3ba-42c7-b540-e3e8914f88d5" providerId="ADAL" clId="{11B5FB92-1558-4087-8E30-6753DDC7BDF2}" dt="2024-10-11T15:44:47.456" v="2167" actId="20577"/>
        <pc:sldMkLst>
          <pc:docMk/>
          <pc:sldMk cId="0" sldId="488"/>
        </pc:sldMkLst>
      </pc:sldChg>
      <pc:sldChg chg="modSp mod">
        <pc:chgData name="Kalina Jan (260259)" userId="a7e6ec75-d3ba-42c7-b540-e3e8914f88d5" providerId="ADAL" clId="{11B5FB92-1558-4087-8E30-6753DDC7BDF2}" dt="2024-10-11T12:46:48.128" v="122" actId="20577"/>
        <pc:sldMkLst>
          <pc:docMk/>
          <pc:sldMk cId="0" sldId="490"/>
        </pc:sldMkLst>
      </pc:sldChg>
      <pc:sldChg chg="modSp mod">
        <pc:chgData name="Kalina Jan (260259)" userId="a7e6ec75-d3ba-42c7-b540-e3e8914f88d5" providerId="ADAL" clId="{11B5FB92-1558-4087-8E30-6753DDC7BDF2}" dt="2024-10-11T12:49:24.154" v="166" actId="20577"/>
        <pc:sldMkLst>
          <pc:docMk/>
          <pc:sldMk cId="0" sldId="491"/>
        </pc:sldMkLst>
      </pc:sldChg>
      <pc:sldChg chg="del setBg">
        <pc:chgData name="Kalina Jan (260259)" userId="a7e6ec75-d3ba-42c7-b540-e3e8914f88d5" providerId="ADAL" clId="{11B5FB92-1558-4087-8E30-6753DDC7BDF2}" dt="2024-10-11T12:44:59.828" v="95" actId="47"/>
        <pc:sldMkLst>
          <pc:docMk/>
          <pc:sldMk cId="0" sldId="492"/>
        </pc:sldMkLst>
      </pc:sldChg>
      <pc:sldChg chg="modSp add mod">
        <pc:chgData name="Kalina Jan (260259)" userId="a7e6ec75-d3ba-42c7-b540-e3e8914f88d5" providerId="ADAL" clId="{11B5FB92-1558-4087-8E30-6753DDC7BDF2}" dt="2024-10-11T12:44:13.927" v="78" actId="207"/>
        <pc:sldMkLst>
          <pc:docMk/>
          <pc:sldMk cId="3408249343" sldId="493"/>
        </pc:sldMkLst>
      </pc:sldChg>
      <pc:sldChg chg="modSp add mod">
        <pc:chgData name="Kalina Jan (260259)" userId="a7e6ec75-d3ba-42c7-b540-e3e8914f88d5" providerId="ADAL" clId="{11B5FB92-1558-4087-8E30-6753DDC7BDF2}" dt="2024-10-11T12:44:37.084" v="85" actId="207"/>
        <pc:sldMkLst>
          <pc:docMk/>
          <pc:sldMk cId="3485222723" sldId="494"/>
        </pc:sldMkLst>
      </pc:sldChg>
      <pc:sldChg chg="modSp add mod">
        <pc:chgData name="Kalina Jan (260259)" userId="a7e6ec75-d3ba-42c7-b540-e3e8914f88d5" providerId="ADAL" clId="{11B5FB92-1558-4087-8E30-6753DDC7BDF2}" dt="2024-10-11T12:44:45.116" v="89" actId="207"/>
        <pc:sldMkLst>
          <pc:docMk/>
          <pc:sldMk cId="1688836281" sldId="495"/>
        </pc:sldMkLst>
      </pc:sldChg>
      <pc:sldChg chg="modSp add mod">
        <pc:chgData name="Kalina Jan (260259)" userId="a7e6ec75-d3ba-42c7-b540-e3e8914f88d5" providerId="ADAL" clId="{11B5FB92-1558-4087-8E30-6753DDC7BDF2}" dt="2024-10-11T12:44:55.357" v="93" actId="207"/>
        <pc:sldMkLst>
          <pc:docMk/>
          <pc:sldMk cId="4229001123" sldId="496"/>
        </pc:sldMkLst>
      </pc:sldChg>
      <pc:sldChg chg="modSp add mod">
        <pc:chgData name="Kalina Jan (260259)" userId="a7e6ec75-d3ba-42c7-b540-e3e8914f88d5" providerId="ADAL" clId="{11B5FB92-1558-4087-8E30-6753DDC7BDF2}" dt="2024-10-11T12:45:03.774" v="97" actId="207"/>
        <pc:sldMkLst>
          <pc:docMk/>
          <pc:sldMk cId="4189046426" sldId="497"/>
        </pc:sldMkLst>
      </pc:sldChg>
      <pc:sldChg chg="addSp delSp modSp new mod">
        <pc:chgData name="Kalina Jan (260259)" userId="a7e6ec75-d3ba-42c7-b540-e3e8914f88d5" providerId="ADAL" clId="{11B5FB92-1558-4087-8E30-6753DDC7BDF2}" dt="2024-10-12T09:36:29.828" v="2447" actId="1037"/>
        <pc:sldMkLst>
          <pc:docMk/>
          <pc:sldMk cId="1540046434" sldId="498"/>
        </pc:sldMkLst>
      </pc:sldChg>
      <pc:sldChg chg="addSp delSp modSp new mod">
        <pc:chgData name="Kalina Jan (260259)" userId="a7e6ec75-d3ba-42c7-b540-e3e8914f88d5" providerId="ADAL" clId="{11B5FB92-1558-4087-8E30-6753DDC7BDF2}" dt="2024-10-12T09:39:16.561" v="2511" actId="122"/>
        <pc:sldMkLst>
          <pc:docMk/>
          <pc:sldMk cId="935241559" sldId="499"/>
        </pc:sldMkLst>
      </pc:sldChg>
      <pc:sldChg chg="addSp delSp modSp new mod">
        <pc:chgData name="Kalina Jan (260259)" userId="a7e6ec75-d3ba-42c7-b540-e3e8914f88d5" providerId="ADAL" clId="{11B5FB92-1558-4087-8E30-6753DDC7BDF2}" dt="2024-10-12T09:40:29.379" v="2541" actId="12788"/>
        <pc:sldMkLst>
          <pc:docMk/>
          <pc:sldMk cId="494106058" sldId="500"/>
        </pc:sldMkLst>
      </pc:sldChg>
      <pc:sldChg chg="addSp delSp modSp new mod">
        <pc:chgData name="Kalina Jan (260259)" userId="a7e6ec75-d3ba-42c7-b540-e3e8914f88d5" providerId="ADAL" clId="{11B5FB92-1558-4087-8E30-6753DDC7BDF2}" dt="2024-10-12T09:41:33.612" v="2559" actId="12788"/>
        <pc:sldMkLst>
          <pc:docMk/>
          <pc:sldMk cId="108361097" sldId="501"/>
        </pc:sldMkLst>
      </pc:sldChg>
      <pc:sldChg chg="addSp delSp modSp add mod">
        <pc:chgData name="Kalina Jan (260259)" userId="a7e6ec75-d3ba-42c7-b540-e3e8914f88d5" providerId="ADAL" clId="{11B5FB92-1558-4087-8E30-6753DDC7BDF2}" dt="2024-10-12T09:42:24.870" v="2578" actId="1036"/>
        <pc:sldMkLst>
          <pc:docMk/>
          <pc:sldMk cId="578097542" sldId="502"/>
        </pc:sldMkLst>
      </pc:sldChg>
      <pc:sldChg chg="addSp delSp modSp add mod">
        <pc:chgData name="Kalina Jan (260259)" userId="a7e6ec75-d3ba-42c7-b540-e3e8914f88d5" providerId="ADAL" clId="{11B5FB92-1558-4087-8E30-6753DDC7BDF2}" dt="2024-10-12T09:43:19.673" v="2603" actId="12788"/>
        <pc:sldMkLst>
          <pc:docMk/>
          <pc:sldMk cId="198007472" sldId="503"/>
        </pc:sldMkLst>
      </pc:sldChg>
      <pc:sldChg chg="addSp delSp modSp add mod">
        <pc:chgData name="Kalina Jan (260259)" userId="a7e6ec75-d3ba-42c7-b540-e3e8914f88d5" providerId="ADAL" clId="{11B5FB92-1558-4087-8E30-6753DDC7BDF2}" dt="2024-10-12T09:44:19.324" v="2621" actId="1036"/>
        <pc:sldMkLst>
          <pc:docMk/>
          <pc:sldMk cId="293139492" sldId="504"/>
        </pc:sldMkLst>
      </pc:sldChg>
      <pc:sldChg chg="addSp delSp modSp add mod">
        <pc:chgData name="Kalina Jan (260259)" userId="a7e6ec75-d3ba-42c7-b540-e3e8914f88d5" providerId="ADAL" clId="{11B5FB92-1558-4087-8E30-6753DDC7BDF2}" dt="2024-10-12T09:45:07.209" v="2642" actId="12788"/>
        <pc:sldMkLst>
          <pc:docMk/>
          <pc:sldMk cId="337831594" sldId="505"/>
        </pc:sldMkLst>
      </pc:sldChg>
      <pc:sldChg chg="addSp delSp modSp new mod">
        <pc:chgData name="Kalina Jan (260259)" userId="a7e6ec75-d3ba-42c7-b540-e3e8914f88d5" providerId="ADAL" clId="{11B5FB92-1558-4087-8E30-6753DDC7BDF2}" dt="2024-10-12T09:45:47.870" v="2661" actId="12788"/>
        <pc:sldMkLst>
          <pc:docMk/>
          <pc:sldMk cId="3537949883" sldId="506"/>
        </pc:sldMkLst>
      </pc:sldChg>
      <pc:sldChg chg="addSp delSp modSp new mod">
        <pc:chgData name="Kalina Jan (260259)" userId="a7e6ec75-d3ba-42c7-b540-e3e8914f88d5" providerId="ADAL" clId="{11B5FB92-1558-4087-8E30-6753DDC7BDF2}" dt="2024-10-12T09:48:42.451" v="2746" actId="12789"/>
        <pc:sldMkLst>
          <pc:docMk/>
          <pc:sldMk cId="3728727438" sldId="507"/>
        </pc:sldMkLst>
      </pc:sldChg>
      <pc:sldChg chg="addSp delSp modSp new mod">
        <pc:chgData name="Kalina Jan (260259)" userId="a7e6ec75-d3ba-42c7-b540-e3e8914f88d5" providerId="ADAL" clId="{11B5FB92-1558-4087-8E30-6753DDC7BDF2}" dt="2024-10-12T09:48:33.409" v="2742" actId="12789"/>
        <pc:sldMkLst>
          <pc:docMk/>
          <pc:sldMk cId="2918398039" sldId="508"/>
        </pc:sldMkLst>
      </pc:sldChg>
      <pc:sldChg chg="addSp delSp modSp add mod">
        <pc:chgData name="Kalina Jan (260259)" userId="a7e6ec75-d3ba-42c7-b540-e3e8914f88d5" providerId="ADAL" clId="{11B5FB92-1558-4087-8E30-6753DDC7BDF2}" dt="2024-10-12T09:50:09.693" v="2792" actId="12789"/>
        <pc:sldMkLst>
          <pc:docMk/>
          <pc:sldMk cId="1954598974" sldId="509"/>
        </pc:sldMkLst>
      </pc:sldChg>
      <pc:sldChg chg="addSp delSp modSp add mod">
        <pc:chgData name="Kalina Jan (260259)" userId="a7e6ec75-d3ba-42c7-b540-e3e8914f88d5" providerId="ADAL" clId="{11B5FB92-1558-4087-8E30-6753DDC7BDF2}" dt="2024-10-12T09:53:09.956" v="2882" actId="1035"/>
        <pc:sldMkLst>
          <pc:docMk/>
          <pc:sldMk cId="2367552774" sldId="510"/>
        </pc:sldMkLst>
      </pc:sldChg>
      <pc:sldChg chg="addSp delSp modSp add del mod">
        <pc:chgData name="Kalina Jan (260259)" userId="a7e6ec75-d3ba-42c7-b540-e3e8914f88d5" providerId="ADAL" clId="{11B5FB92-1558-4087-8E30-6753DDC7BDF2}" dt="2024-10-12T09:54:45.304" v="2917" actId="47"/>
        <pc:sldMkLst>
          <pc:docMk/>
          <pc:sldMk cId="3384611440" sldId="511"/>
        </pc:sldMkLst>
      </pc:sldChg>
      <pc:sldChg chg="addSp delSp modSp add mod">
        <pc:chgData name="Kalina Jan (260259)" userId="a7e6ec75-d3ba-42c7-b540-e3e8914f88d5" providerId="ADAL" clId="{11B5FB92-1558-4087-8E30-6753DDC7BDF2}" dt="2024-10-12T09:52:03.900" v="2855" actId="166"/>
        <pc:sldMkLst>
          <pc:docMk/>
          <pc:sldMk cId="876803611" sldId="512"/>
        </pc:sldMkLst>
      </pc:sldChg>
      <pc:sldChg chg="addSp delSp modSp new mod">
        <pc:chgData name="Kalina Jan (260259)" userId="a7e6ec75-d3ba-42c7-b540-e3e8914f88d5" providerId="ADAL" clId="{11B5FB92-1558-4087-8E30-6753DDC7BDF2}" dt="2024-10-12T09:56:07.848" v="2948" actId="12789"/>
        <pc:sldMkLst>
          <pc:docMk/>
          <pc:sldMk cId="3445001832" sldId="513"/>
        </pc:sldMkLst>
      </pc:sldChg>
      <pc:sldChg chg="addSp delSp modSp add mod">
        <pc:chgData name="Kalina Jan (260259)" userId="a7e6ec75-d3ba-42c7-b540-e3e8914f88d5" providerId="ADAL" clId="{11B5FB92-1558-4087-8E30-6753DDC7BDF2}" dt="2024-10-12T09:58:23.847" v="2994" actId="12788"/>
        <pc:sldMkLst>
          <pc:docMk/>
          <pc:sldMk cId="1654826746" sldId="514"/>
        </pc:sldMkLst>
      </pc:sldChg>
      <pc:sldChg chg="addSp delSp modSp add mod">
        <pc:chgData name="Kalina Jan (260259)" userId="a7e6ec75-d3ba-42c7-b540-e3e8914f88d5" providerId="ADAL" clId="{11B5FB92-1558-4087-8E30-6753DDC7BDF2}" dt="2024-10-12T09:59:16.872" v="3011" actId="1035"/>
        <pc:sldMkLst>
          <pc:docMk/>
          <pc:sldMk cId="1887317022" sldId="515"/>
        </pc:sldMkLst>
      </pc:sldChg>
      <pc:sldChg chg="addSp delSp modSp add mod">
        <pc:chgData name="Kalina Jan (260259)" userId="a7e6ec75-d3ba-42c7-b540-e3e8914f88d5" providerId="ADAL" clId="{11B5FB92-1558-4087-8E30-6753DDC7BDF2}" dt="2024-10-12T10:00:55.952" v="3045" actId="12788"/>
        <pc:sldMkLst>
          <pc:docMk/>
          <pc:sldMk cId="4071630399" sldId="516"/>
        </pc:sldMkLst>
      </pc:sldChg>
      <pc:sldChg chg="addSp delSp modSp add mod">
        <pc:chgData name="Kalina Jan (260259)" userId="a7e6ec75-d3ba-42c7-b540-e3e8914f88d5" providerId="ADAL" clId="{11B5FB92-1558-4087-8E30-6753DDC7BDF2}" dt="2024-10-12T10:01:32.928" v="3062" actId="12788"/>
        <pc:sldMkLst>
          <pc:docMk/>
          <pc:sldMk cId="4128191132" sldId="517"/>
        </pc:sldMkLst>
      </pc:sldChg>
      <pc:sldChg chg="addSp delSp modSp add mod">
        <pc:chgData name="Kalina Jan (260259)" userId="a7e6ec75-d3ba-42c7-b540-e3e8914f88d5" providerId="ADAL" clId="{11B5FB92-1558-4087-8E30-6753DDC7BDF2}" dt="2024-10-12T10:02:15.518" v="3079" actId="12789"/>
        <pc:sldMkLst>
          <pc:docMk/>
          <pc:sldMk cId="3798349900" sldId="518"/>
        </pc:sldMkLst>
      </pc:sldChg>
      <pc:sldChg chg="addSp delSp modSp new mod">
        <pc:chgData name="Kalina Jan (260259)" userId="a7e6ec75-d3ba-42c7-b540-e3e8914f88d5" providerId="ADAL" clId="{11B5FB92-1558-4087-8E30-6753DDC7BDF2}" dt="2024-10-12T10:02:59.177" v="3092" actId="12789"/>
        <pc:sldMkLst>
          <pc:docMk/>
          <pc:sldMk cId="1226301382" sldId="519"/>
        </pc:sldMkLst>
      </pc:sldChg>
      <pc:sldChg chg="addSp delSp modSp add del mod">
        <pc:chgData name="Kalina Jan (260259)" userId="a7e6ec75-d3ba-42c7-b540-e3e8914f88d5" providerId="ADAL" clId="{11B5FB92-1558-4087-8E30-6753DDC7BDF2}" dt="2024-10-12T09:04:45.958" v="2375" actId="47"/>
        <pc:sldMkLst>
          <pc:docMk/>
          <pc:sldMk cId="2992167270" sldId="520"/>
        </pc:sldMkLst>
      </pc:sldChg>
      <pc:sldChg chg="addSp delSp modSp add mod">
        <pc:chgData name="Kalina Jan (260259)" userId="a7e6ec75-d3ba-42c7-b540-e3e8914f88d5" providerId="ADAL" clId="{11B5FB92-1558-4087-8E30-6753DDC7BDF2}" dt="2024-10-12T10:06:54.766" v="3165" actId="12788"/>
        <pc:sldMkLst>
          <pc:docMk/>
          <pc:sldMk cId="3079491312" sldId="521"/>
        </pc:sldMkLst>
      </pc:sldChg>
      <pc:sldChg chg="addSp modSp add mod">
        <pc:chgData name="Kalina Jan (260259)" userId="a7e6ec75-d3ba-42c7-b540-e3e8914f88d5" providerId="ADAL" clId="{11B5FB92-1558-4087-8E30-6753DDC7BDF2}" dt="2024-10-12T10:09:16.450" v="3284" actId="14100"/>
        <pc:sldMkLst>
          <pc:docMk/>
          <pc:sldMk cId="1045866527" sldId="522"/>
        </pc:sldMkLst>
      </pc:sldChg>
      <pc:sldChg chg="addSp modSp add mod">
        <pc:chgData name="Kalina Jan (260259)" userId="a7e6ec75-d3ba-42c7-b540-e3e8914f88d5" providerId="ADAL" clId="{11B5FB92-1558-4087-8E30-6753DDC7BDF2}" dt="2024-10-12T10:10:02.740" v="3299" actId="12788"/>
        <pc:sldMkLst>
          <pc:docMk/>
          <pc:sldMk cId="38106884" sldId="523"/>
        </pc:sldMkLst>
      </pc:sldChg>
      <pc:sldChg chg="addSp modSp add del mod">
        <pc:chgData name="Kalina Jan (260259)" userId="a7e6ec75-d3ba-42c7-b540-e3e8914f88d5" providerId="ADAL" clId="{11B5FB92-1558-4087-8E30-6753DDC7BDF2}" dt="2024-10-12T10:10:04.177" v="3300" actId="47"/>
        <pc:sldMkLst>
          <pc:docMk/>
          <pc:sldMk cId="2847167386" sldId="524"/>
        </pc:sldMkLst>
      </pc:sldChg>
      <pc:sldChg chg="addSp modSp new mod">
        <pc:chgData name="Kalina Jan (260259)" userId="a7e6ec75-d3ba-42c7-b540-e3e8914f88d5" providerId="ADAL" clId="{11B5FB92-1558-4087-8E30-6753DDC7BDF2}" dt="2024-10-12T08:57:44.242" v="2254" actId="12788"/>
        <pc:sldMkLst>
          <pc:docMk/>
          <pc:sldMk cId="3071338023" sldId="525"/>
        </pc:sldMkLst>
      </pc:sldChg>
      <pc:sldChg chg="addSp modSp new mod">
        <pc:chgData name="Kalina Jan (260259)" userId="a7e6ec75-d3ba-42c7-b540-e3e8914f88d5" providerId="ADAL" clId="{11B5FB92-1558-4087-8E30-6753DDC7BDF2}" dt="2024-10-12T09:37:39.179" v="2469" actId="12788"/>
        <pc:sldMkLst>
          <pc:docMk/>
          <pc:sldMk cId="2031319888" sldId="526"/>
        </pc:sldMkLst>
      </pc:sldChg>
      <pc:sldChg chg="addSp modSp add mod">
        <pc:chgData name="Kalina Jan (260259)" userId="a7e6ec75-d3ba-42c7-b540-e3e8914f88d5" providerId="ADAL" clId="{11B5FB92-1558-4087-8E30-6753DDC7BDF2}" dt="2024-10-12T10:05:07.283" v="3138" actId="20577"/>
        <pc:sldMkLst>
          <pc:docMk/>
          <pc:sldMk cId="4173580660" sldId="527"/>
        </pc:sldMkLst>
      </pc:sldChg>
      <pc:sldChg chg="addSp delSp modSp add mod">
        <pc:chgData name="Kalina Jan (260259)" userId="a7e6ec75-d3ba-42c7-b540-e3e8914f88d5" providerId="ADAL" clId="{11B5FB92-1558-4087-8E30-6753DDC7BDF2}" dt="2024-10-12T10:05:45.603" v="3147" actId="12789"/>
        <pc:sldMkLst>
          <pc:docMk/>
          <pc:sldMk cId="1214468221" sldId="528"/>
        </pc:sldMkLst>
      </pc:sldChg>
      <pc:sldChg chg="delSp modSp add mod">
        <pc:chgData name="Kalina Jan (260259)" userId="a7e6ec75-d3ba-42c7-b540-e3e8914f88d5" providerId="ADAL" clId="{11B5FB92-1558-4087-8E30-6753DDC7BDF2}" dt="2024-10-12T09:37:04.853" v="2458" actId="12789"/>
        <pc:sldMkLst>
          <pc:docMk/>
          <pc:sldMk cId="3228834727" sldId="529"/>
        </pc:sldMkLst>
      </pc:sldChg>
      <pc:sldChg chg="delSp modSp add mod">
        <pc:chgData name="Kalina Jan (260259)" userId="a7e6ec75-d3ba-42c7-b540-e3e8914f88d5" providerId="ADAL" clId="{11B5FB92-1558-4087-8E30-6753DDC7BDF2}" dt="2024-10-12T09:39:44.291" v="2517" actId="12789"/>
        <pc:sldMkLst>
          <pc:docMk/>
          <pc:sldMk cId="482565163" sldId="530"/>
        </pc:sldMkLst>
      </pc:sldChg>
      <pc:sldChg chg="delSp modSp add mod">
        <pc:chgData name="Kalina Jan (260259)" userId="a7e6ec75-d3ba-42c7-b540-e3e8914f88d5" providerId="ADAL" clId="{11B5FB92-1558-4087-8E30-6753DDC7BDF2}" dt="2024-10-12T09:40:41.226" v="2545" actId="12789"/>
        <pc:sldMkLst>
          <pc:docMk/>
          <pc:sldMk cId="635000688" sldId="531"/>
        </pc:sldMkLst>
      </pc:sldChg>
      <pc:sldChg chg="delSp modSp add mod">
        <pc:chgData name="Kalina Jan (260259)" userId="a7e6ec75-d3ba-42c7-b540-e3e8914f88d5" providerId="ADAL" clId="{11B5FB92-1558-4087-8E30-6753DDC7BDF2}" dt="2024-10-12T09:41:46.349" v="2562" actId="12789"/>
        <pc:sldMkLst>
          <pc:docMk/>
          <pc:sldMk cId="2938577169" sldId="532"/>
        </pc:sldMkLst>
      </pc:sldChg>
      <pc:sldChg chg="delSp modSp add mod">
        <pc:chgData name="Kalina Jan (260259)" userId="a7e6ec75-d3ba-42c7-b540-e3e8914f88d5" providerId="ADAL" clId="{11B5FB92-1558-4087-8E30-6753DDC7BDF2}" dt="2024-10-12T09:42:37.355" v="2583" actId="12789"/>
        <pc:sldMkLst>
          <pc:docMk/>
          <pc:sldMk cId="1319888487" sldId="533"/>
        </pc:sldMkLst>
      </pc:sldChg>
      <pc:sldChg chg="delSp modSp add mod">
        <pc:chgData name="Kalina Jan (260259)" userId="a7e6ec75-d3ba-42c7-b540-e3e8914f88d5" providerId="ADAL" clId="{11B5FB92-1558-4087-8E30-6753DDC7BDF2}" dt="2024-10-12T09:42:52.209" v="2590" actId="12789"/>
        <pc:sldMkLst>
          <pc:docMk/>
          <pc:sldMk cId="3884103622" sldId="534"/>
        </pc:sldMkLst>
      </pc:sldChg>
      <pc:sldChg chg="delSp modSp add mod">
        <pc:chgData name="Kalina Jan (260259)" userId="a7e6ec75-d3ba-42c7-b540-e3e8914f88d5" providerId="ADAL" clId="{11B5FB92-1558-4087-8E30-6753DDC7BDF2}" dt="2024-10-12T09:43:47.756" v="2610" actId="12789"/>
        <pc:sldMkLst>
          <pc:docMk/>
          <pc:sldMk cId="740263195" sldId="535"/>
        </pc:sldMkLst>
      </pc:sldChg>
      <pc:sldChg chg="delSp modSp add mod">
        <pc:chgData name="Kalina Jan (260259)" userId="a7e6ec75-d3ba-42c7-b540-e3e8914f88d5" providerId="ADAL" clId="{11B5FB92-1558-4087-8E30-6753DDC7BDF2}" dt="2024-10-12T09:44:37.662" v="2629" actId="12789"/>
        <pc:sldMkLst>
          <pc:docMk/>
          <pc:sldMk cId="2090919384" sldId="536"/>
        </pc:sldMkLst>
      </pc:sldChg>
      <pc:sldChg chg="delSp modSp add mod">
        <pc:chgData name="Kalina Jan (260259)" userId="a7e6ec75-d3ba-42c7-b540-e3e8914f88d5" providerId="ADAL" clId="{11B5FB92-1558-4087-8E30-6753DDC7BDF2}" dt="2024-10-12T09:45:21.456" v="2649" actId="12789"/>
        <pc:sldMkLst>
          <pc:docMk/>
          <pc:sldMk cId="30181777" sldId="537"/>
        </pc:sldMkLst>
      </pc:sldChg>
      <pc:sldChg chg="addSp delSp modSp add mod">
        <pc:chgData name="Kalina Jan (260259)" userId="a7e6ec75-d3ba-42c7-b540-e3e8914f88d5" providerId="ADAL" clId="{11B5FB92-1558-4087-8E30-6753DDC7BDF2}" dt="2024-10-12T09:48:08.283" v="2729" actId="12788"/>
        <pc:sldMkLst>
          <pc:docMk/>
          <pc:sldMk cId="474318133" sldId="538"/>
        </pc:sldMkLst>
      </pc:sldChg>
      <pc:sldChg chg="addSp delSp modSp add mod ord">
        <pc:chgData name="Kalina Jan (260259)" userId="a7e6ec75-d3ba-42c7-b540-e3e8914f88d5" providerId="ADAL" clId="{11B5FB92-1558-4087-8E30-6753DDC7BDF2}" dt="2024-10-12T09:49:25.517" v="2774" actId="12788"/>
        <pc:sldMkLst>
          <pc:docMk/>
          <pc:sldMk cId="3413659261" sldId="539"/>
        </pc:sldMkLst>
      </pc:sldChg>
      <pc:sldChg chg="addSp delSp modSp add mod">
        <pc:chgData name="Kalina Jan (260259)" userId="a7e6ec75-d3ba-42c7-b540-e3e8914f88d5" providerId="ADAL" clId="{11B5FB92-1558-4087-8E30-6753DDC7BDF2}" dt="2024-10-12T09:50:35.979" v="2814" actId="12788"/>
        <pc:sldMkLst>
          <pc:docMk/>
          <pc:sldMk cId="1666679512" sldId="540"/>
        </pc:sldMkLst>
      </pc:sldChg>
      <pc:sldChg chg="addSp delSp modSp add mod">
        <pc:chgData name="Kalina Jan (260259)" userId="a7e6ec75-d3ba-42c7-b540-e3e8914f88d5" providerId="ADAL" clId="{11B5FB92-1558-4087-8E30-6753DDC7BDF2}" dt="2024-10-12T09:51:02.889" v="2832" actId="12788"/>
        <pc:sldMkLst>
          <pc:docMk/>
          <pc:sldMk cId="3466986247" sldId="541"/>
        </pc:sldMkLst>
      </pc:sldChg>
      <pc:sldChg chg="delSp modSp add mod">
        <pc:chgData name="Kalina Jan (260259)" userId="a7e6ec75-d3ba-42c7-b540-e3e8914f88d5" providerId="ADAL" clId="{11B5FB92-1558-4087-8E30-6753DDC7BDF2}" dt="2024-10-12T09:52:24.541" v="2862" actId="12789"/>
        <pc:sldMkLst>
          <pc:docMk/>
          <pc:sldMk cId="2389801245" sldId="542"/>
        </pc:sldMkLst>
      </pc:sldChg>
      <pc:sldChg chg="delSp modSp add mod">
        <pc:chgData name="Kalina Jan (260259)" userId="a7e6ec75-d3ba-42c7-b540-e3e8914f88d5" providerId="ADAL" clId="{11B5FB92-1558-4087-8E30-6753DDC7BDF2}" dt="2024-10-12T09:53:25.976" v="2890" actId="12789"/>
        <pc:sldMkLst>
          <pc:docMk/>
          <pc:sldMk cId="2877815391" sldId="543"/>
        </pc:sldMkLst>
      </pc:sldChg>
      <pc:sldChg chg="addSp delSp modSp add mod">
        <pc:chgData name="Kalina Jan (260259)" userId="a7e6ec75-d3ba-42c7-b540-e3e8914f88d5" providerId="ADAL" clId="{11B5FB92-1558-4087-8E30-6753DDC7BDF2}" dt="2024-10-12T09:54:42.103" v="2916" actId="1036"/>
        <pc:sldMkLst>
          <pc:docMk/>
          <pc:sldMk cId="582392891" sldId="544"/>
        </pc:sldMkLst>
      </pc:sldChg>
      <pc:sldChg chg="addSp delSp modSp add mod">
        <pc:chgData name="Kalina Jan (260259)" userId="a7e6ec75-d3ba-42c7-b540-e3e8914f88d5" providerId="ADAL" clId="{11B5FB92-1558-4087-8E30-6753DDC7BDF2}" dt="2024-10-12T09:55:58" v="2942" actId="1035"/>
        <pc:sldMkLst>
          <pc:docMk/>
          <pc:sldMk cId="2298611347" sldId="545"/>
        </pc:sldMkLst>
      </pc:sldChg>
      <pc:sldChg chg="addSp delSp modSp add mod">
        <pc:chgData name="Kalina Jan (260259)" userId="a7e6ec75-d3ba-42c7-b540-e3e8914f88d5" providerId="ADAL" clId="{11B5FB92-1558-4087-8E30-6753DDC7BDF2}" dt="2024-10-12T09:57:27.908" v="2973" actId="12788"/>
        <pc:sldMkLst>
          <pc:docMk/>
          <pc:sldMk cId="36680783" sldId="546"/>
        </pc:sldMkLst>
      </pc:sldChg>
      <pc:sldChg chg="modSp add mod">
        <pc:chgData name="Kalina Jan (260259)" userId="a7e6ec75-d3ba-42c7-b540-e3e8914f88d5" providerId="ADAL" clId="{11B5FB92-1558-4087-8E30-6753DDC7BDF2}" dt="2024-10-12T09:56:47.663" v="2963" actId="12789"/>
        <pc:sldMkLst>
          <pc:docMk/>
          <pc:sldMk cId="2914095054" sldId="547"/>
        </pc:sldMkLst>
      </pc:sldChg>
      <pc:sldChg chg="delSp modSp add mod">
        <pc:chgData name="Kalina Jan (260259)" userId="a7e6ec75-d3ba-42c7-b540-e3e8914f88d5" providerId="ADAL" clId="{11B5FB92-1558-4087-8E30-6753DDC7BDF2}" dt="2024-10-12T10:00:01.129" v="3028" actId="12789"/>
        <pc:sldMkLst>
          <pc:docMk/>
          <pc:sldMk cId="1725770632" sldId="548"/>
        </pc:sldMkLst>
      </pc:sldChg>
      <pc:sldChg chg="addSp delSp modSp add mod">
        <pc:chgData name="Kalina Jan (260259)" userId="a7e6ec75-d3ba-42c7-b540-e3e8914f88d5" providerId="ADAL" clId="{11B5FB92-1558-4087-8E30-6753DDC7BDF2}" dt="2024-10-12T09:59:46.276" v="3022" actId="12788"/>
        <pc:sldMkLst>
          <pc:docMk/>
          <pc:sldMk cId="2809769661" sldId="549"/>
        </pc:sldMkLst>
      </pc:sldChg>
      <pc:sldChg chg="delSp modSp add mod">
        <pc:chgData name="Kalina Jan (260259)" userId="a7e6ec75-d3ba-42c7-b540-e3e8914f88d5" providerId="ADAL" clId="{11B5FB92-1558-4087-8E30-6753DDC7BDF2}" dt="2024-10-12T10:00:18.125" v="3035" actId="12789"/>
        <pc:sldMkLst>
          <pc:docMk/>
          <pc:sldMk cId="456901195" sldId="550"/>
        </pc:sldMkLst>
      </pc:sldChg>
      <pc:sldChg chg="delSp modSp add mod">
        <pc:chgData name="Kalina Jan (260259)" userId="a7e6ec75-d3ba-42c7-b540-e3e8914f88d5" providerId="ADAL" clId="{11B5FB92-1558-4087-8E30-6753DDC7BDF2}" dt="2024-10-12T10:01:11.571" v="3052" actId="12789"/>
        <pc:sldMkLst>
          <pc:docMk/>
          <pc:sldMk cId="3765310156" sldId="551"/>
        </pc:sldMkLst>
      </pc:sldChg>
      <pc:sldChg chg="addSp delSp modSp add mod">
        <pc:chgData name="Kalina Jan (260259)" userId="a7e6ec75-d3ba-42c7-b540-e3e8914f88d5" providerId="ADAL" clId="{11B5FB92-1558-4087-8E30-6753DDC7BDF2}" dt="2024-10-12T10:02:01.521" v="3073" actId="12788"/>
        <pc:sldMkLst>
          <pc:docMk/>
          <pc:sldMk cId="157449133" sldId="552"/>
        </pc:sldMkLst>
      </pc:sldChg>
      <pc:sldChg chg="delSp modSp add mod">
        <pc:chgData name="Kalina Jan (260259)" userId="a7e6ec75-d3ba-42c7-b540-e3e8914f88d5" providerId="ADAL" clId="{11B5FB92-1558-4087-8E30-6753DDC7BDF2}" dt="2024-10-12T10:02:49.581" v="3087" actId="12789"/>
        <pc:sldMkLst>
          <pc:docMk/>
          <pc:sldMk cId="3943019120" sldId="553"/>
        </pc:sldMkLst>
      </pc:sldChg>
      <pc:sldMasterChg chg="addSp delSp modSp mod setBg modSldLayout">
        <pc:chgData name="Kalina Jan (260259)" userId="a7e6ec75-d3ba-42c7-b540-e3e8914f88d5" providerId="ADAL" clId="{11B5FB92-1558-4087-8E30-6753DDC7BDF2}" dt="2024-10-12T10:10:58.584" v="3326"/>
        <pc:sldMasterMkLst>
          <pc:docMk/>
          <pc:sldMasterMk cId="0" sldId="2147483669"/>
        </pc:sldMasterMkLst>
        <pc:sldLayoutChg chg="addSp delSp modSp mod setBg">
          <pc:chgData name="Kalina Jan (260259)" userId="a7e6ec75-d3ba-42c7-b540-e3e8914f88d5" providerId="ADAL" clId="{11B5FB92-1558-4087-8E30-6753DDC7BDF2}" dt="2024-10-12T10:10:36.760" v="3306"/>
          <pc:sldLayoutMkLst>
            <pc:docMk/>
            <pc:sldMasterMk cId="0" sldId="2147483669"/>
            <pc:sldLayoutMk cId="2819689649" sldId="2147483750"/>
          </pc:sldLayoutMkLst>
        </pc:sldLayoutChg>
        <pc:sldLayoutChg chg="addSp delSp modSp mod setBg">
          <pc:chgData name="Kalina Jan (260259)" userId="a7e6ec75-d3ba-42c7-b540-e3e8914f88d5" providerId="ADAL" clId="{11B5FB92-1558-4087-8E30-6753DDC7BDF2}" dt="2024-10-12T10:10:39.116" v="3308"/>
          <pc:sldLayoutMkLst>
            <pc:docMk/>
            <pc:sldMasterMk cId="0" sldId="2147483669"/>
            <pc:sldLayoutMk cId="4202271154" sldId="2147483751"/>
          </pc:sldLayoutMkLst>
        </pc:sldLayoutChg>
        <pc:sldLayoutChg chg="addSp delSp modSp mod setBg">
          <pc:chgData name="Kalina Jan (260259)" userId="a7e6ec75-d3ba-42c7-b540-e3e8914f88d5" providerId="ADAL" clId="{11B5FB92-1558-4087-8E30-6753DDC7BDF2}" dt="2024-10-12T10:10:41.567" v="3310"/>
          <pc:sldLayoutMkLst>
            <pc:docMk/>
            <pc:sldMasterMk cId="0" sldId="2147483669"/>
            <pc:sldLayoutMk cId="1430294769" sldId="2147483752"/>
          </pc:sldLayoutMkLst>
        </pc:sldLayoutChg>
        <pc:sldLayoutChg chg="addSp delSp modSp mod setBg">
          <pc:chgData name="Kalina Jan (260259)" userId="a7e6ec75-d3ba-42c7-b540-e3e8914f88d5" providerId="ADAL" clId="{11B5FB92-1558-4087-8E30-6753DDC7BDF2}" dt="2024-10-12T10:10:43.743" v="3312"/>
          <pc:sldLayoutMkLst>
            <pc:docMk/>
            <pc:sldMasterMk cId="0" sldId="2147483669"/>
            <pc:sldLayoutMk cId="2358542078" sldId="2147483753"/>
          </pc:sldLayoutMkLst>
        </pc:sldLayoutChg>
        <pc:sldLayoutChg chg="addSp delSp modSp mod setBg">
          <pc:chgData name="Kalina Jan (260259)" userId="a7e6ec75-d3ba-42c7-b540-e3e8914f88d5" providerId="ADAL" clId="{11B5FB92-1558-4087-8E30-6753DDC7BDF2}" dt="2024-10-12T10:10:45.990" v="3314"/>
          <pc:sldLayoutMkLst>
            <pc:docMk/>
            <pc:sldMasterMk cId="0" sldId="2147483669"/>
            <pc:sldLayoutMk cId="180940214" sldId="2147483754"/>
          </pc:sldLayoutMkLst>
        </pc:sldLayoutChg>
        <pc:sldLayoutChg chg="addSp delSp modSp mod setBg">
          <pc:chgData name="Kalina Jan (260259)" userId="a7e6ec75-d3ba-42c7-b540-e3e8914f88d5" providerId="ADAL" clId="{11B5FB92-1558-4087-8E30-6753DDC7BDF2}" dt="2024-10-12T10:10:48.202" v="3316"/>
          <pc:sldLayoutMkLst>
            <pc:docMk/>
            <pc:sldMasterMk cId="0" sldId="2147483669"/>
            <pc:sldLayoutMk cId="519765607" sldId="2147483755"/>
          </pc:sldLayoutMkLst>
        </pc:sldLayoutChg>
        <pc:sldLayoutChg chg="addSp delSp modSp mod setBg">
          <pc:chgData name="Kalina Jan (260259)" userId="a7e6ec75-d3ba-42c7-b540-e3e8914f88d5" providerId="ADAL" clId="{11B5FB92-1558-4087-8E30-6753DDC7BDF2}" dt="2024-10-12T10:10:50.156" v="3318"/>
          <pc:sldLayoutMkLst>
            <pc:docMk/>
            <pc:sldMasterMk cId="0" sldId="2147483669"/>
            <pc:sldLayoutMk cId="3659681387" sldId="2147483756"/>
          </pc:sldLayoutMkLst>
        </pc:sldLayoutChg>
        <pc:sldLayoutChg chg="addSp delSp modSp mod setBg">
          <pc:chgData name="Kalina Jan (260259)" userId="a7e6ec75-d3ba-42c7-b540-e3e8914f88d5" providerId="ADAL" clId="{11B5FB92-1558-4087-8E30-6753DDC7BDF2}" dt="2024-10-12T10:10:52.180" v="3320"/>
          <pc:sldLayoutMkLst>
            <pc:docMk/>
            <pc:sldMasterMk cId="0" sldId="2147483669"/>
            <pc:sldLayoutMk cId="3011395038" sldId="2147483757"/>
          </pc:sldLayoutMkLst>
        </pc:sldLayoutChg>
        <pc:sldLayoutChg chg="addSp delSp modSp mod setBg">
          <pc:chgData name="Kalina Jan (260259)" userId="a7e6ec75-d3ba-42c7-b540-e3e8914f88d5" providerId="ADAL" clId="{11B5FB92-1558-4087-8E30-6753DDC7BDF2}" dt="2024-10-12T10:10:54.192" v="3322"/>
          <pc:sldLayoutMkLst>
            <pc:docMk/>
            <pc:sldMasterMk cId="0" sldId="2147483669"/>
            <pc:sldLayoutMk cId="1560526470" sldId="2147483758"/>
          </pc:sldLayoutMkLst>
        </pc:sldLayoutChg>
        <pc:sldLayoutChg chg="addSp delSp modSp mod setBg">
          <pc:chgData name="Kalina Jan (260259)" userId="a7e6ec75-d3ba-42c7-b540-e3e8914f88d5" providerId="ADAL" clId="{11B5FB92-1558-4087-8E30-6753DDC7BDF2}" dt="2024-10-12T10:10:56.399" v="3324"/>
          <pc:sldLayoutMkLst>
            <pc:docMk/>
            <pc:sldMasterMk cId="0" sldId="2147483669"/>
            <pc:sldLayoutMk cId="2218907542" sldId="2147483759"/>
          </pc:sldLayoutMkLst>
        </pc:sldLayoutChg>
        <pc:sldLayoutChg chg="addSp delSp modSp mod setBg">
          <pc:chgData name="Kalina Jan (260259)" userId="a7e6ec75-d3ba-42c7-b540-e3e8914f88d5" providerId="ADAL" clId="{11B5FB92-1558-4087-8E30-6753DDC7BDF2}" dt="2024-10-12T10:10:58.584" v="3326"/>
          <pc:sldLayoutMkLst>
            <pc:docMk/>
            <pc:sldMasterMk cId="0" sldId="2147483669"/>
            <pc:sldLayoutMk cId="3708290393" sldId="21474837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5D47329F-4B25-CDDC-1C4A-B759319CF6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8CA1AEAC-6BBE-09B6-98D9-D39AC7E269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4F516380-3DCB-10CC-3686-F5BC49F18F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E59ED16A-CC5D-959F-66C8-AB49FA6D908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ED7E16E-263D-427C-B964-82BBE095B49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AFE20FE-B1B4-1618-B46C-696332CFBE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B534236-7133-7A32-F062-0D53A4794E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B3D1AF16-9323-05B5-75AD-72B08EB4184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5575" y="503238"/>
            <a:ext cx="4476750" cy="251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E581162E-F012-4072-E37C-24B22F29A0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0875"/>
            <a:ext cx="78962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B19E2AC8-02FD-74BE-AD5E-D7B4B88658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F6CFB9D0-C25D-E465-5D85-2745A1866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0C551E2-94FA-4583-8B3C-CFB5C419D0BF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C1870A42-EAF3-5893-1C6D-DE04C4FA90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D1AFC3BE-AF54-D939-04B0-C6E25747D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A73ACCC2-BB24-D7A2-C88F-333D9858B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4B059082-FE1D-4E04-993C-EAC66C0E1CA1}" type="slidenum">
              <a:rPr lang="cs-CZ" altLang="en-US">
                <a:latin typeface="Arial" panose="020B0604020202020204" pitchFamily="34" charset="0"/>
              </a:rPr>
              <a:pPr/>
              <a:t>30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551E2-94FA-4583-8B3C-CFB5C419D0BF}" type="slidenum">
              <a:rPr lang="cs-CZ" altLang="en-US" smtClean="0"/>
              <a:pPr/>
              <a:t>42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780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551E2-94FA-4583-8B3C-CFB5C419D0BF}" type="slidenum">
              <a:rPr lang="cs-CZ" altLang="en-US" smtClean="0"/>
              <a:pPr/>
              <a:t>82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6390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D1552-9077-C3F2-C4A4-750D9B50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6485C-B553-8C2A-B2C3-22BC1BA6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1DE7C84-1ED9-B2B6-526E-2D4ABDB2F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8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FBBAF-1C40-80A5-07F2-12691B1E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D3D3D-6A34-F36C-2316-7A5859A9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80A200A-43ED-EA37-F6D7-CDE486534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0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895A-4465-6FC6-8E58-5230457A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713C1-4A3F-F8C3-0851-BD4FB163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614B738-9DDA-1B49-7AE8-BEFDABC54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9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B3402-94BE-6D34-720B-8777AECB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39D36-CE60-2C2D-2C93-2B00E54A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FD72CEC-DDCC-1EA2-B6D6-4003B8ADA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7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7BC83-D21B-F1A6-0349-B4226EFA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E0D4-9B00-FC8E-1AD5-EFBF2910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CC1AA45-DD7A-2905-B762-D350A93A7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9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1A000-C58A-D76C-D194-CBE6366F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6FD06-8556-40CC-718F-8697FE45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64D3FF46-0457-59FD-588F-129EFB6D1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4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77FDC-33AE-D82D-900E-E66D75F9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61315-263E-BC34-B307-3E19E0F6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73B7D9B-F8D8-DC95-EFFA-22E7F076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8AD97-2552-8FFA-1EA0-83DC0E37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B036E-63E2-AF39-C925-58D86E78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591BE-E6BB-8700-E8D2-E0BAC024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6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31485-E6B8-8DF9-DC11-79AD3CA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A5575-811C-4786-31FB-BC610580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4463899-DCAE-5EE0-87E1-D6F6ABC5E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8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1AE3D-67F9-98A6-D9C7-76A04B60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F11C4-3F4C-1940-9E27-B45EC706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099E2FE6-A56D-3F64-F8EE-6A6F1D41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9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5E59E-F147-A044-6110-7A13980D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119B7-F218-13A4-831E-A8D99AA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0A0E566-694F-BE61-70A5-685507DE4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2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A128019-B04D-76F0-9A38-A0DA0F6B1F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14D1FC-93A8-FBBF-5F5A-C9AFC6D086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DCA07-A4CD-D774-90A8-0EFAB82B7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36DF0-B9C0-043A-6A15-648B19F6C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" name="Zástupný symbol pro číslo snímku 5">
            <a:extLst>
              <a:ext uri="{FF2B5EF4-FFF2-40B4-BE49-F238E27FC236}">
                <a16:creationId xmlns:a16="http://schemas.microsoft.com/office/drawing/2014/main" id="{4F9DA34D-F154-501B-D57A-F3C19BEEA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0.png"/><Relationship Id="rId4" Type="http://schemas.openxmlformats.org/officeDocument/2006/relationships/image" Target="../media/image1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5484" y="1009749"/>
            <a:ext cx="9781032" cy="2387600"/>
          </a:xfrm>
        </p:spPr>
        <p:txBody>
          <a:bodyPr>
            <a:normAutofit/>
          </a:bodyPr>
          <a:lstStyle/>
          <a:p>
            <a:r>
              <a:rPr lang="cs-CZ" sz="8000" b="1" dirty="0"/>
              <a:t>Spektrální analýza II</a:t>
            </a:r>
            <a:endParaRPr lang="en-US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2324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Honza </a:t>
            </a:r>
            <a:r>
              <a:rPr lang="cs-CZ" altLang="en-US" sz="2000" dirty="0"/>
              <a:t>Černocký, ÚPGM</a:t>
            </a:r>
            <a:r>
              <a:rPr lang="en-US" altLang="en-US" sz="2000" dirty="0"/>
              <a:t> FIT VUT</a:t>
            </a:r>
          </a:p>
          <a:p>
            <a:endParaRPr lang="en-US" sz="300" dirty="0"/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Segoe UI Web (East European)"/>
              </a:rPr>
              <a:t>Otevřete si prosím </a:t>
            </a:r>
            <a:r>
              <a:rPr lang="en-US" sz="2000" dirty="0"/>
              <a:t>Python notebook</a:t>
            </a:r>
            <a:r>
              <a:rPr lang="cs-CZ" sz="2000" dirty="0"/>
              <a:t>y</a:t>
            </a:r>
            <a:r>
              <a:rPr lang="en-US" sz="2000" dirty="0"/>
              <a:t> </a:t>
            </a:r>
            <a:r>
              <a:rPr lang="cs-CZ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03_spectral_2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2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84FCD9C-E01E-EE09-2040-877B47527C4A}"/>
              </a:ext>
            </a:extLst>
          </p:cNvPr>
          <p:cNvSpPr txBox="1">
            <a:spLocks/>
          </p:cNvSpPr>
          <p:nvPr/>
        </p:nvSpPr>
        <p:spPr>
          <a:xfrm>
            <a:off x="1524000" y="6324086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Signály a systémy (ISS): Spektrální analýza II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E0ED99E-939F-1CB4-F716-49B140D46207}"/>
              </a:ext>
            </a:extLst>
          </p:cNvPr>
          <p:cNvSpPr txBox="1">
            <a:spLocks/>
          </p:cNvSpPr>
          <p:nvPr/>
        </p:nvSpPr>
        <p:spPr>
          <a:xfrm>
            <a:off x="1524000" y="3477850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</a:rPr>
              <a:t>ISS 03</a:t>
            </a:r>
          </a:p>
        </p:txBody>
      </p:sp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E05E6EE6-9F0E-FA62-DB27-EFB72D8F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6600" b="1" dirty="0">
                <a:solidFill>
                  <a:srgbClr val="1436CA"/>
                </a:solidFill>
              </a:rPr>
              <a:t>Plán</a:t>
            </a:r>
            <a:endParaRPr lang="en-US" altLang="en-US" sz="6600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AA0C221-73B1-BAD7-469B-C742FDD6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Opakování</a:t>
            </a:r>
            <a:r>
              <a:rPr lang="en-US" altLang="en-US" dirty="0"/>
              <a:t> DFT</a:t>
            </a:r>
            <a:r>
              <a:rPr lang="en-US" altLang="en-US" b="1" dirty="0"/>
              <a:t>
</a:t>
            </a:r>
            <a:r>
              <a:rPr lang="en-US" altLang="en-US" b="1" dirty="0">
                <a:solidFill>
                  <a:srgbClr val="1436CA"/>
                </a:solidFill>
              </a:rPr>
              <a:t>DFT </a:t>
            </a:r>
            <a:r>
              <a:rPr lang="en-US" altLang="en-US" b="1" dirty="0" err="1">
                <a:solidFill>
                  <a:srgbClr val="1436CA"/>
                </a:solidFill>
              </a:rPr>
              <a:t>typických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DFT
Trochu </a:t>
            </a:r>
            <a:r>
              <a:rPr lang="en-US" altLang="en-US" dirty="0" err="1"/>
              <a:t>více</a:t>
            </a:r>
            <a:r>
              <a:rPr lang="en-US" altLang="en-US" dirty="0"/>
              <a:t> </a:t>
            </a:r>
            <a:r>
              <a:rPr lang="en-US" altLang="en-US" dirty="0" err="1"/>
              <a:t>matematiky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DFT 
</a:t>
            </a:r>
            <a:r>
              <a:rPr lang="en-US" altLang="en-US" dirty="0" err="1"/>
              <a:t>Spektrogram</a:t>
            </a:r>
            <a:r>
              <a:rPr lang="en-US" altLang="en-US" dirty="0"/>
              <a:t> a co s </a:t>
            </a:r>
            <a:r>
              <a:rPr lang="en-US" altLang="en-US" dirty="0" err="1"/>
              <a:t>ním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dělat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r>
              <a:rPr lang="en-US" altLang="en-US" dirty="0"/>
              <a:t> a </a:t>
            </a:r>
            <a:r>
              <a:rPr lang="cs-CZ" altLang="en-US" dirty="0"/>
              <a:t>„</a:t>
            </a:r>
            <a:r>
              <a:rPr lang="en-US" altLang="en-US" dirty="0"/>
              <a:t>co </a:t>
            </a:r>
            <a:r>
              <a:rPr lang="en-US" altLang="en-US" dirty="0" err="1"/>
              <a:t>si</a:t>
            </a:r>
            <a:r>
              <a:rPr lang="en-US" altLang="en-US" dirty="0"/>
              <a:t> z toho </a:t>
            </a:r>
            <a:r>
              <a:rPr lang="en-US" altLang="en-US" dirty="0" err="1"/>
              <a:t>vzít</a:t>
            </a:r>
            <a:r>
              <a:rPr lang="cs-CZ" altLang="en-US" dirty="0"/>
              <a:t>“</a:t>
            </a: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DBD8DB-19E7-FB64-30B2-B931A7D2E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493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AB0BED48-5AC9-4DB8-A4F8-A57AEB98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"/>
            <a:ext cx="10515600" cy="1052736"/>
          </a:xfrm>
        </p:spPr>
        <p:txBody>
          <a:bodyPr/>
          <a:lstStyle/>
          <a:p>
            <a:r>
              <a:rPr lang="en-US" altLang="en-US"/>
              <a:t>SHRNUTÍ II.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1FEFC83-B246-0E08-FB3F-F667CB6A8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360" y="1052737"/>
                <a:ext cx="11665296" cy="5668738"/>
              </a:xfrm>
            </p:spPr>
            <p:txBody>
              <a:bodyPr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pl-PL" b="1" dirty="0"/>
                  <a:t>Spektrogram</a:t>
                </a:r>
                <a:r>
                  <a:rPr lang="pl-PL" dirty="0"/>
                  <a:t> je </a:t>
                </a:r>
                <a:r>
                  <a:rPr lang="pl-PL" b="1" dirty="0"/>
                  <a:t>vývoj spektra v čase</a:t>
                </a:r>
                <a:r>
                  <a:rPr lang="en-US" b="1" dirty="0"/>
                  <a:t> </a:t>
                </a:r>
              </a:p>
              <a:p>
                <a:pPr lvl="1" fontAlgn="auto">
                  <a:spcAft>
                    <a:spcPts val="0"/>
                  </a:spcAft>
                  <a:defRPr/>
                </a:pPr>
                <a:r>
                  <a:rPr lang="en-US" dirty="0" err="1"/>
                  <a:t>Obsahuje</a:t>
                </a:r>
                <a:r>
                  <a:rPr lang="en-US" dirty="0"/>
                  <a:t> </a:t>
                </a:r>
                <a:r>
                  <a:rPr lang="cs-CZ" dirty="0"/>
                  <a:t>amplitudu</a:t>
                </a:r>
                <a:r>
                  <a:rPr lang="en-US" dirty="0"/>
                  <a:t> a </a:t>
                </a:r>
                <a:r>
                  <a:rPr lang="en-US" dirty="0" err="1"/>
                  <a:t>fázi</a:t>
                </a:r>
                <a:r>
                  <a:rPr lang="en-US" dirty="0"/>
                  <a:t>, </a:t>
                </a:r>
                <a:r>
                  <a:rPr lang="en-US" dirty="0" err="1"/>
                  <a:t>zobrazuje</a:t>
                </a:r>
                <a:r>
                  <a:rPr lang="en-US" dirty="0"/>
                  <a:t> se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cs-CZ" dirty="0"/>
                  <a:t>amplituda</a:t>
                </a:r>
                <a:r>
                  <a:rPr lang="en-US" dirty="0"/>
                  <a:t> </a:t>
                </a:r>
              </a:p>
              <a:p>
                <a:pPr lvl="1" fontAlgn="auto">
                  <a:spcAft>
                    <a:spcPts val="0"/>
                  </a:spcAft>
                  <a:defRPr/>
                </a:pPr>
                <a:r>
                  <a:rPr lang="en-US" dirty="0" err="1"/>
                  <a:t>Spoustu</a:t>
                </a:r>
                <a:r>
                  <a:rPr lang="en-US" dirty="0"/>
                  <a:t> </a:t>
                </a:r>
                <a:r>
                  <a:rPr lang="en-US" dirty="0" err="1"/>
                  <a:t>ladění</a:t>
                </a:r>
                <a:r>
                  <a:rPr lang="en-US" dirty="0"/>
                  <a:t> </a:t>
                </a:r>
                <a:r>
                  <a:rPr lang="en-US" dirty="0" err="1"/>
                  <a:t>lze</a:t>
                </a:r>
                <a:r>
                  <a:rPr lang="en-US" dirty="0"/>
                  <a:t> </a:t>
                </a:r>
                <a:r>
                  <a:rPr lang="en-US" dirty="0" err="1"/>
                  <a:t>provést</a:t>
                </a:r>
                <a:r>
                  <a:rPr lang="en-US" dirty="0"/>
                  <a:t> </a:t>
                </a:r>
                <a:r>
                  <a:rPr lang="en-US" dirty="0" err="1"/>
                  <a:t>pomocí</a:t>
                </a:r>
                <a:r>
                  <a:rPr lang="en-US" dirty="0"/>
                  <a:t> </a:t>
                </a:r>
                <a:r>
                  <a:rPr lang="en-US" dirty="0" err="1"/>
                  <a:t>nelinearity</a:t>
                </a:r>
                <a:r>
                  <a:rPr lang="en-US" dirty="0"/>
                  <a:t> (log), </a:t>
                </a:r>
                <a:r>
                  <a:rPr lang="en-US" dirty="0" err="1"/>
                  <a:t>barevných</a:t>
                </a:r>
                <a:r>
                  <a:rPr lang="en-US" dirty="0"/>
                  <a:t> map a </a:t>
                </a:r>
                <a:r>
                  <a:rPr lang="en-US" dirty="0" err="1"/>
                  <a:t>nastavení</a:t>
                </a:r>
                <a:r>
                  <a:rPr lang="en-US" dirty="0"/>
                  <a:t> </a:t>
                </a:r>
                <a:r>
                  <a:rPr lang="en-US" dirty="0" err="1"/>
                  <a:t>jasu</a:t>
                </a:r>
                <a:r>
                  <a:rPr lang="en-US" dirty="0"/>
                  <a:t> a </a:t>
                </a:r>
                <a:r>
                  <a:rPr lang="en-US" dirty="0" err="1"/>
                  <a:t>kontrastu</a:t>
                </a:r>
                <a:r>
                  <a:rPr lang="en-US" dirty="0"/>
                  <a:t> </a:t>
                </a:r>
                <a:r>
                  <a:rPr lang="en-US" dirty="0" err="1"/>
                  <a:t>obrazu</a:t>
                </a:r>
                <a:r>
                  <a:rPr lang="en-US" dirty="0"/>
                  <a:t>. </a:t>
                </a:r>
              </a:p>
              <a:p>
                <a:pPr lvl="1" fontAlgn="auto">
                  <a:spcAft>
                    <a:spcPts val="0"/>
                  </a:spcAft>
                  <a:defRPr/>
                </a:pPr>
                <a:r>
                  <a:rPr lang="en-US" dirty="0" err="1"/>
                  <a:t>Lepší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lepší</a:t>
                </a:r>
                <a:r>
                  <a:rPr lang="en-US" dirty="0"/>
                  <a:t> </a:t>
                </a:r>
                <a:r>
                  <a:rPr lang="en-US" dirty="0" err="1"/>
                  <a:t>časové</a:t>
                </a:r>
                <a:r>
                  <a:rPr lang="en-US" dirty="0"/>
                  <a:t> </a:t>
                </a:r>
                <a:r>
                  <a:rPr lang="en-US" dirty="0" err="1"/>
                  <a:t>rozlišení</a:t>
                </a:r>
                <a:r>
                  <a:rPr lang="en-US" dirty="0"/>
                  <a:t>, ale ne </a:t>
                </a:r>
                <a:r>
                  <a:rPr lang="en-US" dirty="0" err="1"/>
                  <a:t>obojí</a:t>
                </a:r>
                <a:r>
                  <a:rPr lang="en-US" dirty="0"/>
                  <a:t> – </a:t>
                </a:r>
                <a:r>
                  <a:rPr lang="en-US" dirty="0" err="1"/>
                  <a:t>dlouhodobý</a:t>
                </a:r>
                <a:r>
                  <a:rPr lang="en-US" dirty="0"/>
                  <a:t> vs. </a:t>
                </a:r>
                <a:r>
                  <a:rPr lang="en-US" dirty="0" err="1"/>
                  <a:t>krátkodobý</a:t>
                </a:r>
                <a:r>
                  <a:rPr lang="en-US" dirty="0"/>
                  <a:t> </a:t>
                </a:r>
                <a:r>
                  <a:rPr lang="en-US" dirty="0" err="1"/>
                  <a:t>spektrogram</a:t>
                </a:r>
                <a:r>
                  <a:rPr lang="en-US" dirty="0"/>
                  <a:t> 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 err="1"/>
                  <a:t>Syntéza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 ze </a:t>
                </a:r>
                <a:r>
                  <a:rPr lang="en-US" dirty="0" err="1"/>
                  <a:t>spektrogramu</a:t>
                </a:r>
                <a:r>
                  <a:rPr lang="en-US" dirty="0"/>
                  <a:t> </a:t>
                </a:r>
              </a:p>
              <a:p>
                <a:pPr lvl="1" fontAlgn="auto">
                  <a:spcAft>
                    <a:spcPts val="0"/>
                  </a:spcAft>
                  <a:defRPr/>
                </a:pPr>
                <a:r>
                  <a:rPr lang="en-US" dirty="0" err="1"/>
                  <a:t>Analýza</a:t>
                </a:r>
                <a:r>
                  <a:rPr lang="en-US" dirty="0"/>
                  <a:t> by </a:t>
                </a:r>
                <a:r>
                  <a:rPr lang="en-US" dirty="0" err="1"/>
                  <a:t>měla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</a:t>
                </a:r>
                <a:r>
                  <a:rPr lang="en-US" dirty="0" err="1"/>
                  <a:t>provedena</a:t>
                </a:r>
                <a:r>
                  <a:rPr lang="en-US" dirty="0"/>
                  <a:t> </a:t>
                </a:r>
                <a:r>
                  <a:rPr lang="en-US" dirty="0" err="1"/>
                  <a:t>pečlivě</a:t>
                </a:r>
                <a:r>
                  <a:rPr lang="en-US" dirty="0"/>
                  <a:t> – </a:t>
                </a:r>
                <a:r>
                  <a:rPr lang="en-US" dirty="0" err="1"/>
                  <a:t>posun</a:t>
                </a:r>
                <a:r>
                  <a:rPr lang="en-US" dirty="0"/>
                  <a:t> je 1/2 </a:t>
                </a:r>
                <a:r>
                  <a:rPr lang="en-US" dirty="0" err="1"/>
                  <a:t>délky</a:t>
                </a:r>
                <a:r>
                  <a:rPr lang="en-US" dirty="0"/>
                  <a:t> </a:t>
                </a:r>
                <a:r>
                  <a:rPr lang="en-US" dirty="0" err="1"/>
                  <a:t>rámu</a:t>
                </a:r>
                <a:r>
                  <a:rPr lang="en-US" dirty="0"/>
                  <a:t>, </a:t>
                </a:r>
                <a:r>
                  <a:rPr lang="en-US" dirty="0" err="1"/>
                  <a:t>Hanningovo</a:t>
                </a:r>
                <a:r>
                  <a:rPr lang="en-US" dirty="0"/>
                  <a:t> </a:t>
                </a:r>
                <a:r>
                  <a:rPr lang="en-US" dirty="0" err="1"/>
                  <a:t>okno</a:t>
                </a:r>
                <a:r>
                  <a:rPr lang="en-US" dirty="0"/>
                  <a:t>. </a:t>
                </a:r>
              </a:p>
              <a:p>
                <a:pPr lvl="1" fontAlgn="auto">
                  <a:spcAft>
                    <a:spcPts val="0"/>
                  </a:spcAft>
                  <a:defRPr/>
                </a:pPr>
                <a:r>
                  <a:rPr lang="en-US" dirty="0"/>
                  <a:t>Spektrum </a:t>
                </a:r>
                <a:r>
                  <a:rPr lang="en-US" dirty="0" err="1"/>
                  <a:t>musí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</a:t>
                </a:r>
                <a:r>
                  <a:rPr lang="en-US" dirty="0" err="1"/>
                  <a:t>dokončeno</a:t>
                </a:r>
                <a:r>
                  <a:rPr lang="en-US" dirty="0"/>
                  <a:t> do 2. </a:t>
                </a:r>
                <a:r>
                  <a:rPr lang="en-US" dirty="0" err="1"/>
                  <a:t>poloviny</a:t>
                </a:r>
                <a:r>
                  <a:rPr lang="en-US" dirty="0"/>
                  <a:t> </a:t>
                </a:r>
                <a:r>
                  <a:rPr lang="en-US" dirty="0" err="1"/>
                  <a:t>před</a:t>
                </a:r>
                <a:r>
                  <a:rPr lang="en-US" dirty="0"/>
                  <a:t> IDFT. </a:t>
                </a:r>
              </a:p>
              <a:p>
                <a:pPr lvl="1" fontAlgn="auto">
                  <a:spcAft>
                    <a:spcPts val="0"/>
                  </a:spcAft>
                  <a:defRPr/>
                </a:pPr>
                <a:r>
                  <a:rPr lang="en-US" dirty="0"/>
                  <a:t>V </a:t>
                </a:r>
                <a:r>
                  <a:rPr lang="en-US" dirty="0" err="1"/>
                  <a:t>případě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provedeny</a:t>
                </a:r>
                <a:r>
                  <a:rPr lang="en-US" dirty="0"/>
                  <a:t> </a:t>
                </a:r>
                <a:r>
                  <a:rPr lang="en-US" dirty="0" err="1"/>
                  <a:t>úpravy</a:t>
                </a:r>
                <a:r>
                  <a:rPr lang="en-US" dirty="0"/>
                  <a:t>, je </a:t>
                </a:r>
                <a:r>
                  <a:rPr lang="en-US" dirty="0" err="1"/>
                  <a:t>bezpečnější</a:t>
                </a:r>
                <a:r>
                  <a:rPr lang="en-US" dirty="0"/>
                  <a:t> </a:t>
                </a:r>
                <a:r>
                  <a:rPr lang="en-US" dirty="0" err="1"/>
                  <a:t>použít</a:t>
                </a:r>
                <a:r>
                  <a:rPr lang="en-US" dirty="0"/>
                  <a:t> </a:t>
                </a:r>
                <a:r>
                  <a:rPr lang="en-US" dirty="0" err="1"/>
                  <a:t>sekvenci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𝐻𝑎𝑛𝑛𝑖𝑛𝑔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𝐻𝑎𝑛𝑛𝑖𝑛𝑔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 err="1"/>
                  <a:t>Filtrování</a:t>
                </a:r>
                <a:r>
                  <a:rPr lang="en-US" dirty="0"/>
                  <a:t> se </a:t>
                </a:r>
                <a:r>
                  <a:rPr lang="en-US" dirty="0" err="1"/>
                  <a:t>obvykle</a:t>
                </a:r>
                <a:r>
                  <a:rPr lang="en-US" dirty="0"/>
                  <a:t> </a:t>
                </a:r>
                <a:r>
                  <a:rPr lang="en-US" dirty="0" err="1"/>
                  <a:t>provádí</a:t>
                </a:r>
                <a:r>
                  <a:rPr lang="en-US" dirty="0"/>
                  <a:t> </a:t>
                </a:r>
                <a:r>
                  <a:rPr lang="en-US" dirty="0" err="1"/>
                  <a:t>jinými</a:t>
                </a:r>
                <a:r>
                  <a:rPr lang="en-US" dirty="0"/>
                  <a:t> </a:t>
                </a:r>
                <a:r>
                  <a:rPr lang="en-US" dirty="0" err="1"/>
                  <a:t>prostředky</a:t>
                </a:r>
                <a:r>
                  <a:rPr lang="en-US" dirty="0"/>
                  <a:t>, ale </a:t>
                </a:r>
                <a:r>
                  <a:rPr lang="en-US" dirty="0" err="1"/>
                  <a:t>modifikace</a:t>
                </a:r>
                <a:r>
                  <a:rPr lang="en-US" dirty="0"/>
                  <a:t> </a:t>
                </a:r>
                <a:r>
                  <a:rPr lang="en-US" dirty="0" err="1"/>
                  <a:t>spektrogramu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velmi</a:t>
                </a:r>
                <a:r>
                  <a:rPr lang="en-US" dirty="0"/>
                  <a:t> </a:t>
                </a:r>
                <a:r>
                  <a:rPr lang="en-US" dirty="0" err="1"/>
                  <a:t>užitečné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strojovém</a:t>
                </a:r>
                <a:r>
                  <a:rPr lang="en-US" dirty="0"/>
                  <a:t> </a:t>
                </a:r>
                <a:r>
                  <a:rPr lang="en-US" dirty="0" err="1"/>
                  <a:t>učení</a:t>
                </a:r>
                <a:r>
                  <a:rPr lang="en-US" dirty="0"/>
                  <a:t> (</a:t>
                </a:r>
                <a:r>
                  <a:rPr lang="en-US" dirty="0" err="1"/>
                  <a:t>naučené</a:t>
                </a:r>
                <a:r>
                  <a:rPr lang="en-US" dirty="0"/>
                  <a:t> T-F </a:t>
                </a:r>
                <a:r>
                  <a:rPr lang="en-US" dirty="0" err="1"/>
                  <a:t>masky</a:t>
                </a:r>
                <a:r>
                  <a:rPr lang="en-US" dirty="0"/>
                  <a:t> </a:t>
                </a:r>
                <a:r>
                  <a:rPr lang="en-US" dirty="0" err="1"/>
                  <a:t>atd</a:t>
                </a:r>
                <a:r>
                  <a:rPr lang="en-US" dirty="0"/>
                  <a:t>.). 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1FEFC83-B246-0E08-FB3F-F667CB6A8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052737"/>
                <a:ext cx="11665296" cy="5668738"/>
              </a:xfrm>
              <a:blipFill>
                <a:blip r:embed="rId2"/>
                <a:stretch>
                  <a:fillRect l="-940" t="-18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8A6130-5AB7-8708-90D3-7DD6B99C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100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1BFE5A14-AF85-3FA5-AC38-4A63B135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65125"/>
            <a:ext cx="11017224" cy="1325563"/>
          </a:xfrm>
        </p:spPr>
        <p:txBody>
          <a:bodyPr/>
          <a:lstStyle/>
          <a:p>
            <a:r>
              <a:rPr lang="en-US" altLang="en-US" dirty="0"/>
              <a:t>DFT </a:t>
            </a:r>
            <a:r>
              <a:rPr lang="cs-CZ" altLang="en-US" b="1" dirty="0">
                <a:solidFill>
                  <a:srgbClr val="1436CA"/>
                </a:solidFill>
              </a:rPr>
              <a:t>stejnosměrného</a:t>
            </a:r>
            <a:r>
              <a:rPr lang="cs-CZ" altLang="en-US" dirty="0">
                <a:solidFill>
                  <a:srgbClr val="1436CA"/>
                </a:solidFill>
              </a:rPr>
              <a:t> </a:t>
            </a:r>
            <a:r>
              <a:rPr lang="cs-CZ" altLang="en-US" dirty="0"/>
              <a:t>(DC</a:t>
            </a:r>
            <a:r>
              <a:rPr lang="en-US" altLang="en-US" dirty="0"/>
              <a:t>)</a:t>
            </a:r>
            <a:r>
              <a:rPr lang="cs-CZ" altLang="en-US" dirty="0"/>
              <a:t> / </a:t>
            </a:r>
            <a:r>
              <a:rPr lang="en-US" altLang="en-US" b="1" dirty="0" err="1"/>
              <a:t>konstantní</a:t>
            </a:r>
            <a:r>
              <a:rPr lang="cs-CZ" altLang="en-US" b="1" dirty="0"/>
              <a:t>ho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cs-CZ" altLang="en-US" dirty="0"/>
              <a:t>u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B53A757-9400-128D-90F2-03BF06353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6792"/>
                <a:ext cx="10730408" cy="4620171"/>
              </a:xfrm>
            </p:spPr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b="1" i="1" dirty="0"/>
                  <a:t> </a:t>
                </a:r>
              </a:p>
              <a:p>
                <a:pPr>
                  <a:spcAft>
                    <a:spcPts val="1200"/>
                  </a:spcAft>
                  <a:defRPr/>
                </a:pPr>
                <a:r>
                  <a:rPr lang="cs-CZ" i="1" dirty="0"/>
                  <a:t>Výsledkem je </a:t>
                </a:r>
                <a:r>
                  <a:rPr lang="cs-CZ" b="1" i="1" dirty="0"/>
                  <a:t>konstanta</a:t>
                </a:r>
                <a:br>
                  <a:rPr lang="cs-CZ" b="1" i="1" dirty="0"/>
                </a:br>
                <a:r>
                  <a:rPr lang="cs-CZ" sz="2400" i="1" dirty="0"/>
                  <a:t>(0 Hz, nulová frekvence)</a:t>
                </a:r>
                <a:endParaRPr lang="en-US" sz="2400" i="1" dirty="0"/>
              </a:p>
              <a:p>
                <a:pPr>
                  <a:defRPr/>
                </a:pPr>
                <a:r>
                  <a:rPr lang="pl-PL" dirty="0"/>
                  <a:t>Pro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pl-PL" dirty="0"/>
                  <a:t>je součet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[0] =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l-PL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všechn</a:t>
                </a:r>
                <a:r>
                  <a:rPr lang="cs-CZ" dirty="0"/>
                  <a:t>a</a:t>
                </a:r>
                <a:r>
                  <a:rPr lang="en-US" dirty="0"/>
                  <a:t> </a:t>
                </a:r>
                <a:r>
                  <a:rPr lang="en-US" dirty="0" err="1"/>
                  <a:t>ostatní</a:t>
                </a:r>
                <a:r>
                  <a:rPr lang="en-US" dirty="0"/>
                  <a:t> </a:t>
                </a:r>
                <a:r>
                  <a:rPr lang="cs-CZ" i="1" dirty="0"/>
                  <a:t>X[k] </a:t>
                </a:r>
                <a:r>
                  <a:rPr lang="en-US" dirty="0"/>
                  <a:t>je </a:t>
                </a:r>
                <a:r>
                  <a:rPr lang="en-US" dirty="0" err="1"/>
                  <a:t>součet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 err="1"/>
                  <a:t>otáček</a:t>
                </a:r>
                <a:r>
                  <a:rPr lang="cs-CZ" dirty="0"/>
                  <a:t>“</a:t>
                </a:r>
                <a:r>
                  <a:rPr lang="en-US" dirty="0"/>
                  <a:t> </a:t>
                </a: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en-US" dirty="0" err="1"/>
                  <a:t>exponenciály</a:t>
                </a:r>
                <a:r>
                  <a:rPr lang="en-US" dirty="0"/>
                  <a:t> </a:t>
                </a:r>
                <a:r>
                  <a:rPr lang="en-US" dirty="0" err="1"/>
                  <a:t>nulový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b="1" dirty="0" err="1"/>
                  <a:t>Kontrola</a:t>
                </a:r>
                <a:r>
                  <a:rPr lang="en-US" b="1" dirty="0"/>
                  <a:t> </a:t>
                </a:r>
                <a:r>
                  <a:rPr lang="en-US" b="1" dirty="0" err="1"/>
                  <a:t>intuic</a:t>
                </a:r>
                <a:r>
                  <a:rPr lang="cs-CZ" b="1" dirty="0"/>
                  <a:t>í</a:t>
                </a:r>
                <a:r>
                  <a:rPr lang="en-US" b="1" dirty="0"/>
                  <a:t>:</a:t>
                </a:r>
                <a:br>
                  <a:rPr lang="cs-CZ" dirty="0"/>
                </a:br>
                <a:r>
                  <a:rPr lang="en-US" dirty="0"/>
                  <a:t>DC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jen</a:t>
                </a:r>
                <a:r>
                  <a:rPr lang="en-US" dirty="0"/>
                  <a:t> </a:t>
                </a:r>
                <a:r>
                  <a:rPr lang="en-US" dirty="0" err="1"/>
                  <a:t>nulovou</a:t>
                </a:r>
                <a:r>
                  <a:rPr lang="en-US" dirty="0"/>
                  <a:t> </a:t>
                </a:r>
                <a:r>
                  <a:rPr lang="en-US" dirty="0" err="1"/>
                  <a:t>frekvenci</a:t>
                </a:r>
                <a:r>
                  <a:rPr lang="cs-CZ" dirty="0"/>
                  <a:t> =&gt;</a:t>
                </a:r>
                <a:r>
                  <a:rPr lang="en-US" dirty="0"/>
                  <a:t> </a:t>
                </a:r>
                <a:r>
                  <a:rPr lang="en-US" dirty="0" err="1"/>
                  <a:t>vše</a:t>
                </a:r>
                <a:r>
                  <a:rPr lang="en-US" dirty="0"/>
                  <a:t> </a:t>
                </a:r>
                <a:r>
                  <a:rPr lang="en-US" dirty="0" err="1"/>
                  <a:t>ostatní</a:t>
                </a:r>
                <a:r>
                  <a:rPr lang="en-US" dirty="0"/>
                  <a:t> </a:t>
                </a:r>
                <a:r>
                  <a:rPr lang="cs-CZ" dirty="0"/>
                  <a:t>kromě </a:t>
                </a:r>
                <a:r>
                  <a:rPr lang="cs-CZ" i="1" dirty="0"/>
                  <a:t>X[0]</a:t>
                </a:r>
                <a:r>
                  <a:rPr lang="cs-CZ" dirty="0"/>
                  <a:t> </a:t>
                </a:r>
                <a:r>
                  <a:rPr lang="en-US" dirty="0"/>
                  <a:t>by </a:t>
                </a:r>
                <a:r>
                  <a:rPr lang="en-US" dirty="0" err="1"/>
                  <a:t>mělo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</a:t>
                </a:r>
                <a:r>
                  <a:rPr lang="en-US" dirty="0" err="1"/>
                  <a:t>nulové</a:t>
                </a:r>
                <a:r>
                  <a:rPr lang="cs-CZ" dirty="0"/>
                  <a:t> – 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1D9B3E"/>
                    </a:solidFill>
                  </a:rPr>
                  <a:t>OK</a:t>
                </a:r>
                <a:endParaRPr lang="en-US" sz="1600" b="1" dirty="0">
                  <a:solidFill>
                    <a:srgbClr val="1D9B3E"/>
                  </a:solidFill>
                </a:endParaRPr>
              </a:p>
              <a:p>
                <a:pPr marL="0" indent="0" algn="ctr">
                  <a:spcAft>
                    <a:spcPts val="1200"/>
                  </a:spcAft>
                  <a:buNone/>
                  <a:defRPr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Velmi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pomalý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>
                    <a:solidFill>
                      <a:srgbClr val="FF0000"/>
                    </a:solidFill>
                  </a:rPr>
                  <a:t>(placatý)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signál</a:t>
                </a:r>
                <a:r>
                  <a:rPr lang="en-US" b="1" dirty="0">
                    <a:solidFill>
                      <a:srgbClr val="FF0000"/>
                    </a:solidFill>
                  </a:rPr>
                  <a:t> &lt;=&gt;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úzké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spektrum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dft_of_constant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B53A757-9400-128D-90F2-03BF06353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6792"/>
                <a:ext cx="10730408" cy="4620171"/>
              </a:xfrm>
              <a:blipFill>
                <a:blip r:embed="rId2"/>
                <a:stretch>
                  <a:fillRect l="-1193" b="-191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5" name="Obrázek 4">
            <a:extLst>
              <a:ext uri="{FF2B5EF4-FFF2-40B4-BE49-F238E27FC236}">
                <a16:creationId xmlns:a16="http://schemas.microsoft.com/office/drawing/2014/main" id="{8127687F-686C-9821-91DC-C3224CB89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666043"/>
            <a:ext cx="4053583" cy="13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60D169-B992-D94B-88ED-4AD7B34FB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11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7901301-BA10-AE4D-90FB-0F011526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31" y="163782"/>
            <a:ext cx="9000339" cy="2977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účtenka, řada/pruh, text, Vykreslený graf&#10;&#10;Popis byl vytvořen automaticky">
            <a:extLst>
              <a:ext uri="{FF2B5EF4-FFF2-40B4-BE49-F238E27FC236}">
                <a16:creationId xmlns:a16="http://schemas.microsoft.com/office/drawing/2014/main" id="{D28229B1-E71D-8AEC-0BF9-FAEDE8F27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0" y="3198001"/>
            <a:ext cx="11330241" cy="339907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B21D972-C890-CE3E-B1C8-CC2ED41712FC}"/>
              </a:ext>
            </a:extLst>
          </p:cNvPr>
          <p:cNvSpPr txBox="1"/>
          <p:nvPr/>
        </p:nvSpPr>
        <p:spPr>
          <a:xfrm>
            <a:off x="0" y="6488668"/>
            <a:ext cx="121980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B0BC3E-6F12-0D1F-6EB9-6600D8E21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12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4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60D9DFA-9DDB-EBFE-3709-DA5C5667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0" y="99000"/>
            <a:ext cx="11182920" cy="6660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F82519-4223-9CCC-31D1-00EFAF279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13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0EB01122-A719-D98E-FB7D-1CEB3EF9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DFT </a:t>
            </a:r>
            <a:r>
              <a:rPr lang="cs-CZ" altLang="en-US" b="1" dirty="0">
                <a:solidFill>
                  <a:srgbClr val="1436CA"/>
                </a:solidFill>
              </a:rPr>
              <a:t>impulsu</a:t>
            </a:r>
            <a:r>
              <a:rPr lang="cs-CZ" altLang="en-US" b="1" dirty="0"/>
              <a:t> v čase nula </a:t>
            </a:r>
            <a:r>
              <a:rPr lang="cs-CZ" altLang="en-US" sz="3600" dirty="0"/>
              <a:t>(nulový impuls)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B3657B9-69E6-CC56-AEB8-CEB56AE2B1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368" y="1825624"/>
                <a:ext cx="11784632" cy="5032375"/>
              </a:xfrm>
            </p:spPr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 err="1"/>
                  <a:t>jinak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en-US" dirty="0" err="1"/>
                  <a:t>člen</a:t>
                </a:r>
                <a:r>
                  <a:rPr lang="en-US" dirty="0"/>
                  <a:t> pro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něco</a:t>
                </a:r>
                <a:r>
                  <a:rPr lang="en-US" dirty="0"/>
                  <a:t> </a:t>
                </a:r>
                <a:r>
                  <a:rPr lang="en-US" dirty="0" err="1"/>
                  <a:t>vytvoří</a:t>
                </a:r>
                <a:r>
                  <a:rPr lang="en-US" dirty="0"/>
                  <a:t> – </a:t>
                </a:r>
                <a:r>
                  <a:rPr lang="en-US" dirty="0" err="1"/>
                  <a:t>zde</a:t>
                </a:r>
                <a:r>
                  <a:rPr lang="en-US" dirty="0"/>
                  <a:t> je </a:t>
                </a: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en-US" dirty="0" err="1"/>
                  <a:t>exponenciála</a:t>
                </a:r>
                <a:br>
                  <a:rPr lang="cs-CZ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takže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pro </a:t>
                </a:r>
                <a:r>
                  <a:rPr lang="en-US" dirty="0" err="1"/>
                  <a:t>všechn</a:t>
                </a:r>
                <a:r>
                  <a:rPr lang="cs-CZ" dirty="0"/>
                  <a:t>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i="1" dirty="0"/>
                  <a:t>-áčka</a:t>
                </a:r>
                <a:endParaRPr lang="en-US" dirty="0"/>
              </a:p>
              <a:p>
                <a:pPr>
                  <a:spcAft>
                    <a:spcPts val="1800"/>
                  </a:spcAft>
                  <a:defRPr/>
                </a:pPr>
                <a:r>
                  <a:rPr lang="en-US" b="1" dirty="0" err="1"/>
                  <a:t>Kontrola</a:t>
                </a:r>
                <a:r>
                  <a:rPr lang="en-US" b="1" dirty="0"/>
                  <a:t> </a:t>
                </a:r>
                <a:r>
                  <a:rPr lang="en-US" b="1" dirty="0" err="1"/>
                  <a:t>intuic</a:t>
                </a:r>
                <a:r>
                  <a:rPr lang="cs-CZ" b="1" dirty="0"/>
                  <a:t>í</a:t>
                </a:r>
                <a:r>
                  <a:rPr lang="en-US" b="1" dirty="0"/>
                  <a:t>:</a:t>
                </a:r>
                <a:br>
                  <a:rPr lang="cs-CZ" dirty="0"/>
                </a:br>
                <a:r>
                  <a:rPr lang="cs-CZ" dirty="0" err="1"/>
                  <a:t>im</a:t>
                </a:r>
                <a:r>
                  <a:rPr lang="en-US" dirty="0" err="1"/>
                  <a:t>puls</a:t>
                </a:r>
                <a:r>
                  <a:rPr lang="en-US" dirty="0"/>
                  <a:t> je </a:t>
                </a:r>
                <a:r>
                  <a:rPr lang="en-US" dirty="0" err="1"/>
                  <a:t>velmi</a:t>
                </a:r>
                <a:r>
                  <a:rPr lang="en-US" dirty="0"/>
                  <a:t> </a:t>
                </a:r>
                <a:r>
                  <a:rPr lang="en-US" dirty="0" err="1"/>
                  <a:t>rychlý</a:t>
                </a:r>
                <a:r>
                  <a:rPr lang="en-US" dirty="0"/>
                  <a:t> (</a:t>
                </a:r>
                <a:r>
                  <a:rPr lang="en-US" dirty="0" err="1"/>
                  <a:t>jako</a:t>
                </a:r>
                <a:r>
                  <a:rPr lang="en-US" dirty="0"/>
                  <a:t> </a:t>
                </a:r>
                <a:r>
                  <a:rPr lang="en-US" dirty="0" err="1"/>
                  <a:t>kliknutí</a:t>
                </a:r>
                <a:r>
                  <a:rPr lang="en-US" dirty="0"/>
                  <a:t>), </a:t>
                </a:r>
                <a:r>
                  <a:rPr lang="en-US" dirty="0" err="1"/>
                  <a:t>měl</a:t>
                </a:r>
                <a:r>
                  <a:rPr lang="en-US" dirty="0"/>
                  <a:t> by </a:t>
                </a:r>
                <a:r>
                  <a:rPr lang="en-US" dirty="0" err="1"/>
                  <a:t>obsahovat</a:t>
                </a:r>
                <a:r>
                  <a:rPr lang="en-US" dirty="0"/>
                  <a:t> </a:t>
                </a:r>
                <a:r>
                  <a:rPr lang="en-US" dirty="0" err="1"/>
                  <a:t>mnoho</a:t>
                </a:r>
                <a:r>
                  <a:rPr lang="en-US" dirty="0"/>
                  <a:t> </a:t>
                </a:r>
                <a:r>
                  <a:rPr lang="en-US" dirty="0" err="1"/>
                  <a:t>frekvencí</a:t>
                </a:r>
                <a:r>
                  <a:rPr lang="cs-CZ" dirty="0"/>
                  <a:t> </a:t>
                </a:r>
                <a:r>
                  <a:rPr lang="en-US" dirty="0"/>
                  <a:t>–</a:t>
                </a:r>
                <a:r>
                  <a:rPr lang="cs-CZ" dirty="0"/>
                  <a:t> 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1D9B3E"/>
                    </a:solidFill>
                  </a:rPr>
                  <a:t>OK</a:t>
                </a:r>
              </a:p>
              <a:p>
                <a:pPr marL="0" indent="0" algn="ctr">
                  <a:buNone/>
                  <a:defRPr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Velmi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rychlý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signál</a:t>
                </a:r>
                <a:r>
                  <a:rPr lang="cs-CZ" b="1" u="sng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>
                    <a:solidFill>
                      <a:srgbClr val="FF0000"/>
                    </a:solidFill>
                  </a:rPr>
                  <a:t>(kliknutí, hrana)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&lt;=&gt;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široké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spektrum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</a:p>
              <a:p>
                <a:pPr>
                  <a:defRPr/>
                </a:pPr>
                <a:endParaRPr lang="en-US" sz="1050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dft_of_pulse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B3657B9-69E6-CC56-AEB8-CEB56AE2B1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825624"/>
                <a:ext cx="11784632" cy="5032375"/>
              </a:xfrm>
              <a:blipFill>
                <a:blip r:embed="rId2"/>
                <a:stretch>
                  <a:fillRect l="-1086" t="-19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9" name="Obrázek 4">
            <a:extLst>
              <a:ext uri="{FF2B5EF4-FFF2-40B4-BE49-F238E27FC236}">
                <a16:creationId xmlns:a16="http://schemas.microsoft.com/office/drawing/2014/main" id="{0013F087-6304-10D0-AC79-BF148A2D2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58" y="2060848"/>
            <a:ext cx="7486322" cy="11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6F0069-695B-9580-39CB-119C9E4F7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14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70EDBF-BD22-E5AE-87D3-93C84622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39" y="116632"/>
            <a:ext cx="7424123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4821868-48C9-42BF-166D-7E1BB9968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08" y="3284984"/>
            <a:ext cx="9521984" cy="3556675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CB0692-9B49-ADDA-B45E-EAA5D06CE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15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0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374A707-0A7D-24DE-C606-BD696603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0" y="99000"/>
            <a:ext cx="11182920" cy="666000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A0C7D0-849B-B5CF-AD68-36FC959A3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16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0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B2BB4F05-C764-D4D0-F6E5-0495F8FA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-99392"/>
            <a:ext cx="11018440" cy="1325563"/>
          </a:xfrm>
        </p:spPr>
        <p:txBody>
          <a:bodyPr/>
          <a:lstStyle/>
          <a:p>
            <a:r>
              <a:rPr lang="en-US" altLang="en-US" dirty="0"/>
              <a:t>DFT </a:t>
            </a:r>
            <a:r>
              <a:rPr lang="cs-CZ" altLang="en-US" b="1" dirty="0">
                <a:solidFill>
                  <a:srgbClr val="1436CA"/>
                </a:solidFill>
              </a:rPr>
              <a:t>posunutého impulsu</a:t>
            </a:r>
            <a:endParaRPr lang="en-US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6D46F32-E1FF-8D6F-8157-92E59F470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44" y="908720"/>
                <a:ext cx="11809312" cy="6336704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otherwise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the position of the pulse.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en-US" dirty="0" err="1"/>
                  <a:t>člen</a:t>
                </a:r>
                <a:r>
                  <a:rPr lang="en-US" dirty="0"/>
                  <a:t> pro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něco</a:t>
                </a:r>
                <a:r>
                  <a:rPr lang="en-US" dirty="0"/>
                  <a:t> </a:t>
                </a:r>
                <a:r>
                  <a:rPr lang="en-US" dirty="0" err="1"/>
                  <a:t>vytvoří</a:t>
                </a:r>
                <a:r>
                  <a:rPr lang="en-US" dirty="0"/>
                  <a:t> – </a:t>
                </a:r>
                <a:r>
                  <a:rPr lang="en-US" dirty="0" err="1"/>
                  <a:t>zde</a:t>
                </a:r>
                <a:r>
                  <a:rPr lang="en-US" dirty="0"/>
                  <a:t> je </a:t>
                </a: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en-US" dirty="0" err="1"/>
                  <a:t>exponenciála</a:t>
                </a:r>
                <a:br>
                  <a:rPr lang="cs-CZ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⁡(−2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takže</a:t>
                </a:r>
                <a:r>
                  <a:rPr lang="en-US" dirty="0"/>
                  <a:t> 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⁡(−2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 </a:t>
                </a:r>
              </a:p>
              <a:p>
                <a:pPr lvl="1">
                  <a:defRPr/>
                </a:pPr>
                <a:r>
                  <a:rPr lang="cs-CZ" dirty="0"/>
                  <a:t>Amplituda je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i="1" dirty="0"/>
              </a:p>
              <a:p>
                <a:pPr lvl="1">
                  <a:defRPr/>
                </a:pPr>
                <a:r>
                  <a:rPr lang="cs-CZ" dirty="0"/>
                  <a:t>Fáze je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⁡(−2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))=−2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… </a:t>
                </a:r>
                <a:r>
                  <a:rPr lang="en-US" dirty="0" err="1"/>
                  <a:t>lineární</a:t>
                </a:r>
                <a:r>
                  <a:rPr lang="en-US" dirty="0"/>
                  <a:t> se </a:t>
                </a:r>
                <a:r>
                  <a:rPr lang="en-US" dirty="0" err="1"/>
                  <a:t>sklonem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/>
              </a:p>
              <a:p>
                <a:pPr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vizualizaci</a:t>
                </a:r>
                <a:r>
                  <a:rPr lang="en-US" dirty="0"/>
                  <a:t> </a:t>
                </a:r>
                <a:r>
                  <a:rPr lang="en-US" dirty="0" err="1"/>
                  <a:t>můžete</a:t>
                </a:r>
                <a:r>
                  <a:rPr lang="en-US" dirty="0"/>
                  <a:t> </a:t>
                </a:r>
                <a:r>
                  <a:rPr lang="en-US" dirty="0" err="1"/>
                  <a:t>zkusit</a:t>
                </a:r>
                <a:r>
                  <a:rPr lang="en-US" dirty="0"/>
                  <a:t> </a:t>
                </a:r>
                <a:r>
                  <a:rPr lang="en-US" dirty="0" err="1"/>
                  <a:t>použít</a:t>
                </a:r>
                <a:r>
                  <a:rPr lang="cs-CZ" dirty="0"/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np.unwrap</a:t>
                </a:r>
                <a:r>
                  <a:rPr lang="en-US" dirty="0"/>
                  <a:t> </a:t>
                </a:r>
                <a:r>
                  <a:rPr lang="cs-CZ" dirty="0"/>
                  <a:t>k zobrazení hodnot fáze mimo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… +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/>
                  <a:t>. 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b="1" dirty="0" err="1"/>
                  <a:t>Kontrola</a:t>
                </a:r>
                <a:r>
                  <a:rPr lang="en-US" b="1" dirty="0"/>
                  <a:t> </a:t>
                </a:r>
                <a:r>
                  <a:rPr lang="en-US" b="1" dirty="0" err="1"/>
                  <a:t>intuic</a:t>
                </a:r>
                <a:r>
                  <a:rPr lang="cs-CZ" b="1" dirty="0"/>
                  <a:t>í</a:t>
                </a:r>
                <a:r>
                  <a:rPr lang="en-US" b="1" dirty="0"/>
                  <a:t>: </a:t>
                </a:r>
                <a:r>
                  <a:rPr lang="en-US" dirty="0" err="1"/>
                  <a:t>signál</a:t>
                </a:r>
                <a:r>
                  <a:rPr lang="en-US" dirty="0"/>
                  <a:t> se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en-US" dirty="0" err="1"/>
                  <a:t>posunul</a:t>
                </a:r>
                <a:r>
                  <a:rPr lang="en-US" dirty="0"/>
                  <a:t>, </a:t>
                </a:r>
                <a:r>
                  <a:rPr lang="cs-CZ" dirty="0"/>
                  <a:t>amplitudy</a:t>
                </a:r>
                <a:r>
                  <a:rPr lang="en-US" dirty="0"/>
                  <a:t> by se </a:t>
                </a:r>
                <a:r>
                  <a:rPr lang="en-US" dirty="0" err="1"/>
                  <a:t>neměly</a:t>
                </a:r>
                <a:r>
                  <a:rPr lang="en-US" dirty="0"/>
                  <a:t> </a:t>
                </a:r>
                <a:r>
                  <a:rPr lang="en-US" dirty="0" err="1"/>
                  <a:t>měnit</a:t>
                </a:r>
                <a:r>
                  <a:rPr lang="en-US" dirty="0"/>
                  <a:t>, </a:t>
                </a:r>
                <a:r>
                  <a:rPr lang="en-US" dirty="0" err="1"/>
                  <a:t>posun</a:t>
                </a:r>
                <a:r>
                  <a:rPr lang="en-US" dirty="0"/>
                  <a:t> by se </a:t>
                </a:r>
                <a:r>
                  <a:rPr lang="en-US" dirty="0" err="1"/>
                  <a:t>měl</a:t>
                </a:r>
                <a:r>
                  <a:rPr lang="en-US" dirty="0"/>
                  <a:t> </a:t>
                </a:r>
                <a:r>
                  <a:rPr lang="en-US" dirty="0" err="1"/>
                  <a:t>projevit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fázích</a:t>
                </a:r>
                <a:r>
                  <a:rPr lang="cs-CZ" dirty="0"/>
                  <a:t> </a:t>
                </a:r>
                <a:r>
                  <a:rPr lang="en-US" dirty="0"/>
                  <a:t>–</a:t>
                </a:r>
                <a:r>
                  <a:rPr lang="cs-CZ" dirty="0"/>
                  <a:t> 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1D9B3E"/>
                    </a:solidFill>
                  </a:rPr>
                  <a:t>OK</a:t>
                </a: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dft_of_shifted_pulse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6D46F32-E1FF-8D6F-8157-92E59F470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908720"/>
                <a:ext cx="11809312" cy="6336704"/>
              </a:xfrm>
              <a:blipFill>
                <a:blip r:embed="rId2"/>
                <a:stretch>
                  <a:fillRect l="-1032" t="-1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3" name="Obrázek 4">
            <a:extLst>
              <a:ext uri="{FF2B5EF4-FFF2-40B4-BE49-F238E27FC236}">
                <a16:creationId xmlns:a16="http://schemas.microsoft.com/office/drawing/2014/main" id="{3D7E91F4-D94A-951E-3BE2-921C7E67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84" y="1434927"/>
            <a:ext cx="5289633" cy="98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C5542C-4BAF-9796-D0A5-C1F10F2FC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17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649CFD-7217-BF86-72DB-DCC6AFBFB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92" y="116632"/>
            <a:ext cx="7745816" cy="300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530EDF-7A5F-C720-0568-54624671A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47" y="3212688"/>
            <a:ext cx="9717707" cy="3629782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37CE4F2-9ED1-B205-0A49-2E17414DB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18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7EF52EF-4500-232A-A07F-28CD261B9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86" y="0"/>
            <a:ext cx="7629429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3B7EA5-B853-F217-5EFE-C23749663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19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7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E05E6EE6-9F0E-FA62-DB27-EFB72D8F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6600" b="1" dirty="0">
                <a:solidFill>
                  <a:srgbClr val="1436CA"/>
                </a:solidFill>
              </a:rPr>
              <a:t>Plán</a:t>
            </a:r>
            <a:endParaRPr lang="en-US" altLang="en-US" sz="6600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AA0C221-73B1-BAD7-469B-C742FDD6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1436CA"/>
                </a:solidFill>
              </a:rPr>
              <a:t>Opakování</a:t>
            </a:r>
            <a:r>
              <a:rPr lang="en-US" altLang="en-US" b="1" dirty="0">
                <a:solidFill>
                  <a:srgbClr val="1436CA"/>
                </a:solidFill>
              </a:rPr>
              <a:t> DFT</a:t>
            </a:r>
            <a:r>
              <a:rPr lang="en-US" altLang="en-US" b="1" dirty="0"/>
              <a:t>
</a:t>
            </a:r>
            <a:r>
              <a:rPr lang="en-US" altLang="en-US" dirty="0"/>
              <a:t>DFT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DFT
Trochu </a:t>
            </a:r>
            <a:r>
              <a:rPr lang="en-US" altLang="en-US" dirty="0" err="1"/>
              <a:t>více</a:t>
            </a:r>
            <a:r>
              <a:rPr lang="en-US" altLang="en-US" dirty="0"/>
              <a:t> </a:t>
            </a:r>
            <a:r>
              <a:rPr lang="en-US" altLang="en-US" dirty="0" err="1"/>
              <a:t>matematiky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DFT 
</a:t>
            </a:r>
            <a:r>
              <a:rPr lang="en-US" altLang="en-US" dirty="0" err="1"/>
              <a:t>Spektrogram</a:t>
            </a:r>
            <a:r>
              <a:rPr lang="en-US" altLang="en-US" dirty="0"/>
              <a:t> a co s </a:t>
            </a:r>
            <a:r>
              <a:rPr lang="en-US" altLang="en-US" dirty="0" err="1"/>
              <a:t>ním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dělat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r>
              <a:rPr lang="en-US" altLang="en-US" dirty="0"/>
              <a:t> a "co </a:t>
            </a:r>
            <a:r>
              <a:rPr lang="en-US" altLang="en-US" dirty="0" err="1"/>
              <a:t>si</a:t>
            </a:r>
            <a:r>
              <a:rPr lang="en-US" altLang="en-US" dirty="0"/>
              <a:t> z toho </a:t>
            </a:r>
            <a:r>
              <a:rPr lang="cs-CZ" altLang="en-US" dirty="0"/>
              <a:t>odnést</a:t>
            </a:r>
            <a:r>
              <a:rPr lang="en-US" altLang="en-US" dirty="0"/>
              <a:t>"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8FC277-9DFF-883E-49C4-5204E7702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E937CAB3-8462-6C99-503A-AB35E3C6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221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/>
              <a:t>DFT </a:t>
            </a:r>
            <a:r>
              <a:rPr lang="cs-CZ" altLang="en-US" b="1" dirty="0">
                <a:solidFill>
                  <a:srgbClr val="1436CA"/>
                </a:solidFill>
              </a:rPr>
              <a:t>pravoúhlého / obdélníkového impulsu</a:t>
            </a:r>
            <a:endParaRPr lang="en-US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F8CD1A6-B6CA-FE55-56F3-579705EDD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44" y="1340768"/>
                <a:ext cx="12000656" cy="53807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𝑝𝑟𝑜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0…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jinak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cs-CZ" dirty="0"/>
                  <a:t>b</a:t>
                </a:r>
                <a:r>
                  <a:rPr lang="en-US" dirty="0"/>
                  <a:t>ude tedy </a:t>
                </a:r>
                <a:r>
                  <a:rPr lang="en-US" dirty="0" err="1"/>
                  <a:t>mít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/>
                  <a:t> nenulových vzorků</a:t>
                </a:r>
                <a:r>
                  <a:rPr lang="en-US" dirty="0"/>
                  <a:t>).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b="1" dirty="0" err="1"/>
                  <a:t>široký</a:t>
                </a:r>
                <a:r>
                  <a:rPr lang="en-US" b="1" dirty="0"/>
                  <a:t> </a:t>
                </a:r>
                <a:r>
                  <a:rPr lang="en-US" b="1" dirty="0" err="1"/>
                  <a:t>signál</a:t>
                </a:r>
                <a:r>
                  <a:rPr lang="en-US" b="1" dirty="0"/>
                  <a:t> by </a:t>
                </a:r>
                <a:r>
                  <a:rPr lang="en-US" b="1" dirty="0" err="1"/>
                  <a:t>měl</a:t>
                </a:r>
                <a:r>
                  <a:rPr lang="en-US" b="1" dirty="0"/>
                  <a:t> </a:t>
                </a:r>
                <a:r>
                  <a:rPr lang="en-US" b="1" dirty="0" err="1"/>
                  <a:t>mít</a:t>
                </a:r>
                <a:r>
                  <a:rPr lang="en-US" b="1" dirty="0"/>
                  <a:t> </a:t>
                </a:r>
                <a:r>
                  <a:rPr lang="en-US" b="1" dirty="0" err="1"/>
                  <a:t>úzké</a:t>
                </a:r>
                <a:r>
                  <a:rPr lang="en-US" b="1" dirty="0"/>
                  <a:t> </a:t>
                </a:r>
                <a:r>
                  <a:rPr lang="en-US" b="1" dirty="0" err="1"/>
                  <a:t>spektrum</a:t>
                </a:r>
                <a:r>
                  <a:rPr lang="en-US" b="1" dirty="0"/>
                  <a:t> a </a:t>
                </a:r>
                <a:r>
                  <a:rPr lang="en-US" b="1" dirty="0" err="1"/>
                  <a:t>úzký</a:t>
                </a:r>
                <a:r>
                  <a:rPr lang="en-US" b="1" dirty="0"/>
                  <a:t> </a:t>
                </a:r>
                <a:r>
                  <a:rPr lang="en-US" b="1" dirty="0" err="1"/>
                  <a:t>signál</a:t>
                </a:r>
                <a:r>
                  <a:rPr lang="en-US" b="1" dirty="0"/>
                  <a:t> by </a:t>
                </a:r>
                <a:r>
                  <a:rPr lang="en-US" b="1" dirty="0" err="1"/>
                  <a:t>měl</a:t>
                </a:r>
                <a:r>
                  <a:rPr lang="en-US" b="1" dirty="0"/>
                  <a:t> </a:t>
                </a:r>
                <a:r>
                  <a:rPr lang="en-US" b="1" dirty="0" err="1"/>
                  <a:t>mít</a:t>
                </a:r>
                <a:r>
                  <a:rPr lang="en-US" b="1" dirty="0"/>
                  <a:t> </a:t>
                </a:r>
                <a:r>
                  <a:rPr lang="en-US" b="1" dirty="0" err="1"/>
                  <a:t>široké</a:t>
                </a:r>
                <a:r>
                  <a:rPr lang="en-US" b="1" dirty="0"/>
                  <a:t> </a:t>
                </a:r>
                <a:r>
                  <a:rPr lang="en-US" b="1" dirty="0" err="1"/>
                  <a:t>spektrum</a:t>
                </a:r>
                <a:r>
                  <a:rPr lang="en-US" dirty="0"/>
                  <a:t>…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dft_of_rectangle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pl-PL" dirty="0"/>
                  <a:t>Funkce, kterou vidíme,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l-PL" sz="32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l-PL" sz="320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pl-PL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32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pl-PL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l-PL" dirty="0"/>
                  <a:t>, tzv.</a:t>
                </a:r>
                <a:r>
                  <a:rPr lang="cs-CZ" b="1" dirty="0"/>
                  <a:t> 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kardin</a:t>
                </a:r>
                <a:r>
                  <a:rPr lang="cs-CZ" b="1" dirty="0" err="1">
                    <a:solidFill>
                      <a:srgbClr val="1436CA"/>
                    </a:solidFill>
                  </a:rPr>
                  <a:t>ální</a:t>
                </a:r>
                <a:r>
                  <a:rPr lang="cs-CZ" b="1" dirty="0">
                    <a:solidFill>
                      <a:srgbClr val="1436CA"/>
                    </a:solidFill>
                  </a:rPr>
                  <a:t> sinus – </a:t>
                </a:r>
                <a14:m>
                  <m:oMath xmlns:m="http://schemas.openxmlformats.org/officeDocument/2006/math">
                    <m:r>
                      <a:rPr lang="cs-CZ" b="1" i="0">
                        <a:solidFill>
                          <a:srgbClr val="1436CA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cs-CZ" b="1" i="0" smtClean="0">
                        <a:solidFill>
                          <a:srgbClr val="1436CA"/>
                        </a:solidFill>
                        <a:latin typeface="Cambria Math" panose="02040503050406030204" pitchFamily="18" charset="0"/>
                      </a:rPr>
                      <m:t>𝐢𝐧𝐜</m:t>
                    </m:r>
                    <m:r>
                      <a:rPr lang="cs-CZ" b="1" i="1" smtClean="0">
                        <a:solidFill>
                          <a:srgbClr val="1436CA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solidFill>
                          <a:srgbClr val="1436CA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solidFill>
                          <a:srgbClr val="1436C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Budeme</a:t>
                </a:r>
                <a:r>
                  <a:rPr lang="en-US" dirty="0"/>
                  <a:t> to </a:t>
                </a:r>
                <a:r>
                  <a:rPr lang="en-US" dirty="0" err="1"/>
                  <a:t>vídat</a:t>
                </a:r>
                <a:r>
                  <a:rPr lang="en-US" dirty="0"/>
                  <a:t> </a:t>
                </a:r>
                <a:r>
                  <a:rPr lang="en-US" dirty="0" err="1"/>
                  <a:t>často</a:t>
                </a:r>
                <a:r>
                  <a:rPr lang="en-US" dirty="0"/>
                  <a:t>…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/>
                  <a:t>U </a:t>
                </a:r>
                <a:r>
                  <a:rPr lang="en-US" dirty="0" err="1"/>
                  <a:t>úzkých</a:t>
                </a:r>
                <a:r>
                  <a:rPr lang="en-US" dirty="0"/>
                  <a:t> </a:t>
                </a:r>
                <a:r>
                  <a:rPr lang="en-US" dirty="0" err="1"/>
                  <a:t>obdélníků</a:t>
                </a:r>
                <a:r>
                  <a:rPr lang="en-US" dirty="0"/>
                  <a:t> </a:t>
                </a:r>
                <a:r>
                  <a:rPr lang="cs-CZ" dirty="0"/>
                  <a:t>se 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laloky</a:t>
                </a:r>
                <a:r>
                  <a:rPr lang="en-US" dirty="0"/>
                  <a:t> </a:t>
                </a:r>
                <a:r>
                  <a:rPr lang="en-US" dirty="0" err="1"/>
                  <a:t>kardinální</a:t>
                </a:r>
                <a:r>
                  <a:rPr lang="cs-CZ" dirty="0"/>
                  <a:t>ho</a:t>
                </a:r>
                <a:r>
                  <a:rPr lang="en-US" dirty="0"/>
                  <a:t> </a:t>
                </a:r>
                <a:r>
                  <a:rPr lang="en-US" dirty="0" err="1"/>
                  <a:t>sinu</a:t>
                </a:r>
                <a:r>
                  <a:rPr lang="en-US" dirty="0"/>
                  <a:t> </a:t>
                </a:r>
                <a:r>
                  <a:rPr lang="en-US" dirty="0" err="1"/>
                  <a:t>zdají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</a:t>
                </a:r>
                <a:r>
                  <a:rPr lang="en-US" dirty="0" err="1"/>
                  <a:t>zkreslené</a:t>
                </a:r>
                <a:r>
                  <a:rPr lang="cs-CZ" dirty="0"/>
                  <a:t>, když </a:t>
                </a:r>
                <a:r>
                  <a:rPr lang="en-US" dirty="0"/>
                  <a:t>se </a:t>
                </a:r>
                <a:r>
                  <a:rPr lang="cs-CZ" dirty="0"/>
                  <a:t>přibližujeme</a:t>
                </a:r>
                <a:r>
                  <a:rPr lang="en-US" dirty="0"/>
                  <a:t>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–</a:t>
                </a:r>
                <a:r>
                  <a:rPr lang="cs-CZ" dirty="0"/>
                  <a:t> </a:t>
                </a:r>
                <a:r>
                  <a:rPr lang="en-US" dirty="0"/>
                  <a:t>to</a:t>
                </a:r>
                <a:r>
                  <a:rPr lang="cs-CZ" dirty="0"/>
                  <a:t> je</a:t>
                </a:r>
                <a:r>
                  <a:rPr lang="en-US" dirty="0"/>
                  <a:t> </a:t>
                </a:r>
                <a:r>
                  <a:rPr lang="en-US" dirty="0" err="1"/>
                  <a:t>způsobeno</a:t>
                </a:r>
                <a:r>
                  <a:rPr lang="en-US" dirty="0"/>
                  <a:t> </a:t>
                </a:r>
                <a:r>
                  <a:rPr lang="en-US" b="1" dirty="0" err="1"/>
                  <a:t>aliasingem</a:t>
                </a:r>
                <a:r>
                  <a:rPr lang="en-US" dirty="0"/>
                  <a:t>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více</a:t>
                </a:r>
                <a:r>
                  <a:rPr lang="en-US" sz="2400" dirty="0"/>
                  <a:t> o tom v </a:t>
                </a:r>
                <a:r>
                  <a:rPr lang="en-US" sz="2400" dirty="0" err="1"/>
                  <a:t>přednášce</a:t>
                </a:r>
                <a:r>
                  <a:rPr lang="en-US" sz="2400" dirty="0"/>
                  <a:t> o </a:t>
                </a:r>
                <a:r>
                  <a:rPr lang="en-US" sz="2400" dirty="0" err="1"/>
                  <a:t>vzorkování</a:t>
                </a:r>
                <a:r>
                  <a:rPr lang="en-US" sz="2400" dirty="0"/>
                  <a:t>) </a:t>
                </a: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F8CD1A6-B6CA-FE55-56F3-579705EDD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1340768"/>
                <a:ext cx="12000656" cy="5380707"/>
              </a:xfrm>
              <a:blipFill>
                <a:blip r:embed="rId2"/>
                <a:stretch>
                  <a:fillRect l="-1016" t="-11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D6911E-161F-EFF7-333D-FF04F0E45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20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5BE4189-AD10-DBED-1142-FB6E81B44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735" y="116632"/>
            <a:ext cx="5972530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 descr="Obsah obrázku řada/pruh, Vykreslený graf, text, snímek obrazovky&#10;&#10;Popis byl vytvořen automaticky">
            <a:extLst>
              <a:ext uri="{FF2B5EF4-FFF2-40B4-BE49-F238E27FC236}">
                <a16:creationId xmlns:a16="http://schemas.microsoft.com/office/drawing/2014/main" id="{E852B723-9526-9281-1FBD-498C4A738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352"/>
            <a:ext cx="12000002" cy="3600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EB11B23-862E-2CD9-B183-8DAD3BC02EE1}"/>
              </a:ext>
            </a:extLst>
          </p:cNvPr>
          <p:cNvSpPr txBox="1"/>
          <p:nvPr/>
        </p:nvSpPr>
        <p:spPr>
          <a:xfrm>
            <a:off x="0" y="6488668"/>
            <a:ext cx="121980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CBF678-0FD9-DCC1-23C3-C68C9AC56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21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97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D050079-B1C5-6051-76F2-B899A411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86" y="0"/>
            <a:ext cx="7629429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1980E4-B93A-EE2F-44E8-A5C2C9035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22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88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6D31357-818B-3A5A-6900-49DE9702D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86" y="0"/>
            <a:ext cx="7629429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0694A-8694-EC49-41B6-A7DFC118D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23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95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4A3B3AC-1199-3A22-7AC1-5C78E57E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r>
              <a:rPr lang="en-US" altLang="en-US" dirty="0"/>
              <a:t>DFT </a:t>
            </a:r>
            <a:r>
              <a:rPr lang="cs-CZ" altLang="en-US" b="1" dirty="0"/>
              <a:t>„</a:t>
            </a:r>
            <a:r>
              <a:rPr lang="en-US" altLang="en-US" b="1" dirty="0" err="1"/>
              <a:t>symetrického</a:t>
            </a:r>
            <a:r>
              <a:rPr lang="cs-CZ" altLang="en-US" b="1" dirty="0"/>
              <a:t>“ </a:t>
            </a:r>
            <a:r>
              <a:rPr lang="en-US" altLang="en-US" b="1" dirty="0" err="1"/>
              <a:t>obdélníkového</a:t>
            </a:r>
            <a:r>
              <a:rPr lang="en-US" altLang="en-US" dirty="0"/>
              <a:t> </a:t>
            </a:r>
            <a:r>
              <a:rPr lang="en-US" altLang="en-US" dirty="0" err="1"/>
              <a:t>impulsu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066E1C2-4F6C-BA81-5A87-8648FF573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784"/>
                <a:ext cx="10658400" cy="5995863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cs-CZ" dirty="0"/>
                  <a:t>Snažíme se o to</a:t>
                </a:r>
                <a:r>
                  <a:rPr lang="en-US" dirty="0"/>
                  <a:t>, aby </a:t>
                </a:r>
                <a:r>
                  <a:rPr lang="en-US" dirty="0" err="1"/>
                  <a:t>byl</a:t>
                </a:r>
                <a:r>
                  <a:rPr lang="en-US" dirty="0"/>
                  <a:t> </a:t>
                </a:r>
                <a:r>
                  <a:rPr lang="en-US" dirty="0" err="1"/>
                  <a:t>obdélník</a:t>
                </a:r>
                <a:r>
                  <a:rPr lang="en-US" dirty="0"/>
                  <a:t> </a:t>
                </a:r>
                <a:r>
                  <a:rPr lang="en-US" dirty="0" err="1"/>
                  <a:t>symetrický</a:t>
                </a:r>
                <a:r>
                  <a:rPr lang="cs-CZ" dirty="0"/>
                  <a:t> a </a:t>
                </a:r>
                <a:r>
                  <a:rPr lang="en-US" dirty="0" err="1"/>
                  <a:t>nedošlo</a:t>
                </a:r>
                <a:r>
                  <a:rPr lang="en-US" dirty="0"/>
                  <a:t> k </a:t>
                </a:r>
                <a:r>
                  <a:rPr lang="en-US" dirty="0" err="1"/>
                  <a:t>posunutí</a:t>
                </a:r>
                <a:r>
                  <a:rPr lang="en-US" dirty="0"/>
                  <a:t> </a:t>
                </a:r>
                <a:r>
                  <a:rPr lang="en-US" dirty="0" err="1"/>
                  <a:t>fáze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dirty="0"/>
                  <a:t>Bude </a:t>
                </a:r>
                <a:r>
                  <a:rPr lang="en-US" dirty="0" err="1"/>
                  <a:t>fungovat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pro</a:t>
                </a:r>
                <a:r>
                  <a:rPr lang="cs-CZ" dirty="0"/>
                  <a:t> </a:t>
                </a:r>
                <a:r>
                  <a:rPr lang="cs-CZ" b="1" dirty="0">
                    <a:solidFill>
                      <a:srgbClr val="1436CA"/>
                    </a:solidFill>
                  </a:rPr>
                  <a:t>liché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Nastavením stejného množství vzorků pro záporných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s-CZ" dirty="0"/>
                  <a:t> jako pro kladných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s-CZ" dirty="0"/>
                  <a:t>.</a:t>
                </a:r>
                <a:br>
                  <a:rPr lang="cs-CZ" dirty="0"/>
                </a:br>
                <a:r>
                  <a:rPr lang="cs-CZ" dirty="0"/>
                  <a:t>	-&gt; např. pro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nastavte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["/>
                        <m:endChr m:val="]"/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 … +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i="1" dirty="0"/>
              </a:p>
              <a:p>
                <a:pPr>
                  <a:defRPr/>
                </a:pPr>
                <a:r>
                  <a:rPr lang="cs-CZ" dirty="0"/>
                  <a:t>Nemůžeme však pracovat se zápornými indexy, proto je potřeba konec vstupního bufferu považovat za záporné indexy</a:t>
                </a:r>
                <a:r>
                  <a:rPr lang="en-US" dirty="0"/>
                  <a:t>…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0 … 2</m:t>
                        </m:r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i="1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dft_of_symmetrical_rectangle</a:t>
                </a:r>
                <a:endParaRPr lang="en-US" i="1" dirty="0"/>
              </a:p>
              <a:p>
                <a:pPr>
                  <a:defRPr/>
                </a:pPr>
                <a:r>
                  <a:rPr lang="en-US" dirty="0" err="1"/>
                  <a:t>Fáze</a:t>
                </a:r>
                <a:r>
                  <a:rPr lang="en-US" dirty="0"/>
                  <a:t> je </a:t>
                </a:r>
                <a:r>
                  <a:rPr lang="en-US" dirty="0" err="1"/>
                  <a:t>buď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l-GR" b="1" i="1" dirty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l-GR" dirty="0"/>
                  <a:t>, </a:t>
                </a:r>
                <a:r>
                  <a:rPr lang="en-US" dirty="0"/>
                  <a:t>to </a:t>
                </a:r>
                <a:r>
                  <a:rPr lang="en-US" dirty="0" err="1"/>
                  <a:t>znamená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toto </a:t>
                </a:r>
                <a:r>
                  <a:rPr lang="en-US" b="1" u="sng" dirty="0" err="1"/>
                  <a:t>spektrum</a:t>
                </a:r>
                <a:r>
                  <a:rPr lang="en-US" b="1" u="sng" dirty="0"/>
                  <a:t> je </a:t>
                </a:r>
                <a:r>
                  <a:rPr lang="en-US" b="1" u="sng" dirty="0" err="1"/>
                  <a:t>reálné</a:t>
                </a:r>
                <a:r>
                  <a:rPr lang="en-US" b="1" u="sng" dirty="0"/>
                  <a:t> </a:t>
                </a:r>
                <a:r>
                  <a:rPr lang="en-US" dirty="0"/>
                  <a:t>– </a:t>
                </a:r>
                <a:r>
                  <a:rPr lang="cs-CZ" dirty="0"/>
                  <a:t>obsahuje </a:t>
                </a:r>
                <a:r>
                  <a:rPr lang="en-US" b="1" dirty="0" err="1"/>
                  <a:t>pouze</a:t>
                </a:r>
                <a:r>
                  <a:rPr lang="en-US" b="1" dirty="0"/>
                  <a:t> </a:t>
                </a:r>
                <a:r>
                  <a:rPr lang="en-US" b="1" dirty="0" err="1"/>
                  <a:t>kladná</a:t>
                </a:r>
                <a:r>
                  <a:rPr lang="en-US" b="1" dirty="0"/>
                  <a:t> </a:t>
                </a:r>
                <a:r>
                  <a:rPr lang="en-US" b="1" dirty="0" err="1"/>
                  <a:t>nebo</a:t>
                </a:r>
                <a:r>
                  <a:rPr lang="en-US" b="1" dirty="0"/>
                  <a:t> </a:t>
                </a:r>
                <a:r>
                  <a:rPr lang="en-US" b="1" dirty="0" err="1"/>
                  <a:t>záporná</a:t>
                </a:r>
                <a:r>
                  <a:rPr lang="en-US" b="1" dirty="0"/>
                  <a:t> </a:t>
                </a:r>
                <a:r>
                  <a:rPr lang="en-US" b="1" dirty="0" err="1"/>
                  <a:t>čísla</a:t>
                </a:r>
                <a:r>
                  <a:rPr lang="en-US" dirty="0"/>
                  <a:t>! </a:t>
                </a:r>
                <a:endParaRPr lang="cs-CZ" dirty="0"/>
              </a:p>
              <a:p>
                <a:pPr>
                  <a:defRPr/>
                </a:pPr>
                <a:endParaRPr lang="en-US" sz="900" dirty="0"/>
              </a:p>
              <a:p>
                <a:pPr marL="0" indent="0" algn="ctr">
                  <a:buNone/>
                  <a:defRPr/>
                </a:pPr>
                <a:r>
                  <a:rPr lang="en-US" b="1" u="sng" dirty="0" err="1">
                    <a:solidFill>
                      <a:srgbClr val="FF0000"/>
                    </a:solidFill>
                  </a:rPr>
                  <a:t>Symetrický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signál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&lt;=&gt;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reálné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spekt</a:t>
                </a:r>
                <a:r>
                  <a:rPr lang="cs-CZ" b="1" u="sng" dirty="0">
                    <a:solidFill>
                      <a:srgbClr val="FF0000"/>
                    </a:solidFill>
                  </a:rPr>
                  <a:t>rum</a:t>
                </a:r>
                <a:endParaRPr lang="en-US" u="sng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066E1C2-4F6C-BA81-5A87-8648FF573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784"/>
                <a:ext cx="10658400" cy="5995863"/>
              </a:xfrm>
              <a:blipFill>
                <a:blip r:embed="rId2"/>
                <a:stretch>
                  <a:fillRect l="-1201" t="-1729" r="-17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C4555C-B2E0-37C8-F6D3-268BB999C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24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F012B1-4AFC-0DDA-9583-D35F3B7D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77" y="152936"/>
            <a:ext cx="5881446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 descr="Obsah obrázku řada/pruh, text, snímek obrazovky, Vykreslený graf&#10;&#10;Popis byl vytvořen automaticky">
            <a:extLst>
              <a:ext uri="{FF2B5EF4-FFF2-40B4-BE49-F238E27FC236}">
                <a16:creationId xmlns:a16="http://schemas.microsoft.com/office/drawing/2014/main" id="{B0E6962B-57C7-FCFD-C131-98FE1FCFE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" y="2996952"/>
            <a:ext cx="12000002" cy="3600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CD14CD-7306-13EA-1F25-F434969AFC4D}"/>
              </a:ext>
            </a:extLst>
          </p:cNvPr>
          <p:cNvSpPr txBox="1"/>
          <p:nvPr/>
        </p:nvSpPr>
        <p:spPr>
          <a:xfrm>
            <a:off x="0" y="6488668"/>
            <a:ext cx="121980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F5123B-4C9B-4D6E-F665-909E6D67F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25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7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A97A7FC-758E-2176-E8DE-E63A9D7E8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85" y="0"/>
            <a:ext cx="7629429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112754-D315-BC93-1130-E9255FA4C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26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03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Obrázek 16">
            <a:extLst>
              <a:ext uri="{FF2B5EF4-FFF2-40B4-BE49-F238E27FC236}">
                <a16:creationId xmlns:a16="http://schemas.microsoft.com/office/drawing/2014/main" id="{E7826C5C-5707-D54F-6EB2-0F254428F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5589240"/>
            <a:ext cx="3081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Obrázek 4">
            <a:extLst>
              <a:ext uri="{FF2B5EF4-FFF2-40B4-BE49-F238E27FC236}">
                <a16:creationId xmlns:a16="http://schemas.microsoft.com/office/drawing/2014/main" id="{45438849-A4FC-FA1F-87E2-08CEC87DC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05" y="1942311"/>
            <a:ext cx="3453611" cy="9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Nadpis 1">
            <a:extLst>
              <a:ext uri="{FF2B5EF4-FFF2-40B4-BE49-F238E27FC236}">
                <a16:creationId xmlns:a16="http://schemas.microsoft.com/office/drawing/2014/main" id="{4B48AAB9-0BBC-D27A-2706-FF3285E3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2761"/>
            <a:ext cx="10515600" cy="2203450"/>
          </a:xfrm>
        </p:spPr>
        <p:txBody>
          <a:bodyPr/>
          <a:lstStyle/>
          <a:p>
            <a:r>
              <a:rPr lang="pt-BR" altLang="en-US" dirty="0"/>
              <a:t>DFT </a:t>
            </a:r>
            <a:r>
              <a:rPr lang="pt-BR" altLang="en-US" b="1" dirty="0"/>
              <a:t>kosinu s periodou N vzorků</a:t>
            </a:r>
            <a:endParaRPr lang="en-US" altLang="en-US" b="1" dirty="0"/>
          </a:p>
        </p:txBody>
      </p:sp>
      <p:pic>
        <p:nvPicPr>
          <p:cNvPr id="25606" name="Obrázek 6">
            <a:extLst>
              <a:ext uri="{FF2B5EF4-FFF2-40B4-BE49-F238E27FC236}">
                <a16:creationId xmlns:a16="http://schemas.microsoft.com/office/drawing/2014/main" id="{AB06C4C3-40BE-17C5-285C-78CFCDC7A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912105"/>
            <a:ext cx="3611147" cy="77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Obrázek 7">
            <a:extLst>
              <a:ext uri="{FF2B5EF4-FFF2-40B4-BE49-F238E27FC236}">
                <a16:creationId xmlns:a16="http://schemas.microsoft.com/office/drawing/2014/main" id="{E2ECD5C1-A2FF-D192-10F0-A3259AF4B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35" y="2578408"/>
            <a:ext cx="4984766" cy="77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Obrázek 9">
            <a:extLst>
              <a:ext uri="{FF2B5EF4-FFF2-40B4-BE49-F238E27FC236}">
                <a16:creationId xmlns:a16="http://schemas.microsoft.com/office/drawing/2014/main" id="{6AA97AB0-6042-9AB6-50DC-C40802009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205" y="4237238"/>
            <a:ext cx="2141915" cy="39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Obrázek 12">
            <a:extLst>
              <a:ext uri="{FF2B5EF4-FFF2-40B4-BE49-F238E27FC236}">
                <a16:creationId xmlns:a16="http://schemas.microsoft.com/office/drawing/2014/main" id="{6742D82A-A02D-4E9A-B5BD-871740F19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09" y="5713931"/>
            <a:ext cx="4921023" cy="4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Obrázek 13">
            <a:extLst>
              <a:ext uri="{FF2B5EF4-FFF2-40B4-BE49-F238E27FC236}">
                <a16:creationId xmlns:a16="http://schemas.microsoft.com/office/drawing/2014/main" id="{9B64E02D-BD5C-FE00-CECC-22E1A5F1C2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760567"/>
            <a:ext cx="2907053" cy="70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Obrázek 14">
            <a:extLst>
              <a:ext uri="{FF2B5EF4-FFF2-40B4-BE49-F238E27FC236}">
                <a16:creationId xmlns:a16="http://schemas.microsoft.com/office/drawing/2014/main" id="{43DD158D-0FB3-2D50-D1B2-73734E57C5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01" y="3870347"/>
            <a:ext cx="1775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Obrázek 15">
            <a:extLst>
              <a:ext uri="{FF2B5EF4-FFF2-40B4-BE49-F238E27FC236}">
                <a16:creationId xmlns:a16="http://schemas.microsoft.com/office/drawing/2014/main" id="{97469C8A-EBDF-F272-3187-F3CA49C033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810" y="4756910"/>
            <a:ext cx="2247129" cy="52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Obrázek 17">
            <a:extLst>
              <a:ext uri="{FF2B5EF4-FFF2-40B4-BE49-F238E27FC236}">
                <a16:creationId xmlns:a16="http://schemas.microsoft.com/office/drawing/2014/main" id="{3B10BD75-5121-791B-4747-E90EE74961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85" y="5774813"/>
            <a:ext cx="2166595" cy="39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A5B0784-80FD-47BB-6A69-6FBE98C2A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788" y="1196752"/>
                <a:ext cx="10515600" cy="5661248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 err="1"/>
                  <a:t>Mohli</a:t>
                </a:r>
                <a:r>
                  <a:rPr lang="en-US" dirty="0"/>
                  <a:t> </a:t>
                </a:r>
                <a:r>
                  <a:rPr lang="en-US" dirty="0" err="1"/>
                  <a:t>bychom</a:t>
                </a:r>
                <a:r>
                  <a:rPr lang="en-US" dirty="0"/>
                  <a:t> </a:t>
                </a:r>
                <a:r>
                  <a:rPr lang="en-US" dirty="0" err="1"/>
                  <a:t>spustit</a:t>
                </a:r>
                <a:r>
                  <a:rPr lang="en-US" dirty="0"/>
                  <a:t> DFT </a:t>
                </a:r>
                <a:r>
                  <a:rPr lang="en-US" dirty="0" err="1"/>
                  <a:t>analýzu</a:t>
                </a:r>
                <a:r>
                  <a:rPr lang="en-US" dirty="0"/>
                  <a:t>, ale </a:t>
                </a:r>
                <a:r>
                  <a:rPr lang="cs-CZ" dirty="0" err="1"/>
                  <a:t>buďmě</a:t>
                </a:r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 err="1"/>
                  <a:t>lín</a:t>
                </a:r>
                <a:r>
                  <a:rPr lang="cs-CZ" dirty="0"/>
                  <a:t>í“</a:t>
                </a:r>
                <a:r>
                  <a:rPr lang="en-US" dirty="0"/>
                  <a:t>:</a:t>
                </a:r>
              </a:p>
              <a:p>
                <a:pPr lvl="1">
                  <a:defRPr/>
                </a:pPr>
                <a:r>
                  <a:rPr lang="cs-CZ" dirty="0"/>
                  <a:t>Rozdělíme</a:t>
                </a:r>
                <a:r>
                  <a:rPr lang="en-US" dirty="0"/>
                  <a:t> </a:t>
                </a:r>
                <a:r>
                  <a:rPr lang="en-US" dirty="0" err="1"/>
                  <a:t>kosinus</a:t>
                </a:r>
                <a:r>
                  <a:rPr lang="en-US" dirty="0"/>
                  <a:t> </a:t>
                </a:r>
                <a:r>
                  <a:rPr lang="en-US" dirty="0" err="1"/>
                  <a:t>pomocí</a:t>
                </a:r>
                <a:r>
                  <a:rPr lang="en-US" dirty="0"/>
                  <a:t> </a:t>
                </a:r>
                <a:r>
                  <a:rPr lang="en-US" dirty="0" err="1"/>
                  <a:t>našeho</a:t>
                </a:r>
                <a:r>
                  <a:rPr lang="en-US" dirty="0"/>
                  <a:t> </a:t>
                </a:r>
                <a:r>
                  <a:rPr lang="en-US" dirty="0" err="1"/>
                  <a:t>známého</a:t>
                </a:r>
                <a:r>
                  <a:rPr lang="en-US" dirty="0"/>
                  <a:t> </a:t>
                </a:r>
                <a:r>
                  <a:rPr lang="en-US" dirty="0" err="1"/>
                  <a:t>vzorce</a:t>
                </a:r>
                <a:r>
                  <a:rPr lang="cs-CZ" dirty="0"/>
                  <a:t>:</a:t>
                </a:r>
                <a:endParaRPr lang="en-US" dirty="0"/>
              </a:p>
              <a:p>
                <a:pPr marL="457200" lvl="1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457200" lvl="1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cs-CZ" dirty="0"/>
                  <a:t>Napíšeme</a:t>
                </a:r>
                <a:r>
                  <a:rPr lang="en-US" dirty="0"/>
                  <a:t> </a:t>
                </a:r>
                <a:r>
                  <a:rPr lang="en-US" dirty="0" err="1"/>
                  <a:t>vedle</a:t>
                </a:r>
                <a:r>
                  <a:rPr lang="en-US" dirty="0"/>
                  <a:t> </a:t>
                </a:r>
                <a:r>
                  <a:rPr lang="en-US" dirty="0" err="1"/>
                  <a:t>něj</a:t>
                </a:r>
                <a:r>
                  <a:rPr lang="en-US" dirty="0"/>
                  <a:t> </a:t>
                </a:r>
                <a:r>
                  <a:rPr lang="en-US" dirty="0" err="1"/>
                  <a:t>syntetický</a:t>
                </a:r>
                <a:r>
                  <a:rPr lang="en-US" dirty="0"/>
                  <a:t> </a:t>
                </a:r>
                <a:r>
                  <a:rPr lang="en-US" dirty="0" err="1"/>
                  <a:t>vzorec</a:t>
                </a:r>
                <a:r>
                  <a:rPr lang="en-US" dirty="0"/>
                  <a:t> a </a:t>
                </a:r>
                <a:r>
                  <a:rPr lang="cs-CZ" dirty="0"/>
                  <a:t>zkusíme</a:t>
                </a:r>
                <a:r>
                  <a:rPr lang="en-US" dirty="0"/>
                  <a:t> </a:t>
                </a:r>
                <a:r>
                  <a:rPr lang="en-US" dirty="0" err="1"/>
                  <a:t>zjistit</a:t>
                </a:r>
                <a:r>
                  <a:rPr lang="en-US" dirty="0"/>
                  <a:t>, </a:t>
                </a:r>
                <a:r>
                  <a:rPr lang="en-US" dirty="0" err="1"/>
                  <a:t>zda</a:t>
                </a:r>
                <a:r>
                  <a:rPr lang="en-US" dirty="0"/>
                  <a:t> </a:t>
                </a:r>
                <a:r>
                  <a:rPr lang="en-US" dirty="0" err="1"/>
                  <a:t>najdeme</a:t>
                </a:r>
                <a:r>
                  <a:rPr lang="en-US" dirty="0"/>
                  <a:t> </a:t>
                </a:r>
                <a:r>
                  <a:rPr lang="en-US" dirty="0" err="1"/>
                  <a:t>příslušné</a:t>
                </a:r>
                <a:r>
                  <a:rPr lang="en-US" dirty="0"/>
                  <a:t> </a:t>
                </a:r>
                <a:r>
                  <a:rPr lang="en-US" dirty="0" err="1"/>
                  <a:t>koeficienty</a:t>
                </a:r>
                <a:endParaRPr lang="en-US" dirty="0"/>
              </a:p>
              <a:p>
                <a:pPr lvl="1">
                  <a:defRPr/>
                </a:pPr>
                <a:r>
                  <a:rPr lang="en-US" dirty="0" err="1"/>
                  <a:t>Snadno</a:t>
                </a:r>
                <a:r>
                  <a:rPr lang="en-US" dirty="0"/>
                  <a:t> </a:t>
                </a:r>
                <a:r>
                  <a:rPr lang="en-US" dirty="0" err="1"/>
                  <a:t>najdeme</a:t>
                </a:r>
                <a:endParaRPr lang="en-US" dirty="0"/>
              </a:p>
              <a:p>
                <a:pPr lvl="1">
                  <a:defRPr/>
                </a:pPr>
                <a:r>
                  <a:rPr lang="en-US" dirty="0" err="1"/>
                  <a:t>Další</a:t>
                </a:r>
                <a:r>
                  <a:rPr lang="en-US" dirty="0"/>
                  <a:t>, </a:t>
                </a:r>
                <a:r>
                  <a:rPr lang="en-US" dirty="0" err="1"/>
                  <a:t>který</a:t>
                </a:r>
                <a:r>
                  <a:rPr lang="en-US" dirty="0"/>
                  <a:t> </a:t>
                </a:r>
                <a:r>
                  <a:rPr lang="en-US" dirty="0" err="1"/>
                  <a:t>bychom</a:t>
                </a:r>
                <a:r>
                  <a:rPr lang="en-US" dirty="0"/>
                  <a:t> </a:t>
                </a:r>
                <a:r>
                  <a:rPr lang="en-US" dirty="0" err="1"/>
                  <a:t>mohli</a:t>
                </a:r>
                <a:r>
                  <a:rPr lang="en-US" dirty="0"/>
                  <a:t> </a:t>
                </a:r>
                <a:r>
                  <a:rPr lang="en-US" dirty="0" err="1"/>
                  <a:t>najít</a:t>
                </a:r>
                <a:r>
                  <a:rPr lang="en-US" dirty="0"/>
                  <a:t>, je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který</a:t>
                </a:r>
                <a:r>
                  <a:rPr lang="en-US" dirty="0"/>
                  <a:t> </a:t>
                </a:r>
                <a:r>
                  <a:rPr lang="en-US" b="1" dirty="0"/>
                  <a:t>tam </a:t>
                </a:r>
                <a:r>
                  <a:rPr lang="en-US" b="1" dirty="0" err="1"/>
                  <a:t>není</a:t>
                </a:r>
                <a:r>
                  <a:rPr lang="en-US" b="1" dirty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může</a:t>
                </a:r>
                <a:r>
                  <a:rPr lang="cs-CZ" dirty="0" err="1"/>
                  <a:t>me</a:t>
                </a:r>
                <a:br>
                  <a:rPr lang="cs-CZ" dirty="0"/>
                </a:br>
                <a:r>
                  <a:rPr lang="en-US" dirty="0" err="1"/>
                  <a:t>použít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en-US" dirty="0" err="1"/>
                  <a:t>indexy</a:t>
                </a:r>
                <a:r>
                  <a:rPr lang="en-US" dirty="0"/>
                  <a:t> 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…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), ale o </a:t>
                </a:r>
                <a:r>
                  <a:rPr lang="en-US" dirty="0" err="1"/>
                  <a:t>symetrii</a:t>
                </a:r>
                <a:r>
                  <a:rPr lang="en-US" dirty="0"/>
                  <a:t> </a:t>
                </a:r>
                <a:r>
                  <a:rPr lang="en-US" dirty="0" err="1"/>
                  <a:t>už</a:t>
                </a:r>
                <a:r>
                  <a:rPr lang="en-US" dirty="0"/>
                  <a:t> </a:t>
                </a:r>
                <a:r>
                  <a:rPr lang="en-US" dirty="0" err="1"/>
                  <a:t>víme</a:t>
                </a:r>
                <a:r>
                  <a:rPr lang="en-US" dirty="0"/>
                  <a:t>:</a:t>
                </a:r>
              </a:p>
              <a:p>
                <a:pPr>
                  <a:defRPr/>
                </a:pPr>
                <a:r>
                  <a:rPr lang="en-US" dirty="0" err="1"/>
                  <a:t>Koeficienty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[1] </m:t>
                    </m:r>
                  </m:oMath>
                </a14:m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−1] </m:t>
                    </m:r>
                  </m:oMath>
                </a14:m>
                <a:r>
                  <a:rPr lang="en-US" dirty="0"/>
                  <a:t>pro </a:t>
                </a:r>
                <a:r>
                  <a:rPr lang="en-US" dirty="0" err="1"/>
                  <a:t>kosinus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téměř</a:t>
                </a:r>
                <a:r>
                  <a:rPr lang="en-US" dirty="0"/>
                  <a:t> </a:t>
                </a:r>
                <a:r>
                  <a:rPr lang="en-US" dirty="0" err="1"/>
                  <a:t>stejné</a:t>
                </a:r>
                <a:r>
                  <a:rPr lang="en-US" dirty="0"/>
                  <a:t>, s </a:t>
                </a:r>
                <a:r>
                  <a:rPr lang="en-US" dirty="0" err="1"/>
                  <a:t>výjimkou</a:t>
                </a:r>
                <a:r>
                  <a:rPr lang="en-US" dirty="0"/>
                  <a:t> </a:t>
                </a:r>
                <a:r>
                  <a:rPr lang="en-US" dirty="0" err="1"/>
                  <a:t>fáze</a:t>
                </a: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#dft_of_cos1 - </a:t>
                </a:r>
                <a:r>
                  <a:rPr lang="pt-BR" dirty="0">
                    <a:solidFill>
                      <a:srgbClr val="FF0000"/>
                    </a:solidFill>
                  </a:rPr>
                  <a:t>OMG, co se děje s tou fází</a:t>
                </a:r>
                <a:r>
                  <a:rPr lang="en-US" dirty="0">
                    <a:solidFill>
                      <a:srgbClr val="FF0000"/>
                    </a:solidFill>
                  </a:rPr>
                  <a:t>??? 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A5B0784-80FD-47BB-6A69-6FBE98C2A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788" y="1196752"/>
                <a:ext cx="10515600" cy="5661248"/>
              </a:xfrm>
              <a:blipFill>
                <a:blip r:embed="rId12"/>
                <a:stretch>
                  <a:fillRect l="-1217" r="-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591533-09F1-66A6-E2BC-E59ADFC07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27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1A0A700-EFF8-7377-60A3-EC300033E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68" y="188640"/>
            <a:ext cx="6574865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 descr="Obsah obrázku řada/pruh, Vykreslený graf, diagram&#10;&#10;Popis byl vytvořen automaticky">
            <a:extLst>
              <a:ext uri="{FF2B5EF4-FFF2-40B4-BE49-F238E27FC236}">
                <a16:creationId xmlns:a16="http://schemas.microsoft.com/office/drawing/2014/main" id="{5270F056-4574-5BEE-8189-6FF7903EF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" y="2997352"/>
            <a:ext cx="12000002" cy="360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D2A213E-227A-A798-0DD4-827E47DCB2F7}"/>
              </a:ext>
            </a:extLst>
          </p:cNvPr>
          <p:cNvSpPr txBox="1"/>
          <p:nvPr/>
        </p:nvSpPr>
        <p:spPr>
          <a:xfrm>
            <a:off x="0" y="6488668"/>
            <a:ext cx="121980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B3AA59-1384-922C-1B92-FFB4CAD8B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28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9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DAE00D-BE96-D969-62D1-2F8DE393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01" y="152636"/>
            <a:ext cx="11002798" cy="6552728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7F3848-CE7F-3C40-0635-CA0ED719C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29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6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CA98111-1FFC-7275-7D65-4A1258E4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99391"/>
            <a:ext cx="11809312" cy="1790080"/>
          </a:xfrm>
        </p:spPr>
        <p:txBody>
          <a:bodyPr/>
          <a:lstStyle/>
          <a:p>
            <a:pPr algn="ctr"/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diskrétní</a:t>
            </a:r>
            <a:r>
              <a:rPr lang="en-US" altLang="en-US" dirty="0"/>
              <a:t> </a:t>
            </a:r>
            <a:r>
              <a:rPr lang="en-US" altLang="en-US" dirty="0" err="1"/>
              <a:t>Fourierov</a:t>
            </a:r>
            <a:r>
              <a:rPr lang="cs-CZ" altLang="en-US" dirty="0"/>
              <a:t>ou</a:t>
            </a:r>
            <a:r>
              <a:rPr lang="en-US" altLang="en-US" dirty="0"/>
              <a:t> </a:t>
            </a:r>
            <a:r>
              <a:rPr lang="en-US" altLang="en-US" dirty="0" err="1"/>
              <a:t>transformac</a:t>
            </a:r>
            <a:r>
              <a:rPr lang="cs-CZ" altLang="en-US" dirty="0"/>
              <a:t>í</a:t>
            </a:r>
            <a:r>
              <a:rPr lang="en-US" altLang="en-US" dirty="0"/>
              <a:t> (DFT)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Zástupný symbol pro obsah 2">
                <a:extLst>
                  <a:ext uri="{FF2B5EF4-FFF2-40B4-BE49-F238E27FC236}">
                    <a16:creationId xmlns:a16="http://schemas.microsoft.com/office/drawing/2014/main" id="{629D2E6E-8271-4597-B95D-849E8C2F1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48880"/>
                <a:ext cx="10515600" cy="4968551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pt-BR" altLang="en-US" dirty="0"/>
                  <a:t>Vstup: signál </a:t>
                </a:r>
                <a14:m>
                  <m:oMath xmlns:m="http://schemas.openxmlformats.org/officeDocument/2006/math"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BR" altLang="en-US" dirty="0"/>
                  <a:t> z </a:t>
                </a:r>
                <a14:m>
                  <m:oMath xmlns:m="http://schemas.openxmlformats.org/officeDocument/2006/math"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altLang="en-US" dirty="0"/>
                  <a:t> vzorků</a:t>
                </a:r>
                <a:r>
                  <a:rPr lang="en-US" altLang="en-US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dirty="0" err="1"/>
                  <a:t>Výstup</a:t>
                </a:r>
                <a:r>
                  <a:rPr lang="en-US" alt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b="1" dirty="0" err="1"/>
                  <a:t>komplexních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koeficientů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poskytujících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informace</a:t>
                </a:r>
                <a:r>
                  <a:rPr lang="en-US" altLang="en-US" dirty="0"/>
                  <a:t> o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 err="1"/>
                  <a:t>Frekvenc</a:t>
                </a:r>
                <a:r>
                  <a:rPr lang="cs-CZ" altLang="en-US" b="1" dirty="0"/>
                  <a:t>i</a:t>
                </a:r>
                <a:r>
                  <a:rPr lang="en-US" altLang="en-US" dirty="0"/>
                  <a:t> – index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dirty="0"/>
                  <a:t>, </a:t>
                </a:r>
                <a:r>
                  <a:rPr lang="en-US" altLang="en-US" dirty="0" err="1"/>
                  <a:t>odpovídá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normalizované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frekvenci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a </a:t>
                </a:r>
                <a:r>
                  <a:rPr lang="en-US" altLang="en-US" dirty="0" err="1"/>
                  <a:t>běžné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frekvenci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alt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en-US" dirty="0"/>
                  <a:t>. </a:t>
                </a:r>
                <a:r>
                  <a:rPr lang="en-US" altLang="en-US" dirty="0" err="1"/>
                  <a:t>Normalizace</a:t>
                </a:r>
                <a:r>
                  <a:rPr lang="en-US" altLang="en-US" dirty="0"/>
                  <a:t> a </a:t>
                </a:r>
                <a:r>
                  <a:rPr lang="en-US" altLang="en-US" dirty="0" err="1"/>
                  <a:t>denormalizace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frekvence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zahrnuje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jednoduché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dělení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nebo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násobení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vzorkovací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frekvencí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F</a:t>
                </a:r>
                <a:r>
                  <a:rPr lang="en-US" altLang="en-US" i="1" baseline="-25000" dirty="0"/>
                  <a:t>s</a:t>
                </a:r>
                <a:r>
                  <a:rPr lang="en-US" altLang="en-US" i="1" dirty="0"/>
                  <a:t>.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 err="1"/>
                  <a:t>Kolik</a:t>
                </a:r>
                <a:r>
                  <a:rPr lang="en-US" altLang="en-US" dirty="0"/>
                  <a:t>? </a:t>
                </a:r>
                <a:r>
                  <a:rPr lang="en-US" altLang="en-US" dirty="0" err="1"/>
                  <a:t>Velikost</a:t>
                </a:r>
                <a:r>
                  <a:rPr lang="en-US" altLang="en-US" dirty="0"/>
                  <a:t> (</a:t>
                </a:r>
                <a:r>
                  <a:rPr lang="en-US" altLang="en-US" dirty="0" err="1"/>
                  <a:t>absolutní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hodnota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modul</a:t>
                </a:r>
                <a:r>
                  <a:rPr lang="en-US" altLang="en-US" dirty="0"/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.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dirty="0"/>
                  <a:t>Jak </a:t>
                </a:r>
                <a:r>
                  <a:rPr lang="cs-CZ" altLang="en-US" dirty="0"/>
                  <a:t>posunutý</a:t>
                </a:r>
                <a:r>
                  <a:rPr lang="en-US" altLang="en-US" dirty="0"/>
                  <a:t>? </a:t>
                </a:r>
                <a:r>
                  <a:rPr lang="en-US" altLang="en-US" b="1" dirty="0" err="1"/>
                  <a:t>Fáze</a:t>
                </a:r>
                <a:r>
                  <a:rPr lang="en-US" altLang="en-US" dirty="0"/>
                  <a:t> (</a:t>
                </a:r>
                <a:r>
                  <a:rPr lang="en-US" altLang="en-US" dirty="0" err="1"/>
                  <a:t>úhel</a:t>
                </a:r>
                <a:r>
                  <a:rPr lang="en-US" altLang="en-US" dirty="0"/>
                  <a:t>, argument, </a:t>
                </a:r>
                <a:r>
                  <a:rPr lang="en-US" altLang="en-US" dirty="0" err="1"/>
                  <a:t>fázový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posun</a:t>
                </a:r>
                <a:r>
                  <a:rPr lang="en-US" altLang="en-US" dirty="0"/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b="1" i="0" dirty="0" smtClean="0">
                            <a:latin typeface="Cambria Math" panose="02040503050406030204" pitchFamily="18" charset="0"/>
                          </a:rPr>
                          <m:t>𝐚𝐫𝐠</m:t>
                        </m:r>
                      </m:fName>
                      <m:e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dirty="0" err="1"/>
                  <a:t>Snadno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implementovatelný</a:t>
                </a:r>
                <a:r>
                  <a:rPr lang="en-US" altLang="en-US" dirty="0"/>
                  <a:t> z </a:t>
                </a:r>
                <a:r>
                  <a:rPr lang="en-US" altLang="en-US" dirty="0" err="1"/>
                  <a:t>definice</a:t>
                </a:r>
                <a:r>
                  <a:rPr lang="en-US" altLang="en-US" dirty="0"/>
                  <a:t>, ale </a:t>
                </a:r>
                <a:r>
                  <a:rPr lang="en-US" altLang="en-US" dirty="0" err="1"/>
                  <a:t>použití</a:t>
                </a:r>
                <a:r>
                  <a:rPr lang="en-US" altLang="en-US" dirty="0"/>
                  <a:t> FFT je </a:t>
                </a:r>
                <a:r>
                  <a:rPr lang="en-US" altLang="en-US" dirty="0" err="1"/>
                  <a:t>mnohem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rychlejší</a:t>
                </a:r>
                <a:r>
                  <a:rPr lang="en-US" altLang="en-US" dirty="0"/>
                  <a:t> (pro </a:t>
                </a:r>
                <a:r>
                  <a:rPr lang="en-US" altLang="en-US" b="1" i="1" dirty="0"/>
                  <a:t>N = 2</a:t>
                </a:r>
                <a:r>
                  <a:rPr lang="en-US" altLang="en-US" b="1" i="1" baseline="30000" dirty="0"/>
                  <a:t>b</a:t>
                </a:r>
                <a:r>
                  <a:rPr lang="en-US" altLang="en-US" dirty="0"/>
                  <a:t>)</a:t>
                </a:r>
              </a:p>
            </p:txBody>
          </p:sp>
        </mc:Choice>
        <mc:Fallback>
          <p:sp>
            <p:nvSpPr>
              <p:cNvPr id="16387" name="Zástupný symbol pro obsah 2">
                <a:extLst>
                  <a:ext uri="{FF2B5EF4-FFF2-40B4-BE49-F238E27FC236}">
                    <a16:creationId xmlns:a16="http://schemas.microsoft.com/office/drawing/2014/main" id="{629D2E6E-8271-4597-B95D-849E8C2F1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48880"/>
                <a:ext cx="10515600" cy="4968551"/>
              </a:xfrm>
              <a:blipFill>
                <a:blip r:embed="rId2"/>
                <a:stretch>
                  <a:fillRect l="-1043" t="-11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9" name="Obrázek 4">
            <a:extLst>
              <a:ext uri="{FF2B5EF4-FFF2-40B4-BE49-F238E27FC236}">
                <a16:creationId xmlns:a16="http://schemas.microsoft.com/office/drawing/2014/main" id="{4B6CC876-E29B-1424-9CCA-703882715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356641"/>
            <a:ext cx="4926708" cy="139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FA8A3C-4864-DD24-9C60-89979ADDD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21C746B4-BAA4-5758-734F-39DFB688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100"/>
          </a:xfrm>
        </p:spPr>
        <p:txBody>
          <a:bodyPr/>
          <a:lstStyle/>
          <a:p>
            <a:r>
              <a:rPr lang="pt-BR" altLang="en-US" dirty="0"/>
              <a:t>DFT </a:t>
            </a:r>
            <a:r>
              <a:rPr lang="pt-BR" altLang="en-US" b="1" dirty="0"/>
              <a:t>kosinu s více periodami v N </a:t>
            </a:r>
            <a:r>
              <a:rPr lang="cs-CZ" altLang="en-US" b="1" dirty="0"/>
              <a:t>vzorcích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F95D2F0-0ECF-03B8-833B-03DA468A3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/>
                  <a:t>Hodnoty </a:t>
                </a:r>
                <a:r>
                  <a:rPr lang="en-US" dirty="0" err="1"/>
                  <a:t>koeficientů</a:t>
                </a:r>
                <a:r>
                  <a:rPr lang="en-US" dirty="0"/>
                  <a:t> </a:t>
                </a:r>
                <a:r>
                  <a:rPr lang="en-US" dirty="0" err="1"/>
                  <a:t>bychom</a:t>
                </a:r>
                <a:r>
                  <a:rPr lang="en-US" dirty="0"/>
                  <a:t> </a:t>
                </a:r>
                <a:r>
                  <a:rPr lang="en-US" dirty="0" err="1"/>
                  <a:t>mohli</a:t>
                </a:r>
                <a:r>
                  <a:rPr lang="en-US" dirty="0"/>
                  <a:t> </a:t>
                </a:r>
                <a:r>
                  <a:rPr lang="en-US" dirty="0" err="1"/>
                  <a:t>najít</a:t>
                </a:r>
                <a:r>
                  <a:rPr lang="en-US" dirty="0"/>
                  <a:t> </a:t>
                </a:r>
                <a:r>
                  <a:rPr lang="en-US" dirty="0" err="1"/>
                  <a:t>přesně</a:t>
                </a:r>
                <a:r>
                  <a:rPr lang="en-US" dirty="0"/>
                  <a:t> </a:t>
                </a:r>
                <a:r>
                  <a:rPr lang="en-US" dirty="0" err="1"/>
                  <a:t>stejným</a:t>
                </a:r>
                <a:r>
                  <a:rPr lang="en-US" dirty="0"/>
                  <a:t> </a:t>
                </a:r>
                <a:r>
                  <a:rPr lang="en-US" dirty="0" err="1"/>
                  <a:t>způsobem</a:t>
                </a:r>
                <a:r>
                  <a:rPr lang="en-US" dirty="0"/>
                  <a:t>, </a:t>
                </a:r>
                <a:r>
                  <a:rPr lang="en-US" dirty="0" err="1"/>
                  <a:t>jen</a:t>
                </a:r>
                <a:r>
                  <a:rPr lang="en-US" dirty="0"/>
                  <a:t> </a:t>
                </a:r>
                <a:r>
                  <a:rPr lang="en-US" dirty="0" err="1"/>
                  <a:t>bychom</a:t>
                </a:r>
                <a:r>
                  <a:rPr lang="en-US" dirty="0"/>
                  <a:t> se </a:t>
                </a:r>
                <a:r>
                  <a:rPr lang="en-US" dirty="0" err="1"/>
                  <a:t>dívali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index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 místo</a:t>
                </a:r>
                <a14:m>
                  <m:oMath xmlns:m="http://schemas.openxmlformats.org/officeDocument/2006/math"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pPr>
                  <a:defRPr/>
                </a:pPr>
                <a:r>
                  <a:rPr lang="en-US" dirty="0" err="1"/>
                  <a:t>Úplně</a:t>
                </a:r>
                <a:r>
                  <a:rPr lang="en-US" dirty="0"/>
                  <a:t> to </a:t>
                </a:r>
                <a:r>
                  <a:rPr lang="en-US" dirty="0" err="1"/>
                  <a:t>samé</a:t>
                </a:r>
                <a:r>
                  <a:rPr lang="en-US" dirty="0"/>
                  <a:t>, </a:t>
                </a:r>
                <a:r>
                  <a:rPr lang="en-US" dirty="0" err="1"/>
                  <a:t>jen</a:t>
                </a:r>
                <a:r>
                  <a:rPr lang="en-US" dirty="0"/>
                  <a:t> se </a:t>
                </a:r>
                <a:r>
                  <a:rPr lang="en-US" dirty="0" err="1"/>
                  <a:t>změní</a:t>
                </a:r>
                <a:r>
                  <a:rPr lang="en-US" dirty="0"/>
                  <a:t> index: </a:t>
                </a:r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pl-PL" dirty="0"/>
                  <a:t>Amplituda je stejná, argumenty opačné</a:t>
                </a:r>
                <a:r>
                  <a:rPr lang="en-US" dirty="0"/>
                  <a:t>: </a:t>
                </a:r>
              </a:p>
              <a:p>
                <a:pPr lvl="1">
                  <a:defRPr/>
                </a:pPr>
                <a:endParaRPr lang="cs-CZ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dft_of_cos_multiperiod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F95D2F0-0ECF-03B8-833B-03DA468A3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b="-14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9" name="Obrázek 4">
            <a:extLst>
              <a:ext uri="{FF2B5EF4-FFF2-40B4-BE49-F238E27FC236}">
                <a16:creationId xmlns:a16="http://schemas.microsoft.com/office/drawing/2014/main" id="{86CE5159-A842-2BFD-AB8C-0A8D7C59C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196975"/>
            <a:ext cx="2997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Obrázek 6">
            <a:extLst>
              <a:ext uri="{FF2B5EF4-FFF2-40B4-BE49-F238E27FC236}">
                <a16:creationId xmlns:a16="http://schemas.microsoft.com/office/drawing/2014/main" id="{E6D36716-CB87-571B-1A3D-05DCF5E00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131" y="2447448"/>
            <a:ext cx="2642669" cy="87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Obrázek 7">
            <a:extLst>
              <a:ext uri="{FF2B5EF4-FFF2-40B4-BE49-F238E27FC236}">
                <a16:creationId xmlns:a16="http://schemas.microsoft.com/office/drawing/2014/main" id="{63145FC3-BC14-8BC7-5830-9F48A90BD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216936"/>
            <a:ext cx="3500819" cy="6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Obrázek 8">
            <a:extLst>
              <a:ext uri="{FF2B5EF4-FFF2-40B4-BE49-F238E27FC236}">
                <a16:creationId xmlns:a16="http://schemas.microsoft.com/office/drawing/2014/main" id="{5126C0EE-778E-089E-24D9-B29CF760D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32" y="3133825"/>
            <a:ext cx="3430262" cy="87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FE83970D-DF5F-7E65-A509-FAD137113DBE}"/>
              </a:ext>
            </a:extLst>
          </p:cNvPr>
          <p:cNvGrpSpPr/>
          <p:nvPr/>
        </p:nvGrpSpPr>
        <p:grpSpPr>
          <a:xfrm>
            <a:off x="266394" y="4565489"/>
            <a:ext cx="11806269" cy="591703"/>
            <a:chOff x="2414588" y="4414838"/>
            <a:chExt cx="9439274" cy="473075"/>
          </a:xfrm>
        </p:grpSpPr>
        <p:pic>
          <p:nvPicPr>
            <p:cNvPr id="26634" name="Obrázek 9">
              <a:extLst>
                <a:ext uri="{FF2B5EF4-FFF2-40B4-BE49-F238E27FC236}">
                  <a16:creationId xmlns:a16="http://schemas.microsoft.com/office/drawing/2014/main" id="{643F36F3-6C60-FA26-D647-84DF7CA69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588" y="4414838"/>
              <a:ext cx="2547937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Obrázek 10">
              <a:extLst>
                <a:ext uri="{FF2B5EF4-FFF2-40B4-BE49-F238E27FC236}">
                  <a16:creationId xmlns:a16="http://schemas.microsoft.com/office/drawing/2014/main" id="{251AD2D9-412B-F6DE-00A9-689FFC19B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838" y="4418013"/>
              <a:ext cx="4284662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Obrázek 11">
              <a:extLst>
                <a:ext uri="{FF2B5EF4-FFF2-40B4-BE49-F238E27FC236}">
                  <a16:creationId xmlns:a16="http://schemas.microsoft.com/office/drawing/2014/main" id="{1241C430-7D24-345E-55AD-153640FBE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200" y="4491037"/>
              <a:ext cx="187166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6E6E05-C2F4-D0A1-0796-C3735A727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30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651809-C3A3-B531-8029-27E13CD6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575" y="116632"/>
            <a:ext cx="6482850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text, řada/pruh, Písmo, Vykreslený graf&#10;&#10;Popis byl vytvořen automaticky">
            <a:extLst>
              <a:ext uri="{FF2B5EF4-FFF2-40B4-BE49-F238E27FC236}">
                <a16:creationId xmlns:a16="http://schemas.microsoft.com/office/drawing/2014/main" id="{A916B170-B586-5E56-9ECB-5D65DE5A8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" y="2997352"/>
            <a:ext cx="12000002" cy="360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72C3A53-158E-3CA7-12A1-C475A4630FA3}"/>
              </a:ext>
            </a:extLst>
          </p:cNvPr>
          <p:cNvSpPr txBox="1"/>
          <p:nvPr/>
        </p:nvSpPr>
        <p:spPr>
          <a:xfrm>
            <a:off x="0" y="6488668"/>
            <a:ext cx="121980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C211B1-8B5D-0E25-206F-1424CB1CB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31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1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E7272DB-6E81-38F2-75CD-5B15A15F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8" y="62313"/>
            <a:ext cx="11306125" cy="673337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68398-0BE8-395F-495F-655A8C09F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32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19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47915D24-467F-4578-4895-5A8D2AEE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DFT </a:t>
            </a:r>
            <a:r>
              <a:rPr lang="en-US" altLang="en-US" dirty="0" err="1"/>
              <a:t>kosinu</a:t>
            </a:r>
            <a:r>
              <a:rPr lang="en-US" altLang="en-US" dirty="0"/>
              <a:t>, </a:t>
            </a:r>
            <a:r>
              <a:rPr lang="en-US" altLang="en-US" dirty="0" err="1"/>
              <a:t>který</a:t>
            </a:r>
            <a:r>
              <a:rPr lang="en-US" altLang="en-US" dirty="0"/>
              <a:t> </a:t>
            </a:r>
            <a:r>
              <a:rPr lang="en-US" altLang="en-US" dirty="0" err="1"/>
              <a:t>neodpovídá</a:t>
            </a:r>
            <a:r>
              <a:rPr lang="en-US" altLang="en-US" dirty="0"/>
              <a:t> </a:t>
            </a:r>
            <a:r>
              <a:rPr lang="en-US" altLang="en-US" dirty="0" err="1"/>
              <a:t>přesně</a:t>
            </a:r>
            <a:r>
              <a:rPr lang="en-US" altLang="en-US" dirty="0"/>
              <a:t> N </a:t>
            </a:r>
            <a:r>
              <a:rPr lang="en-US" altLang="en-US" dirty="0" err="1"/>
              <a:t>vzorkům</a:t>
            </a:r>
            <a:r>
              <a:rPr lang="en-US" altLang="en-US" dirty="0"/>
              <a:t> …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2A4E64C-D624-575A-36C2-107BE5C8E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/>
                  <a:t>V </a:t>
                </a:r>
                <a:r>
                  <a:rPr lang="en-US" dirty="0" err="1"/>
                  <a:t>reálném</a:t>
                </a:r>
                <a:r>
                  <a:rPr lang="en-US" dirty="0"/>
                  <a:t> </a:t>
                </a:r>
                <a:r>
                  <a:rPr lang="en-US" dirty="0" err="1"/>
                  <a:t>životě</a:t>
                </a:r>
                <a:r>
                  <a:rPr lang="en-US" dirty="0"/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nemůžeme</a:t>
                </a:r>
                <a:r>
                  <a:rPr lang="en-US" dirty="0"/>
                  <a:t> </a:t>
                </a:r>
                <a:r>
                  <a:rPr lang="en-US" dirty="0" err="1"/>
                  <a:t>říct</a:t>
                </a:r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 err="1"/>
                  <a:t>budu</a:t>
                </a:r>
                <a:r>
                  <a:rPr lang="en-US" dirty="0"/>
                  <a:t> </a:t>
                </a:r>
                <a:r>
                  <a:rPr lang="en-US" dirty="0" err="1"/>
                  <a:t>analyzovat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en-US" dirty="0" err="1"/>
                  <a:t>signály</a:t>
                </a:r>
                <a:r>
                  <a:rPr lang="en-US" dirty="0"/>
                  <a:t> s </a:t>
                </a:r>
                <a:r>
                  <a:rPr lang="en-US" dirty="0" err="1"/>
                  <a:t>periodou</a:t>
                </a:r>
                <a:r>
                  <a:rPr lang="en-US" dirty="0"/>
                  <a:t> 128 </a:t>
                </a:r>
                <a:r>
                  <a:rPr lang="en-US" dirty="0" err="1"/>
                  <a:t>vzorků</a:t>
                </a:r>
                <a:r>
                  <a:rPr lang="cs-CZ" dirty="0"/>
                  <a:t>“</a:t>
                </a:r>
                <a:r>
                  <a:rPr lang="en-US" dirty="0"/>
                  <a:t>. </a:t>
                </a:r>
                <a:r>
                  <a:rPr lang="en-US" dirty="0" err="1"/>
                  <a:t>Získáme</a:t>
                </a:r>
                <a:r>
                  <a:rPr lang="en-US" dirty="0"/>
                  <a:t> </a:t>
                </a:r>
                <a:r>
                  <a:rPr lang="en-US" dirty="0" err="1"/>
                  <a:t>vstup</a:t>
                </a:r>
                <a:r>
                  <a:rPr lang="en-US" dirty="0"/>
                  <a:t> a </a:t>
                </a:r>
                <a:r>
                  <a:rPr lang="en-US" dirty="0" err="1"/>
                  <a:t>musíme</a:t>
                </a:r>
                <a:r>
                  <a:rPr lang="en-US" dirty="0"/>
                  <a:t> </a:t>
                </a:r>
                <a:r>
                  <a:rPr lang="en-US" dirty="0" err="1"/>
                  <a:t>jít</a:t>
                </a:r>
                <a:r>
                  <a:rPr lang="en-US" dirty="0"/>
                  <a:t>… </a:t>
                </a:r>
              </a:p>
              <a:p>
                <a:pPr>
                  <a:defRPr/>
                </a:pPr>
                <a:r>
                  <a:rPr lang="en-US" dirty="0" err="1"/>
                  <a:t>Může</a:t>
                </a:r>
                <a:r>
                  <a:rPr lang="en-US" dirty="0"/>
                  <a:t> se </a:t>
                </a:r>
                <a:r>
                  <a:rPr lang="en-US" dirty="0" err="1"/>
                  <a:t>tedy</a:t>
                </a:r>
                <a:r>
                  <a:rPr lang="en-US" dirty="0"/>
                  <a:t> </a:t>
                </a:r>
                <a:r>
                  <a:rPr lang="en-US" dirty="0" err="1"/>
                  <a:t>stát</a:t>
                </a:r>
                <a:r>
                  <a:rPr lang="en-US" dirty="0"/>
                  <a:t> (a </a:t>
                </a:r>
                <a:r>
                  <a:rPr lang="en-US" dirty="0" err="1"/>
                  <a:t>stává</a:t>
                </a:r>
                <a:r>
                  <a:rPr lang="en-US" dirty="0"/>
                  <a:t> se to </a:t>
                </a:r>
                <a:r>
                  <a:rPr lang="en-US" dirty="0" err="1"/>
                  <a:t>pravidelně</a:t>
                </a:r>
                <a:r>
                  <a:rPr lang="en-US" dirty="0"/>
                  <a:t>),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naše</a:t>
                </a:r>
                <a:r>
                  <a:rPr lang="en-US" dirty="0"/>
                  <a:t> </a:t>
                </a:r>
                <a:r>
                  <a:rPr lang="en-US" b="1" i="1" dirty="0"/>
                  <a:t>cos</a:t>
                </a:r>
                <a:r>
                  <a:rPr lang="en-US" dirty="0"/>
                  <a:t> je </a:t>
                </a:r>
                <a:r>
                  <a:rPr lang="cs-CZ" dirty="0"/>
                  <a:t>„</a:t>
                </a:r>
                <a:r>
                  <a:rPr lang="en-US" dirty="0" err="1"/>
                  <a:t>špatně</a:t>
                </a:r>
                <a:r>
                  <a:rPr lang="en-US" dirty="0"/>
                  <a:t> </a:t>
                </a:r>
                <a:r>
                  <a:rPr lang="en-US" dirty="0" err="1"/>
                  <a:t>ořezané</a:t>
                </a:r>
                <a:r>
                  <a:rPr lang="cs-CZ" dirty="0"/>
                  <a:t>“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dirty="0" err="1"/>
                  <a:t>Pamatujte</a:t>
                </a:r>
                <a:r>
                  <a:rPr lang="en-US" dirty="0"/>
                  <a:t>: </a:t>
                </a:r>
                <a:r>
                  <a:rPr lang="en-US" dirty="0" err="1"/>
                  <a:t>jakákoli</a:t>
                </a:r>
                <a:r>
                  <a:rPr lang="en-US" dirty="0"/>
                  <a:t> </a:t>
                </a:r>
                <a:r>
                  <a:rPr lang="en-US" dirty="0" err="1"/>
                  <a:t>ostrá</a:t>
                </a:r>
                <a:r>
                  <a:rPr lang="en-US" dirty="0"/>
                  <a:t> </a:t>
                </a:r>
                <a:r>
                  <a:rPr lang="en-US" dirty="0" err="1"/>
                  <a:t>hrana</a:t>
                </a:r>
                <a:r>
                  <a:rPr lang="en-US" dirty="0"/>
                  <a:t> v </a:t>
                </a:r>
                <a:r>
                  <a:rPr lang="en-US" dirty="0" err="1"/>
                  <a:t>signálu</a:t>
                </a:r>
                <a:r>
                  <a:rPr lang="en-US" dirty="0"/>
                  <a:t> </a:t>
                </a:r>
                <a:r>
                  <a:rPr lang="en-US" dirty="0" err="1"/>
                  <a:t>generuje</a:t>
                </a:r>
                <a:r>
                  <a:rPr lang="en-US" dirty="0"/>
                  <a:t> </a:t>
                </a:r>
                <a:r>
                  <a:rPr lang="en-US" dirty="0" err="1"/>
                  <a:t>vysoké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cs-CZ" dirty="0"/>
                  <a:t> a „zasviní“ celé spektrum</a:t>
                </a:r>
                <a:r>
                  <a:rPr lang="en-US" dirty="0"/>
                  <a:t>.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dft_of_general_cos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periodu</a:t>
                </a:r>
                <a:r>
                  <a:rPr lang="en-US" dirty="0"/>
                  <a:t>, </a:t>
                </a:r>
                <a:r>
                  <a:rPr lang="en-US" dirty="0" err="1"/>
                  <a:t>která</a:t>
                </a:r>
                <a:r>
                  <a:rPr lang="en-US" dirty="0"/>
                  <a:t> se </a:t>
                </a:r>
                <a:r>
                  <a:rPr lang="en-US" dirty="0" err="1"/>
                  <a:t>nevejde</a:t>
                </a:r>
                <a:r>
                  <a:rPr lang="en-US" dirty="0"/>
                  <a:t> </a:t>
                </a:r>
                <a:r>
                  <a:rPr lang="en-US" dirty="0" err="1"/>
                  <a:t>přesně</a:t>
                </a:r>
                <a:r>
                  <a:rPr lang="en-US" dirty="0"/>
                  <a:t> do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á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cs-CZ" dirty="0"/>
                  <a:t>„</a:t>
                </a:r>
                <a:r>
                  <a:rPr lang="en-US" dirty="0" err="1"/>
                  <a:t>špatný</a:t>
                </a:r>
                <a:r>
                  <a:rPr lang="en-US" dirty="0"/>
                  <a:t> </a:t>
                </a:r>
                <a:r>
                  <a:rPr lang="cs-CZ" dirty="0"/>
                  <a:t>o</a:t>
                </a:r>
                <a:r>
                  <a:rPr lang="en-US" dirty="0" err="1"/>
                  <a:t>řez</a:t>
                </a:r>
                <a:r>
                  <a:rPr lang="en-US" dirty="0"/>
                  <a:t> cos</a:t>
                </a:r>
                <a:r>
                  <a:rPr lang="cs-CZ" dirty="0"/>
                  <a:t> “</a:t>
                </a:r>
                <a:r>
                  <a:rPr lang="en-US" dirty="0"/>
                  <a:t>), </a:t>
                </a:r>
                <a:r>
                  <a:rPr lang="en-US" dirty="0" err="1"/>
                  <a:t>spektrum</a:t>
                </a:r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 err="1"/>
                  <a:t>prosakuje</a:t>
                </a:r>
                <a:r>
                  <a:rPr lang="cs-CZ" dirty="0"/>
                  <a:t>“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sousední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2A4E64C-D624-575A-36C2-107BE5C8E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F505E2-6F48-0614-B242-95B8C3289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33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3D6356-0118-1677-4265-765E7126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977" y="188640"/>
            <a:ext cx="6286047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řada/pruh, Vykreslený graf, diagram, text&#10;&#10;Popis byl vytvořen automaticky">
            <a:extLst>
              <a:ext uri="{FF2B5EF4-FFF2-40B4-BE49-F238E27FC236}">
                <a16:creationId xmlns:a16="http://schemas.microsoft.com/office/drawing/2014/main" id="{C51EE2F5-FEA0-27F4-F8B4-24260E878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" y="3020958"/>
            <a:ext cx="12000002" cy="360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64456E0-45F2-7242-510C-EAC623BA558B}"/>
              </a:ext>
            </a:extLst>
          </p:cNvPr>
          <p:cNvSpPr txBox="1"/>
          <p:nvPr/>
        </p:nvSpPr>
        <p:spPr>
          <a:xfrm>
            <a:off x="0" y="6488668"/>
            <a:ext cx="121980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EC992C-79B8-FFE7-62D0-CD33181D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34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49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0A72977-5E3C-BCF9-BFE7-CC53014C5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01" y="102491"/>
            <a:ext cx="11171198" cy="6653019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3E6CFB-546C-3A28-E49C-8F745901E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35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AD03F105-EBFC-75DB-315F-EA110BD0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9431"/>
            <a:ext cx="10515600" cy="2150120"/>
          </a:xfrm>
        </p:spPr>
        <p:txBody>
          <a:bodyPr/>
          <a:lstStyle/>
          <a:p>
            <a:r>
              <a:rPr lang="en-US" altLang="en-US" dirty="0" err="1"/>
              <a:t>Proč</a:t>
            </a:r>
            <a:r>
              <a:rPr lang="en-US" altLang="en-US" dirty="0"/>
              <a:t>? </a:t>
            </a:r>
            <a:r>
              <a:rPr lang="en-US" altLang="en-US" dirty="0" err="1"/>
              <a:t>Protože</a:t>
            </a:r>
            <a:r>
              <a:rPr lang="en-US" altLang="en-US" dirty="0"/>
              <a:t> </a:t>
            </a:r>
            <a:r>
              <a:rPr lang="cs-CZ" altLang="en-US" b="1" dirty="0"/>
              <a:t>okénkujeme </a:t>
            </a:r>
            <a:r>
              <a:rPr lang="en-US" altLang="en-US" b="1" dirty="0" err="1"/>
              <a:t>náš</a:t>
            </a:r>
            <a:r>
              <a:rPr lang="en-US" altLang="en-US" b="1" dirty="0"/>
              <a:t> </a:t>
            </a:r>
            <a:r>
              <a:rPr lang="en-US" altLang="en-US" b="1" dirty="0" err="1"/>
              <a:t>signál</a:t>
            </a:r>
            <a:r>
              <a:rPr lang="en-US" altLang="en-US" dirty="0"/>
              <a:t>...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BF941CA-9D1A-B212-7274-04AF9B9B6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1196752"/>
                <a:ext cx="11233248" cy="640871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:r>
                  <a:rPr lang="cs-CZ" dirty="0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je </a:t>
                </a:r>
                <a:r>
                  <a:rPr lang="cs-CZ" dirty="0" err="1"/>
                  <a:t>okénkující</a:t>
                </a:r>
                <a:r>
                  <a:rPr lang="cs-CZ" dirty="0"/>
                  <a:t> </a:t>
                </a:r>
                <a:r>
                  <a:rPr lang="en-US" dirty="0" err="1"/>
                  <a:t>funkce</a:t>
                </a:r>
                <a:r>
                  <a:rPr lang="en-US" dirty="0"/>
                  <a:t>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/>
                  <a:t>V </a:t>
                </a:r>
                <a:r>
                  <a:rPr lang="en-US" dirty="0" err="1"/>
                  <a:t>případě</a:t>
                </a:r>
                <a:r>
                  <a:rPr lang="en-US" dirty="0"/>
                  <a:t> </a:t>
                </a:r>
                <a:r>
                  <a:rPr lang="en-US" dirty="0" err="1"/>
                  <a:t>násobení</a:t>
                </a:r>
                <a:r>
                  <a:rPr lang="en-US" dirty="0"/>
                  <a:t> </a:t>
                </a:r>
                <a:r>
                  <a:rPr lang="en-US" dirty="0" err="1"/>
                  <a:t>signálů</a:t>
                </a:r>
                <a:r>
                  <a:rPr lang="en-US" dirty="0"/>
                  <a:t> v </a:t>
                </a:r>
                <a:r>
                  <a:rPr lang="en-US" dirty="0" err="1"/>
                  <a:t>čase</a:t>
                </a:r>
                <a:r>
                  <a:rPr lang="en-US" dirty="0"/>
                  <a:t> </a:t>
                </a:r>
                <a:r>
                  <a:rPr lang="en-US" dirty="0" err="1"/>
                  <a:t>budeme</a:t>
                </a:r>
                <a:r>
                  <a:rPr lang="en-US" dirty="0"/>
                  <a:t> </a:t>
                </a:r>
                <a:r>
                  <a:rPr lang="en-US" dirty="0" err="1"/>
                  <a:t>mít</a:t>
                </a:r>
                <a:r>
                  <a:rPr lang="en-US" dirty="0"/>
                  <a:t> k </a:t>
                </a:r>
                <a:r>
                  <a:rPr lang="en-US" dirty="0" err="1"/>
                  <a:t>dispozici</a:t>
                </a:r>
                <a:r>
                  <a:rPr lang="cs-CZ" dirty="0"/>
                  <a:t> 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konvoluc</a:t>
                </a:r>
                <a:r>
                  <a:rPr lang="cs-CZ" b="1" dirty="0">
                    <a:solidFill>
                      <a:srgbClr val="1436CA"/>
                    </a:solidFill>
                  </a:rPr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spekt</a:t>
                </a:r>
                <a:r>
                  <a:rPr lang="cs-CZ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frekvenci</a:t>
                </a:r>
                <a:r>
                  <a:rPr lang="en-US" dirty="0"/>
                  <a:t>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Více</a:t>
                </a:r>
                <a:r>
                  <a:rPr lang="en-US" dirty="0"/>
                  <a:t> o </a:t>
                </a:r>
                <a:r>
                  <a:rPr lang="en-US" dirty="0" err="1"/>
                  <a:t>konvoluci</a:t>
                </a:r>
                <a:r>
                  <a:rPr lang="en-US" dirty="0"/>
                  <a:t> v </a:t>
                </a:r>
                <a:r>
                  <a:rPr lang="en-US" dirty="0" err="1"/>
                  <a:t>přednášce</a:t>
                </a:r>
                <a:r>
                  <a:rPr lang="en-US" dirty="0"/>
                  <a:t> o </a:t>
                </a:r>
                <a:r>
                  <a:rPr lang="cs-CZ" dirty="0"/>
                  <a:t>filtrování</a:t>
                </a:r>
                <a:r>
                  <a:rPr lang="en-US" dirty="0"/>
                  <a:t>, pro </a:t>
                </a:r>
                <a:r>
                  <a:rPr lang="en-US" dirty="0" err="1"/>
                  <a:t>kosinový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to </a:t>
                </a:r>
                <a:r>
                  <a:rPr lang="en-US" dirty="0" err="1"/>
                  <a:t>jednoduše</a:t>
                </a:r>
                <a:r>
                  <a:rPr lang="en-US" dirty="0"/>
                  <a:t> </a:t>
                </a:r>
                <a:r>
                  <a:rPr lang="en-US" dirty="0" err="1"/>
                  <a:t>znamená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se </a:t>
                </a:r>
                <a:r>
                  <a:rPr lang="en-US" dirty="0" err="1"/>
                  <a:t>spektrum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posune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cs-CZ" dirty="0"/>
                  <a:t>jeho</a:t>
                </a:r>
                <a:r>
                  <a:rPr lang="en-US" dirty="0"/>
                  <a:t> </a:t>
                </a:r>
                <a:r>
                  <a:rPr lang="en-US" dirty="0" err="1"/>
                  <a:t>frekvenci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pl-PL" dirty="0"/>
                  <a:t>Jaké je tedy spektrum našeho okna</a:t>
                </a:r>
                <a:r>
                  <a:rPr lang="en-US" dirty="0"/>
                  <a:t>?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Analýza</a:t>
                </a:r>
                <a:r>
                  <a:rPr lang="en-US" dirty="0"/>
                  <a:t> </a:t>
                </a:r>
                <a:r>
                  <a:rPr lang="en-US" i="0" dirty="0">
                    <a:latin typeface="+mj-lt"/>
                  </a:rPr>
                  <a:t>N</a:t>
                </a:r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 </a:t>
                </a:r>
                <a:r>
                  <a:rPr lang="en-US" dirty="0" err="1"/>
                  <a:t>nestačí</a:t>
                </a:r>
                <a:r>
                  <a:rPr lang="en-US" dirty="0"/>
                  <a:t>, </a:t>
                </a:r>
                <a:r>
                  <a:rPr lang="en-US" dirty="0" err="1"/>
                  <a:t>dostali</a:t>
                </a:r>
                <a:r>
                  <a:rPr lang="en-US" dirty="0"/>
                  <a:t> </a:t>
                </a:r>
                <a:r>
                  <a:rPr lang="en-US" dirty="0" err="1"/>
                  <a:t>bychom</a:t>
                </a:r>
                <a:r>
                  <a:rPr lang="en-US" dirty="0"/>
                  <a:t> </a:t>
                </a:r>
                <a:r>
                  <a:rPr lang="en-US" dirty="0" err="1"/>
                  <a:t>konstantu</a:t>
                </a:r>
                <a:r>
                  <a:rPr lang="en-US" dirty="0"/>
                  <a:t> (a </a:t>
                </a:r>
                <a:r>
                  <a:rPr lang="en-US" dirty="0" err="1"/>
                  <a:t>víme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její</a:t>
                </a:r>
                <a:r>
                  <a:rPr lang="en-US" dirty="0"/>
                  <a:t> </a:t>
                </a:r>
                <a:r>
                  <a:rPr lang="en-US" dirty="0" err="1"/>
                  <a:t>spektrum</a:t>
                </a:r>
                <a:r>
                  <a:rPr lang="en-US" dirty="0"/>
                  <a:t> je </a:t>
                </a:r>
                <a:r>
                  <a:rPr lang="en-US" dirty="0" err="1"/>
                  <a:t>jediný</a:t>
                </a:r>
                <a:r>
                  <a:rPr lang="en-US" dirty="0"/>
                  <a:t> </a:t>
                </a:r>
                <a:r>
                  <a:rPr lang="en-US" dirty="0" err="1"/>
                  <a:t>koeficient</a:t>
                </a:r>
                <a:r>
                  <a:rPr lang="en-US" dirty="0"/>
                  <a:t>).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Zvýšení</a:t>
                </a:r>
                <a:r>
                  <a:rPr lang="en-US" dirty="0"/>
                  <a:t> N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více</a:t>
                </a:r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 </a:t>
                </a:r>
                <a:r>
                  <a:rPr lang="en-US" dirty="0" err="1"/>
                  <a:t>pomocí</a:t>
                </a:r>
                <a:r>
                  <a:rPr lang="en-US" dirty="0"/>
                  <a:t> </a:t>
                </a:r>
                <a:r>
                  <a:rPr lang="cs-CZ" dirty="0"/>
                  <a:t>doplnění nulami</a:t>
                </a:r>
                <a:r>
                  <a:rPr lang="en-US" dirty="0"/>
                  <a:t>:</a:t>
                </a:r>
                <a:r>
                  <a:rPr lang="cs-CZ" dirty="0"/>
                  <a:t> </a:t>
                </a:r>
                <a:r>
                  <a:rPr lang="en-US" dirty="0"/>
                  <a:t>256 -&gt; 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fft</a:t>
                </a:r>
                <a:r>
                  <a:rPr lang="en-US" i="1" dirty="0"/>
                  <a:t> </a:t>
                </a:r>
                <a:r>
                  <a:rPr lang="en-US" dirty="0"/>
                  <a:t>= 4096 (16x)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Přiblížením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nízké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 </a:t>
                </a:r>
                <a:r>
                  <a:rPr lang="en-US" dirty="0" err="1"/>
                  <a:t>zobrazíte</a:t>
                </a:r>
                <a:r>
                  <a:rPr lang="en-US" dirty="0"/>
                  <a:t> </a:t>
                </a:r>
                <a:r>
                  <a:rPr lang="en-US" dirty="0" err="1"/>
                  <a:t>detaily</a:t>
                </a:r>
                <a:r>
                  <a:rPr lang="en-US" dirty="0"/>
                  <a:t> ... </a:t>
                </a:r>
                <a:r>
                  <a:rPr lang="en-US" dirty="0" err="1"/>
                  <a:t>ukazuje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cs-CZ" dirty="0"/>
                  <a:t>amplitudu</a:t>
                </a:r>
                <a:endParaRPr lang="en-US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cs-CZ" dirty="0"/>
                  <a:t>… také ukazuje, kde jsou body délky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DFT </a:t>
                </a:r>
                <a:r>
                  <a:rPr lang="en-US" dirty="0"/>
                  <a:t>! 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BF941CA-9D1A-B212-7274-04AF9B9B6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196752"/>
                <a:ext cx="11233248" cy="6408712"/>
              </a:xfrm>
              <a:blipFill>
                <a:blip r:embed="rId2"/>
                <a:stretch>
                  <a:fillRect l="-977" t="-8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896CAD9B-DC3E-8161-713F-730F766D81A2}"/>
              </a:ext>
            </a:extLst>
          </p:cNvPr>
          <p:cNvSpPr txBox="1"/>
          <p:nvPr/>
        </p:nvSpPr>
        <p:spPr>
          <a:xfrm>
            <a:off x="7032104" y="6338857"/>
            <a:ext cx="2880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#dft_rectangle_zeropad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1F7744-56D1-CAB3-928E-A018377D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36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C3216F7-AB82-8C8D-6140-85DA6F36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05" y="966600"/>
            <a:ext cx="9329590" cy="492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5CE1C1-7407-9F56-2B57-3564EEC47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37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27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6E3A6BB-4523-30A7-1A8A-52AFF9154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9" y="212138"/>
            <a:ext cx="8592602" cy="3240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AAF21E9-BC0E-5784-6F3B-3111C0796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72" y="3601659"/>
            <a:ext cx="8673856" cy="3240000"/>
          </a:xfrm>
          <a:prstGeom prst="rect">
            <a:avLst/>
          </a:prstGeom>
        </p:spPr>
      </p:pic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933ED297-335E-C0E3-6437-4054D265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38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18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870EA113-E3EC-8C5E-0D75-7AF146A4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Lepší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rozlišení</a:t>
            </a:r>
            <a:r>
              <a:rPr lang="en-US" altLang="en-US" dirty="0"/>
              <a:t> pro </a:t>
            </a:r>
            <a:r>
              <a:rPr lang="cs-CZ" altLang="en-US" dirty="0"/>
              <a:t>„</a:t>
            </a:r>
            <a:r>
              <a:rPr lang="en-US" altLang="en-US" dirty="0" err="1"/>
              <a:t>dobrý</a:t>
            </a:r>
            <a:r>
              <a:rPr lang="cs-CZ" altLang="en-US" dirty="0"/>
              <a:t>“</a:t>
            </a:r>
            <a:r>
              <a:rPr lang="en-US" altLang="en-US" dirty="0"/>
              <a:t> </a:t>
            </a:r>
            <a:r>
              <a:rPr lang="en-US" altLang="en-US" dirty="0" err="1"/>
              <a:t>kosinus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9BCF8B-FD14-56EC-F795-5CF25B9F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dft_of_cos_multiperiod_detail</a:t>
            </a:r>
            <a:endParaRPr lang="en-US" dirty="0"/>
          </a:p>
          <a:p>
            <a:pPr>
              <a:defRPr/>
            </a:pPr>
            <a:r>
              <a:rPr lang="cs-CZ" dirty="0"/>
              <a:t>Zde vidíme kardinální sinus, ale frekvence původního DFT jej vzorkují přesně na nulových hodnotách</a:t>
            </a:r>
            <a:r>
              <a:rPr lang="en-US" dirty="0"/>
              <a:t>!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0725" name="Obrázek 4">
            <a:extLst>
              <a:ext uri="{FF2B5EF4-FFF2-40B4-BE49-F238E27FC236}">
                <a16:creationId xmlns:a16="http://schemas.microsoft.com/office/drawing/2014/main" id="{A1FFDB1B-15F8-E5BA-C793-21D32014E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65" y="1988840"/>
            <a:ext cx="5978071" cy="10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22CE1A-8470-89DF-4B78-AF96C3FD5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39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8FC12B07-0964-3F2D-F320-A292D3A7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DFT </a:t>
            </a:r>
            <a:r>
              <a:rPr lang="en-US" altLang="en-US" dirty="0" err="1"/>
              <a:t>analýza</a:t>
            </a:r>
            <a:r>
              <a:rPr lang="en-US" altLang="en-US" dirty="0"/>
              <a:t> II.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FB27749-7E09-AD8C-43E3-F2639686B8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784"/>
                <a:ext cx="11162456" cy="53732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reálné</a:t>
                </a:r>
                <a:r>
                  <a:rPr lang="en-US" dirty="0"/>
                  <a:t> </a:t>
                </a:r>
                <a:r>
                  <a:rPr lang="en-US" dirty="0" err="1"/>
                  <a:t>vstupní</a:t>
                </a:r>
                <a:r>
                  <a:rPr lang="en-US" dirty="0"/>
                  <a:t> </a:t>
                </a:r>
                <a:r>
                  <a:rPr lang="en-US" dirty="0" err="1"/>
                  <a:t>signály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koeficienty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symetrické</a:t>
                </a:r>
                <a:r>
                  <a:rPr lang="en-US" dirty="0"/>
                  <a:t> (</a:t>
                </a: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cs-CZ" dirty="0"/>
                  <a:t>sdružení </a:t>
                </a:r>
                <a:r>
                  <a:rPr lang="en-US" b="1" i="1" dirty="0"/>
                  <a:t>X[k] = X</a:t>
                </a:r>
                <a:r>
                  <a:rPr lang="en-US" sz="3600" b="1" i="1" baseline="30000" dirty="0">
                    <a:solidFill>
                      <a:srgbClr val="FF0000"/>
                    </a:solidFill>
                  </a:rPr>
                  <a:t>*</a:t>
                </a:r>
                <a:r>
                  <a:rPr lang="en-US" b="1" i="1" dirty="0"/>
                  <a:t>[N-k]</a:t>
                </a:r>
                <a:r>
                  <a:rPr lang="cs-CZ" dirty="0"/>
                  <a:t>)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/>
                  <a:t>     </a:t>
                </a:r>
                <a:r>
                  <a:rPr lang="cs-CZ" dirty="0"/>
                  <a:t>a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𝐚𝐫𝐠</m:t>
                        </m:r>
                      </m:fName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func>
                    <m:r>
                      <a:rPr lang="en-US" b="1" i="1" dirty="0">
                        <a:latin typeface="Cambria Math" panose="02040503050406030204" pitchFamily="18" charset="0"/>
                      </a:rPr>
                      <m:t>= −</m:t>
                    </m:r>
                    <m:func>
                      <m:func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dirty="0" err="1">
                            <a:latin typeface="Cambria Math" panose="02040503050406030204" pitchFamily="18" charset="0"/>
                          </a:rPr>
                          <m:t>𝐚𝐫𝐠</m:t>
                        </m:r>
                      </m:fName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/>
                  <a:t>… </a:t>
                </a:r>
                <a:r>
                  <a:rPr lang="en-US" dirty="0" err="1"/>
                  <a:t>takže</a:t>
                </a:r>
                <a:r>
                  <a:rPr lang="en-US" dirty="0"/>
                  <a:t> </a:t>
                </a:r>
                <a:r>
                  <a:rPr lang="en-US" dirty="0" err="1"/>
                  <a:t>stačí</a:t>
                </a:r>
                <a:r>
                  <a:rPr lang="en-US" dirty="0"/>
                  <a:t> </a:t>
                </a:r>
                <a:r>
                  <a:rPr lang="en-US" dirty="0" err="1"/>
                  <a:t>uložit</a:t>
                </a:r>
                <a:r>
                  <a:rPr lang="en-US" dirty="0"/>
                  <a:t> a </a:t>
                </a:r>
                <a:r>
                  <a:rPr lang="en-US" dirty="0" err="1"/>
                  <a:t>znázornit</a:t>
                </a:r>
                <a:r>
                  <a:rPr lang="en-US" dirty="0"/>
                  <a:t> </a:t>
                </a:r>
                <a:r>
                  <a:rPr lang="en-US" dirty="0" err="1"/>
                  <a:t>spektrum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od k = 0 do k = N/2.</a:t>
                </a:r>
                <a:br>
                  <a:rPr lang="cs-CZ" dirty="0"/>
                </a:br>
                <a:r>
                  <a:rPr lang="en-US" dirty="0"/>
                  <a:t>To </a:t>
                </a:r>
                <a:r>
                  <a:rPr lang="en-US" dirty="0" err="1"/>
                  <a:t>odpovídá</a:t>
                </a:r>
                <a:r>
                  <a:rPr lang="en-US" dirty="0"/>
                  <a:t> </a:t>
                </a:r>
                <a:r>
                  <a:rPr lang="en-US" dirty="0" err="1"/>
                  <a:t>normalizovan</a:t>
                </a:r>
                <a:r>
                  <a:rPr lang="cs-CZ" dirty="0"/>
                  <a:t>é</a:t>
                </a:r>
                <a:r>
                  <a:rPr lang="en-US" dirty="0"/>
                  <a:t> </a:t>
                </a:r>
                <a:r>
                  <a:rPr lang="en-US" dirty="0" err="1"/>
                  <a:t>frekvenc</a:t>
                </a:r>
                <a:r>
                  <a:rPr lang="cs-CZ" dirty="0"/>
                  <a:t>i </a:t>
                </a:r>
                <a:r>
                  <a:rPr lang="en-US" dirty="0"/>
                  <a:t>0 ... 1/2 a </a:t>
                </a:r>
                <a:r>
                  <a:rPr lang="en-US" dirty="0" err="1"/>
                  <a:t>běžné</a:t>
                </a:r>
                <a:r>
                  <a:rPr lang="en-US" dirty="0"/>
                  <a:t> </a:t>
                </a:r>
                <a:r>
                  <a:rPr lang="en-US" dirty="0" err="1"/>
                  <a:t>frekvenc</a:t>
                </a:r>
                <a:r>
                  <a:rPr lang="cs-CZ" dirty="0"/>
                  <a:t>i </a:t>
                </a:r>
                <a:r>
                  <a:rPr lang="en-US" i="1" dirty="0"/>
                  <a:t>0 … F</a:t>
                </a:r>
                <a:r>
                  <a:rPr lang="en-US" i="1" baseline="-25000" dirty="0"/>
                  <a:t>s</a:t>
                </a:r>
                <a:r>
                  <a:rPr lang="cs-CZ" i="1" baseline="-25000" dirty="0"/>
                  <a:t> </a:t>
                </a:r>
                <a:r>
                  <a:rPr lang="en-US" i="1" dirty="0"/>
                  <a:t>/2.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Pozor</a:t>
                </a:r>
                <a:r>
                  <a:rPr lang="en-US" dirty="0"/>
                  <a:t>,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koeficientů</a:t>
                </a:r>
                <a:r>
                  <a:rPr lang="en-US" dirty="0"/>
                  <a:t>, </a:t>
                </a:r>
                <a:r>
                  <a:rPr lang="en-US" dirty="0" err="1"/>
                  <a:t>které</a:t>
                </a:r>
                <a:r>
                  <a:rPr lang="en-US" dirty="0"/>
                  <a:t> je </a:t>
                </a:r>
                <a:r>
                  <a:rPr lang="en-US" dirty="0" err="1"/>
                  <a:t>třeba</a:t>
                </a:r>
                <a:r>
                  <a:rPr lang="en-US" dirty="0"/>
                  <a:t> </a:t>
                </a:r>
                <a:r>
                  <a:rPr lang="en-US" dirty="0" err="1"/>
                  <a:t>zachovat</a:t>
                </a:r>
                <a:r>
                  <a:rPr lang="en-US" dirty="0"/>
                  <a:t>,</a:t>
                </a:r>
                <a:r>
                  <a:rPr lang="cs-CZ" dirty="0"/>
                  <a:t> </a:t>
                </a:r>
                <a:r>
                  <a:rPr lang="en-US" dirty="0"/>
                  <a:t>NENÍ</a:t>
                </a:r>
                <a:r>
                  <a:rPr lang="cs-CZ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ale</a:t>
                </a:r>
                <a:r>
                  <a:rPr lang="cs-CZ" dirty="0"/>
                  <a:t> </a:t>
                </a:r>
                <a:r>
                  <a:rPr lang="cs-CZ" b="1" dirty="0"/>
                  <a:t>JE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!!!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/>
                </a:pPr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#dft_anal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FB27749-7E09-AD8C-43E3-F2639686B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784"/>
                <a:ext cx="11162456" cy="5373216"/>
              </a:xfrm>
              <a:blipFill>
                <a:blip r:embed="rId2"/>
                <a:stretch>
                  <a:fillRect l="-1147" t="-11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69D30B-B5DB-B024-2735-63822EA27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18D117-6828-83C6-7F89-C35C99E6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37" y="512676"/>
            <a:ext cx="10288926" cy="583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D68D01-00E6-FD47-E483-4E3110EDC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40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98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řada/pruh, text, účtenka, Vykreslený graf&#10;&#10;Popis byl vytvořen automaticky">
            <a:extLst>
              <a:ext uri="{FF2B5EF4-FFF2-40B4-BE49-F238E27FC236}">
                <a16:creationId xmlns:a16="http://schemas.microsoft.com/office/drawing/2014/main" id="{16C72C50-AA97-55C4-4AA1-E65AC689D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2171"/>
            <a:ext cx="10800002" cy="3240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A2CDD9-2F42-0510-5064-7F204415DC9A}"/>
              </a:ext>
            </a:extLst>
          </p:cNvPr>
          <p:cNvSpPr txBox="1"/>
          <p:nvPr/>
        </p:nvSpPr>
        <p:spPr>
          <a:xfrm>
            <a:off x="-3015" y="3140968"/>
            <a:ext cx="12198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0791961-AD16-D26D-A45E-955C3437B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72" y="3601659"/>
            <a:ext cx="8673856" cy="3240000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32B77E0-ED83-B204-5B80-B9F18F002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41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59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756CECA2-B839-291C-55E4-7BB2C317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en-US" dirty="0" err="1"/>
              <a:t>Lepší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rozlišení</a:t>
            </a:r>
            <a:r>
              <a:rPr lang="en-US" altLang="en-US" dirty="0"/>
              <a:t> pro </a:t>
            </a:r>
            <a:r>
              <a:rPr lang="cs-CZ" altLang="en-US" dirty="0"/>
              <a:t>„</a:t>
            </a:r>
            <a:r>
              <a:rPr lang="en-US" altLang="en-US" dirty="0" err="1"/>
              <a:t>špatný</a:t>
            </a:r>
            <a:r>
              <a:rPr lang="cs-CZ" altLang="en-US" dirty="0"/>
              <a:t>“</a:t>
            </a:r>
            <a:r>
              <a:rPr lang="en-US" altLang="en-US" dirty="0"/>
              <a:t> </a:t>
            </a:r>
            <a:r>
              <a:rPr lang="en-US" altLang="en-US" dirty="0" err="1"/>
              <a:t>kosinus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ED1E77-D08F-4D34-E868-047945032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736"/>
            <a:ext cx="10658400" cy="5805264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dft_of_cos_generalcos_detail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err="1"/>
              <a:t>Vidíme</a:t>
            </a:r>
            <a:r>
              <a:rPr lang="en-US" dirty="0"/>
              <a:t> </a:t>
            </a:r>
            <a:r>
              <a:rPr lang="en-US" dirty="0" err="1"/>
              <a:t>kardinální</a:t>
            </a:r>
            <a:r>
              <a:rPr lang="en-US" dirty="0"/>
              <a:t> sinus a </a:t>
            </a:r>
            <a:r>
              <a:rPr lang="en-US" dirty="0" err="1"/>
              <a:t>nemáme</a:t>
            </a:r>
            <a:r>
              <a:rPr lang="en-US" dirty="0"/>
              <a:t> </a:t>
            </a:r>
            <a:r>
              <a:rPr lang="en-US" dirty="0" err="1"/>
              <a:t>štěstí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teoretická</a:t>
            </a:r>
            <a:r>
              <a:rPr lang="en-US" dirty="0"/>
              <a:t> 1 </a:t>
            </a:r>
            <a:r>
              <a:rPr lang="en-US" dirty="0" err="1"/>
              <a:t>čára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uniká</a:t>
            </a:r>
            <a:r>
              <a:rPr lang="cs-CZ" dirty="0"/>
              <a:t>“</a:t>
            </a:r>
            <a:r>
              <a:rPr lang="en-US" dirty="0"/>
              <a:t> do </a:t>
            </a:r>
            <a:r>
              <a:rPr lang="en-US" dirty="0" err="1"/>
              <a:t>sousedních</a:t>
            </a:r>
            <a:r>
              <a:rPr lang="en-US" dirty="0"/>
              <a:t> </a:t>
            </a:r>
            <a:r>
              <a:rPr lang="en-US" dirty="0" err="1"/>
              <a:t>frekvencí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err="1"/>
              <a:t>Můžeme</a:t>
            </a:r>
            <a:r>
              <a:rPr lang="en-US" dirty="0"/>
              <a:t> se to </a:t>
            </a:r>
            <a:r>
              <a:rPr lang="en-US" dirty="0" err="1"/>
              <a:t>pokusit</a:t>
            </a:r>
            <a:r>
              <a:rPr lang="en-US" dirty="0"/>
              <a:t> </a:t>
            </a:r>
            <a:r>
              <a:rPr lang="en-US" dirty="0" err="1"/>
              <a:t>opravit</a:t>
            </a:r>
            <a:r>
              <a:rPr lang="en-US" dirty="0"/>
              <a:t> </a:t>
            </a:r>
            <a:r>
              <a:rPr lang="cs-CZ" dirty="0"/>
              <a:t>dalším</a:t>
            </a:r>
            <a:r>
              <a:rPr lang="en-US" dirty="0"/>
              <a:t> </a:t>
            </a:r>
            <a:r>
              <a:rPr lang="en-US" dirty="0" err="1"/>
              <a:t>oknem</a:t>
            </a:r>
            <a:r>
              <a:rPr lang="en-US" dirty="0"/>
              <a:t> … </a:t>
            </a:r>
            <a:r>
              <a:rPr lang="en-US" b="1" dirty="0"/>
              <a:t>Hamming</a:t>
            </a:r>
            <a:r>
              <a:rPr lang="cs-CZ" b="1" dirty="0" err="1"/>
              <a:t>ovým</a:t>
            </a:r>
            <a:r>
              <a:rPr lang="cs-CZ" b="1" dirty="0"/>
              <a:t> oknem</a:t>
            </a: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dft_of_generalcos_Hamming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chaotické</a:t>
            </a:r>
            <a:r>
              <a:rPr lang="cs-CZ" dirty="0"/>
              <a:t>“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u </a:t>
            </a:r>
            <a:r>
              <a:rPr lang="en-US" dirty="0" err="1"/>
              <a:t>obdélníkového</a:t>
            </a:r>
            <a:r>
              <a:rPr lang="en-US" dirty="0"/>
              <a:t> </a:t>
            </a:r>
            <a:r>
              <a:rPr lang="en-US" dirty="0" err="1"/>
              <a:t>okna</a:t>
            </a:r>
            <a:r>
              <a:rPr lang="en-US" dirty="0"/>
              <a:t> (</a:t>
            </a:r>
            <a:r>
              <a:rPr lang="en-US" dirty="0" err="1"/>
              <a:t>hrany</a:t>
            </a:r>
            <a:r>
              <a:rPr lang="en-US" dirty="0"/>
              <a:t> </a:t>
            </a:r>
            <a:r>
              <a:rPr lang="en-US" dirty="0" err="1"/>
              <a:t>vzniklé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špatném</a:t>
            </a:r>
            <a:r>
              <a:rPr lang="en-US" dirty="0"/>
              <a:t> </a:t>
            </a:r>
            <a:r>
              <a:rPr lang="en-US" dirty="0" err="1"/>
              <a:t>řezání</a:t>
            </a:r>
            <a:r>
              <a:rPr lang="cs-CZ" dirty="0"/>
              <a:t>“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zeslabené</a:t>
            </a:r>
            <a:r>
              <a:rPr lang="en-US" dirty="0"/>
              <a:t>), ale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horší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rozlišení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err="1"/>
              <a:t>Pamatujte</a:t>
            </a:r>
            <a:r>
              <a:rPr lang="en-US" dirty="0"/>
              <a:t>: </a:t>
            </a:r>
            <a:r>
              <a:rPr lang="en-US" b="1" u="sng" dirty="0" err="1">
                <a:solidFill>
                  <a:srgbClr val="FF0000"/>
                </a:solidFill>
              </a:rPr>
              <a:t>plynulejší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signál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&lt;=&gt; </a:t>
            </a:r>
            <a:r>
              <a:rPr lang="en-US" b="1" u="sng" dirty="0" err="1">
                <a:solidFill>
                  <a:srgbClr val="FF0000"/>
                </a:solidFill>
              </a:rPr>
              <a:t>širším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spektru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dirty="0"/>
          </a:p>
        </p:txBody>
      </p:sp>
      <p:pic>
        <p:nvPicPr>
          <p:cNvPr id="31749" name="Obrázek 4">
            <a:extLst>
              <a:ext uri="{FF2B5EF4-FFF2-40B4-BE49-F238E27FC236}">
                <a16:creationId xmlns:a16="http://schemas.microsoft.com/office/drawing/2014/main" id="{94B1CD89-152E-5651-B64B-1897161EA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81" y="3356992"/>
            <a:ext cx="8618239" cy="6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EB8976-7DA0-3F7F-C3A4-24024ACAF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42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AD9EDAB-8E7E-972E-EC51-9F30B63EA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20" y="423732"/>
            <a:ext cx="10441160" cy="6010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40AEEB-BF2D-0234-CA7F-57AA78CB6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43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8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řada/pruh, snímek obrazovky, Vykreslený graf&#10;&#10;Popis byl vytvořen automaticky">
            <a:extLst>
              <a:ext uri="{FF2B5EF4-FFF2-40B4-BE49-F238E27FC236}">
                <a16:creationId xmlns:a16="http://schemas.microsoft.com/office/drawing/2014/main" id="{44277965-2DE1-1821-8785-1ED8FC029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12106"/>
            <a:ext cx="10800002" cy="3240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A2CDD9-2F42-0510-5064-7F204415DC9A}"/>
              </a:ext>
            </a:extLst>
          </p:cNvPr>
          <p:cNvSpPr txBox="1"/>
          <p:nvPr/>
        </p:nvSpPr>
        <p:spPr>
          <a:xfrm>
            <a:off x="-3015" y="3140968"/>
            <a:ext cx="12198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5894AD-D911-5E39-C494-B70CD952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72" y="3627775"/>
            <a:ext cx="8673856" cy="3240000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49E309A2-71AA-D5B9-AC44-BCFC5847D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44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79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řada/pruh, text, Vykreslený graf, diagram&#10;&#10;Popis byl vytvořen automaticky">
            <a:extLst>
              <a:ext uri="{FF2B5EF4-FFF2-40B4-BE49-F238E27FC236}">
                <a16:creationId xmlns:a16="http://schemas.microsoft.com/office/drawing/2014/main" id="{E3803B21-FF7D-A14C-5ECD-0EB899225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6" y="3789040"/>
            <a:ext cx="9601068" cy="28803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88B3EA9-DDB6-A458-65EE-73C861FD4583}"/>
              </a:ext>
            </a:extLst>
          </p:cNvPr>
          <p:cNvSpPr txBox="1"/>
          <p:nvPr/>
        </p:nvSpPr>
        <p:spPr>
          <a:xfrm>
            <a:off x="-3015" y="6577607"/>
            <a:ext cx="12198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6705F7-4C8E-C537-BE6E-2B824583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216" y="28756"/>
            <a:ext cx="5499569" cy="3760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2A0102-E3E6-8993-B1D3-66EBFFDD9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45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03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řada/pruh, text, účtenka, snímek obrazovky&#10;&#10;Popis byl vytvořen automaticky">
            <a:extLst>
              <a:ext uri="{FF2B5EF4-FFF2-40B4-BE49-F238E27FC236}">
                <a16:creationId xmlns:a16="http://schemas.microsoft.com/office/drawing/2014/main" id="{44C121B2-B8A6-3341-A4E3-C07E1A588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0"/>
            <a:ext cx="10800002" cy="3240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A2CDD9-2F42-0510-5064-7F204415DC9A}"/>
              </a:ext>
            </a:extLst>
          </p:cNvPr>
          <p:cNvSpPr txBox="1"/>
          <p:nvPr/>
        </p:nvSpPr>
        <p:spPr>
          <a:xfrm>
            <a:off x="-3015" y="3140968"/>
            <a:ext cx="12198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BA2B64-E31A-DE6F-8E4B-433FDEC6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78" y="3601659"/>
            <a:ext cx="8582445" cy="324000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825BE6-B7DB-5B9E-DE60-0204C02BC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46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86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3FDA3E34-3DAD-FA2C-64CA-FF32A363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DFT </a:t>
            </a:r>
            <a:r>
              <a:rPr lang="en-US" altLang="en-US" dirty="0" err="1"/>
              <a:t>něčeho</a:t>
            </a:r>
            <a:r>
              <a:rPr lang="en-US" altLang="en-US" dirty="0"/>
              <a:t> </a:t>
            </a:r>
            <a:r>
              <a:rPr lang="cs-CZ" altLang="en-US" dirty="0"/>
              <a:t>obecně </a:t>
            </a:r>
            <a:r>
              <a:rPr lang="en-US" altLang="en-US" dirty="0" err="1"/>
              <a:t>periodického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FD36566-4A0A-7DB3-C494-2D3F700E25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90448" cy="4772025"/>
              </a:xfrm>
            </p:spPr>
            <p:txBody>
              <a:bodyPr/>
              <a:lstStyle/>
              <a:p>
                <a:pPr>
                  <a:defRPr/>
                </a:pPr>
                <a:r>
                  <a:rPr lang="pt-BR" dirty="0"/>
                  <a:t>Periodické obdélníkové </a:t>
                </a:r>
                <a:r>
                  <a:rPr lang="cs-CZ" dirty="0" err="1"/>
                  <a:t>im</a:t>
                </a:r>
                <a:r>
                  <a:rPr lang="pt-BR" dirty="0"/>
                  <a:t>pulzy s periodou</a:t>
                </a:r>
                <a:r>
                  <a:rPr lang="en-US" dirty="0"/>
                  <a:t> 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pulse</a:t>
                </a:r>
                <a:endParaRPr lang="en-US" i="1" baseline="-25000" dirty="0"/>
              </a:p>
              <a:p>
                <a:pPr>
                  <a:defRPr/>
                </a:pPr>
                <a:r>
                  <a:rPr lang="en-US" b="1" dirty="0" err="1"/>
                  <a:t>Proložení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vzorků</a:t>
                </a:r>
                <a:r>
                  <a:rPr lang="en-US" b="1" dirty="0"/>
                  <a:t> </a:t>
                </a:r>
                <a:r>
                  <a:rPr lang="en-US" b="1" dirty="0" err="1"/>
                  <a:t>celým</a:t>
                </a:r>
                <a:r>
                  <a:rPr lang="en-US" b="1" dirty="0"/>
                  <a:t> </a:t>
                </a:r>
                <a:r>
                  <a:rPr lang="en-US" b="1" dirty="0" err="1"/>
                  <a:t>číslem</a:t>
                </a:r>
                <a:r>
                  <a:rPr lang="en-US" b="1" dirty="0"/>
                  <a:t> </a:t>
                </a:r>
                <a:r>
                  <a:rPr lang="en-US" dirty="0"/>
                  <a:t>period</a:t>
                </a:r>
                <a:r>
                  <a:rPr lang="cs-CZ" dirty="0"/>
                  <a:t>y</a:t>
                </a: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dft_pulsetrain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/>
                  <a:t>Ve </a:t>
                </a:r>
                <a:r>
                  <a:rPr lang="en-US" dirty="0" err="1"/>
                  <a:t>srovnání</a:t>
                </a:r>
                <a:r>
                  <a:rPr lang="en-US" dirty="0"/>
                  <a:t> se </a:t>
                </a:r>
                <a:r>
                  <a:rPr lang="en-US" dirty="0" err="1"/>
                  <a:t>spektrem</a:t>
                </a:r>
                <a:r>
                  <a:rPr lang="en-US" dirty="0"/>
                  <a:t> </a:t>
                </a:r>
                <a:r>
                  <a:rPr lang="en-US" dirty="0" err="1"/>
                  <a:t>jednoho</a:t>
                </a:r>
                <a:r>
                  <a:rPr lang="en-US" dirty="0"/>
                  <a:t> </a:t>
                </a:r>
                <a:r>
                  <a:rPr lang="en-US" dirty="0" err="1"/>
                  <a:t>obdélníkového</a:t>
                </a:r>
                <a:r>
                  <a:rPr lang="en-US" dirty="0"/>
                  <a:t> </a:t>
                </a:r>
                <a:r>
                  <a:rPr lang="cs-CZ" dirty="0" err="1"/>
                  <a:t>im</a:t>
                </a:r>
                <a:r>
                  <a:rPr lang="en-US" dirty="0" err="1"/>
                  <a:t>pulzu</a:t>
                </a:r>
                <a:r>
                  <a:rPr lang="en-US" dirty="0"/>
                  <a:t> je </a:t>
                </a:r>
                <a:r>
                  <a:rPr lang="en-US" dirty="0" err="1"/>
                  <a:t>spektrum</a:t>
                </a:r>
                <a:r>
                  <a:rPr lang="en-US" dirty="0"/>
                  <a:t> </a:t>
                </a:r>
                <a:r>
                  <a:rPr lang="en-US" b="1" dirty="0" err="1"/>
                  <a:t>vzorkováno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dirty="0"/>
                  <a:t>Polohy </a:t>
                </a:r>
                <a:r>
                  <a:rPr lang="en-US" dirty="0" err="1"/>
                  <a:t>vzorků</a:t>
                </a:r>
                <a:r>
                  <a:rPr lang="en-US" dirty="0"/>
                  <a:t> odpovídají</a:t>
                </a:r>
                <a:r>
                  <a:rPr lang="en-US" i="1" dirty="0"/>
                  <a:t>1/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pulse</a:t>
                </a:r>
                <a:r>
                  <a:rPr lang="en-US" i="1" baseline="-25000" dirty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normalizovaná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) </a:t>
                </a:r>
                <a:r>
                  <a:rPr lang="cs-CZ" dirty="0"/>
                  <a:t>a</a:t>
                </a:r>
                <a:br>
                  <a:rPr lang="cs-CZ" dirty="0"/>
                </a:br>
                <a:r>
                  <a:rPr lang="en-US" i="1" dirty="0"/>
                  <a:t>F</a:t>
                </a:r>
                <a:r>
                  <a:rPr lang="en-US" i="1" baseline="-25000" dirty="0"/>
                  <a:t>s</a:t>
                </a:r>
                <a:r>
                  <a:rPr lang="en-US" i="1" dirty="0"/>
                  <a:t> / 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pulse</a:t>
                </a:r>
                <a:r>
                  <a:rPr lang="en-US" i="1" baseline="-25000" dirty="0"/>
                  <a:t> </a:t>
                </a:r>
                <a:r>
                  <a:rPr lang="en-US" dirty="0"/>
                  <a:t>(</a:t>
                </a:r>
                <a:r>
                  <a:rPr lang="cs-CZ" dirty="0"/>
                  <a:t>běžná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) – </a:t>
                </a:r>
                <a:r>
                  <a:rPr lang="cs-CZ" dirty="0"/>
                  <a:t>v</a:t>
                </a:r>
                <a:r>
                  <a:rPr lang="en-US" dirty="0" err="1"/>
                  <a:t>íce</a:t>
                </a:r>
                <a:r>
                  <a:rPr lang="en-US" dirty="0"/>
                  <a:t> v </a:t>
                </a:r>
                <a:r>
                  <a:rPr lang="en-US" dirty="0" err="1"/>
                  <a:t>samostatné</a:t>
                </a:r>
                <a:r>
                  <a:rPr lang="en-US" dirty="0"/>
                  <a:t> </a:t>
                </a:r>
                <a:r>
                  <a:rPr lang="en-US" dirty="0" err="1"/>
                  <a:t>přednášce</a:t>
                </a:r>
                <a:r>
                  <a:rPr lang="en-US" dirty="0"/>
                  <a:t> o </a:t>
                </a:r>
                <a:r>
                  <a:rPr lang="en-US" dirty="0" err="1"/>
                  <a:t>periodických</a:t>
                </a:r>
                <a:r>
                  <a:rPr lang="en-US" dirty="0"/>
                  <a:t> </a:t>
                </a:r>
                <a:r>
                  <a:rPr lang="en-US" dirty="0" err="1"/>
                  <a:t>signálech</a:t>
                </a:r>
                <a:r>
                  <a:rPr lang="en-US" dirty="0"/>
                  <a:t>. </a:t>
                </a:r>
              </a:p>
              <a:p>
                <a:pPr marL="0" indent="0" algn="ctr">
                  <a:buNone/>
                  <a:defRPr/>
                </a:pPr>
                <a:r>
                  <a:rPr lang="en-US" b="1" u="sng" dirty="0" err="1">
                    <a:solidFill>
                      <a:srgbClr val="FF0000"/>
                    </a:solidFill>
                  </a:rPr>
                  <a:t>Periodický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signál</a:t>
                </a:r>
                <a:r>
                  <a:rPr lang="en-US" b="1" dirty="0">
                    <a:solidFill>
                      <a:srgbClr val="FF0000"/>
                    </a:solidFill>
                  </a:rPr>
                  <a:t> &lt;=&gt;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vzorkované</a:t>
                </a:r>
                <a:r>
                  <a:rPr lang="en-US" b="1" dirty="0">
                    <a:solidFill>
                      <a:srgbClr val="FF0000"/>
                    </a:solidFill>
                  </a:rPr>
                  <a:t> "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diskrétní</a:t>
                </a:r>
                <a:r>
                  <a:rPr lang="en-US" b="1" dirty="0">
                    <a:solidFill>
                      <a:srgbClr val="FF0000"/>
                    </a:solidFill>
                  </a:rPr>
                  <a:t>"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spektrum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FD36566-4A0A-7DB3-C494-2D3F700E2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90448" cy="4772025"/>
              </a:xfrm>
              <a:blipFill>
                <a:blip r:embed="rId2"/>
                <a:stretch>
                  <a:fillRect l="-1154" t="-2043" b="-2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E668F-052D-8192-69DD-914667F2A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47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A44C8A5-34D0-9F80-76AD-10AC4CA34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785" y="228065"/>
            <a:ext cx="8982431" cy="2739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řada/pruh, Vykreslený graf, diagram, Paralelní&#10;&#10;Popis byl vytvořen automaticky">
            <a:extLst>
              <a:ext uri="{FF2B5EF4-FFF2-40B4-BE49-F238E27FC236}">
                <a16:creationId xmlns:a16="http://schemas.microsoft.com/office/drawing/2014/main" id="{7D1D64EC-A8B2-4D54-E315-E5A535DFE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" y="2999685"/>
            <a:ext cx="11580205" cy="347406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C72417A-CB9D-1925-0E92-5C66335ACE99}"/>
              </a:ext>
            </a:extLst>
          </p:cNvPr>
          <p:cNvSpPr txBox="1"/>
          <p:nvPr/>
        </p:nvSpPr>
        <p:spPr>
          <a:xfrm>
            <a:off x="-3015" y="6361583"/>
            <a:ext cx="12198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498930-59A7-3DF7-CCDD-D60F73C1F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48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527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9AD2FB8-439A-0F5A-2B19-B767817C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78" y="6891"/>
            <a:ext cx="11492244" cy="6844218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BD549-7AAE-0311-486F-F159DD038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49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0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řada/pruh, snímek obrazovky, Vykreslený graf, diagram&#10;&#10;Popis byl vytvořen automaticky">
            <a:extLst>
              <a:ext uri="{FF2B5EF4-FFF2-40B4-BE49-F238E27FC236}">
                <a16:creationId xmlns:a16="http://schemas.microsoft.com/office/drawing/2014/main" id="{93B39E96-B6EE-8BD6-03CF-BFA389DC3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"/>
          <a:stretch/>
        </p:blipFill>
        <p:spPr>
          <a:xfrm>
            <a:off x="536069" y="3279"/>
            <a:ext cx="11119863" cy="3240000"/>
          </a:xfrm>
          <a:prstGeom prst="rect">
            <a:avLst/>
          </a:prstGeom>
        </p:spPr>
      </p:pic>
      <p:pic>
        <p:nvPicPr>
          <p:cNvPr id="6" name="Obrázek 5" descr="Obsah obrázku text, Písmo, řada/pruh, Vykreslený graf&#10;&#10;Popis byl vytvořen automaticky">
            <a:extLst>
              <a:ext uri="{FF2B5EF4-FFF2-40B4-BE49-F238E27FC236}">
                <a16:creationId xmlns:a16="http://schemas.microsoft.com/office/drawing/2014/main" id="{D3B9C99A-AD41-2705-5B87-C6D223553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"/>
          <a:stretch/>
        </p:blipFill>
        <p:spPr>
          <a:xfrm>
            <a:off x="536067" y="3573016"/>
            <a:ext cx="11119867" cy="324000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AF5530-431B-0E4E-B83F-41EC62D45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8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DBE434AF-1D8F-97E5-1B57-3DE53BF7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946432" cy="1325563"/>
          </a:xfrm>
        </p:spPr>
        <p:txBody>
          <a:bodyPr/>
          <a:lstStyle/>
          <a:p>
            <a:r>
              <a:rPr lang="pt-BR" altLang="en-US" dirty="0"/>
              <a:t>DFT periodického signálu s </a:t>
            </a:r>
            <a:r>
              <a:rPr lang="cs-CZ" altLang="en-US" dirty="0"/>
              <a:t>„</a:t>
            </a:r>
            <a:r>
              <a:rPr lang="pt-BR" altLang="en-US" dirty="0"/>
              <a:t>divokou</a:t>
            </a:r>
            <a:r>
              <a:rPr lang="cs-CZ" altLang="en-US" dirty="0"/>
              <a:t>“</a:t>
            </a:r>
            <a:r>
              <a:rPr lang="pt-BR" altLang="en-US" dirty="0"/>
              <a:t> periodou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918F24F-3383-6253-BC41-43770D59D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785"/>
                <a:ext cx="10515600" cy="5760639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pt-BR" dirty="0"/>
                  <a:t>Periodické obdélníkové </a:t>
                </a:r>
                <a:r>
                  <a:rPr lang="cs-CZ" dirty="0" err="1"/>
                  <a:t>im</a:t>
                </a:r>
                <a:r>
                  <a:rPr lang="pt-BR" dirty="0"/>
                  <a:t>pulzy s periodou</a:t>
                </a:r>
                <a:r>
                  <a:rPr lang="cs-CZ" dirty="0"/>
                  <a:t> 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pulse</a:t>
                </a:r>
                <a:endParaRPr lang="en-US" i="1" baseline="-25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b="1" dirty="0" err="1"/>
                  <a:t>Neproložení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 </a:t>
                </a:r>
                <a:r>
                  <a:rPr lang="en-US" b="1" dirty="0" err="1"/>
                  <a:t>celým</a:t>
                </a:r>
                <a:r>
                  <a:rPr lang="en-US" b="1" dirty="0"/>
                  <a:t> </a:t>
                </a:r>
                <a:r>
                  <a:rPr lang="en-US" b="1" dirty="0" err="1"/>
                  <a:t>číslem</a:t>
                </a:r>
                <a:r>
                  <a:rPr lang="en-US" b="1" dirty="0"/>
                  <a:t> </a:t>
                </a:r>
                <a:r>
                  <a:rPr lang="cs-CZ" dirty="0"/>
                  <a:t>periody</a:t>
                </a:r>
                <a:r>
                  <a:rPr lang="en-US" dirty="0"/>
                  <a:t> (</a:t>
                </a:r>
                <a:r>
                  <a:rPr lang="en-US" dirty="0" err="1"/>
                  <a:t>což</a:t>
                </a:r>
                <a:r>
                  <a:rPr lang="en-US" dirty="0"/>
                  <a:t> je </a:t>
                </a:r>
                <a:r>
                  <a:rPr lang="en-US" dirty="0" err="1"/>
                  <a:t>obvyklá</a:t>
                </a:r>
                <a:r>
                  <a:rPr lang="en-US" dirty="0"/>
                  <a:t> </a:t>
                </a:r>
                <a:r>
                  <a:rPr lang="en-US" dirty="0" err="1"/>
                  <a:t>situace</a:t>
                </a:r>
                <a:r>
                  <a:rPr lang="en-US" dirty="0"/>
                  <a:t>…)</a:t>
                </a:r>
                <a:endParaRPr lang="cs-CZ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dft_pulsetrain_general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Něco</a:t>
                </a:r>
                <a:r>
                  <a:rPr lang="en-US" dirty="0"/>
                  <a:t> to </a:t>
                </a:r>
                <a:r>
                  <a:rPr lang="en-US" dirty="0" err="1"/>
                  <a:t>dělá</a:t>
                </a:r>
                <a:r>
                  <a:rPr lang="en-US" dirty="0"/>
                  <a:t>, ale </a:t>
                </a:r>
                <a:r>
                  <a:rPr lang="en-US" dirty="0" err="1"/>
                  <a:t>dochází</a:t>
                </a:r>
                <a:r>
                  <a:rPr lang="en-US" dirty="0"/>
                  <a:t> k </a:t>
                </a:r>
                <a:r>
                  <a:rPr lang="en-US" dirty="0" err="1"/>
                  <a:t>brutálnímu</a:t>
                </a:r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 err="1"/>
                  <a:t>úniku</a:t>
                </a:r>
                <a:r>
                  <a:rPr lang="cs-CZ" dirty="0"/>
                  <a:t>“</a:t>
                </a:r>
                <a:r>
                  <a:rPr lang="en-US" dirty="0"/>
                  <a:t> do </a:t>
                </a:r>
                <a:r>
                  <a:rPr lang="en-US" dirty="0" err="1"/>
                  <a:t>sousedních</a:t>
                </a:r>
                <a:r>
                  <a:rPr lang="en-US" dirty="0"/>
                  <a:t> </a:t>
                </a:r>
                <a:r>
                  <a:rPr lang="cs-CZ" dirty="0"/>
                  <a:t>frekvencí</a:t>
                </a:r>
                <a:r>
                  <a:rPr lang="en-US" dirty="0"/>
                  <a:t>, </a:t>
                </a:r>
                <a:r>
                  <a:rPr lang="en-US" dirty="0" err="1"/>
                  <a:t>což</a:t>
                </a:r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vliv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tvar</a:t>
                </a:r>
                <a:r>
                  <a:rPr lang="en-US" dirty="0"/>
                  <a:t> </a:t>
                </a:r>
                <a:r>
                  <a:rPr lang="en-US" dirty="0" err="1"/>
                  <a:t>spektra</a:t>
                </a:r>
                <a:r>
                  <a:rPr lang="en-US" dirty="0"/>
                  <a:t>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/>
                  <a:t>To je </a:t>
                </a:r>
                <a:r>
                  <a:rPr lang="en-US" dirty="0" err="1"/>
                  <a:t>však</a:t>
                </a:r>
                <a:r>
                  <a:rPr lang="en-US" dirty="0"/>
                  <a:t> to, co </a:t>
                </a:r>
                <a:r>
                  <a:rPr lang="en-US" dirty="0" err="1"/>
                  <a:t>děláme</a:t>
                </a:r>
                <a:r>
                  <a:rPr lang="en-US" dirty="0"/>
                  <a:t> </a:t>
                </a:r>
                <a:r>
                  <a:rPr lang="en-US" dirty="0" err="1"/>
                  <a:t>většinu</a:t>
                </a:r>
                <a:r>
                  <a:rPr lang="en-US" dirty="0"/>
                  <a:t> </a:t>
                </a:r>
                <a:r>
                  <a:rPr lang="en-US" dirty="0" err="1"/>
                  <a:t>času</a:t>
                </a:r>
                <a:r>
                  <a:rPr lang="en-US" dirty="0"/>
                  <a:t> – </a:t>
                </a:r>
                <a:r>
                  <a:rPr lang="en-US" dirty="0" err="1"/>
                  <a:t>podívejte</a:t>
                </a:r>
                <a:r>
                  <a:rPr lang="en-US" dirty="0"/>
                  <a:t> se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řečový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cs-CZ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#dft_anal</a:t>
                </a:r>
                <a:r>
                  <a:rPr lang="en-US" dirty="0"/>
                  <a:t> </a:t>
                </a:r>
                <a:r>
                  <a:rPr lang="cs-CZ" dirty="0"/>
                  <a:t>n</a:t>
                </a:r>
                <a:r>
                  <a:rPr lang="en-US" dirty="0"/>
                  <a:t>a </a:t>
                </a:r>
                <a:r>
                  <a:rPr lang="en-US" dirty="0" err="1"/>
                  <a:t>začátku</a:t>
                </a:r>
                <a:r>
                  <a:rPr lang="en-US" dirty="0"/>
                  <a:t> </a:t>
                </a:r>
                <a:r>
                  <a:rPr lang="en-US" dirty="0" err="1"/>
                  <a:t>této</a:t>
                </a:r>
                <a:r>
                  <a:rPr lang="en-US" dirty="0"/>
                  <a:t> </a:t>
                </a:r>
                <a:r>
                  <a:rPr lang="en-US" dirty="0" err="1"/>
                  <a:t>přednášky</a:t>
                </a:r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dirty="0"/>
                  <a:t>V </a:t>
                </a:r>
                <a:r>
                  <a:rPr lang="en-US" dirty="0" err="1"/>
                  <a:t>případě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známe</a:t>
                </a:r>
                <a:r>
                  <a:rPr lang="en-US" dirty="0"/>
                  <a:t> </a:t>
                </a:r>
                <a:r>
                  <a:rPr lang="en-US" dirty="0" err="1"/>
                  <a:t>periodu</a:t>
                </a:r>
                <a:r>
                  <a:rPr lang="en-US" dirty="0"/>
                  <a:t>,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jsme</a:t>
                </a:r>
                <a:r>
                  <a:rPr lang="en-US" dirty="0"/>
                  <a:t> </a:t>
                </a:r>
                <a:r>
                  <a:rPr lang="en-US" dirty="0" err="1"/>
                  <a:t>schopni</a:t>
                </a:r>
                <a:r>
                  <a:rPr lang="en-US" dirty="0"/>
                  <a:t> ji </a:t>
                </a:r>
                <a:r>
                  <a:rPr lang="en-US" dirty="0" err="1"/>
                  <a:t>přesně</a:t>
                </a:r>
                <a:r>
                  <a:rPr lang="en-US" dirty="0"/>
                  <a:t> </a:t>
                </a:r>
                <a:r>
                  <a:rPr lang="en-US" dirty="0" err="1"/>
                  <a:t>změřit</a:t>
                </a:r>
                <a:r>
                  <a:rPr lang="en-US" dirty="0"/>
                  <a:t>, </a:t>
                </a:r>
                <a:r>
                  <a:rPr lang="en-US" dirty="0" err="1"/>
                  <a:t>může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DTFT </a:t>
                </a:r>
                <a:r>
                  <a:rPr lang="en-US" dirty="0" err="1"/>
                  <a:t>bezpečnější</a:t>
                </a:r>
                <a:r>
                  <a:rPr lang="en-US" dirty="0"/>
                  <a:t> </a:t>
                </a:r>
                <a:r>
                  <a:rPr lang="en-US" dirty="0" err="1"/>
                  <a:t>volbou</a:t>
                </a:r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918F24F-3383-6253-BC41-43770D59D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785"/>
                <a:ext cx="10515600" cy="5760639"/>
              </a:xfrm>
              <a:blipFill>
                <a:blip r:embed="rId2"/>
                <a:stretch>
                  <a:fillRect l="-1217" t="-1058" r="-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A9DB0B-751B-343E-842B-CC6F1669E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50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řada/pruh, Vykreslený graf, diagram, Paralelní&#10;&#10;Popis byl vytvořen automaticky">
            <a:extLst>
              <a:ext uri="{FF2B5EF4-FFF2-40B4-BE49-F238E27FC236}">
                <a16:creationId xmlns:a16="http://schemas.microsoft.com/office/drawing/2014/main" id="{079A0034-4648-B0D6-3F0E-B5D4E2E6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9" y="3140968"/>
            <a:ext cx="11580002" cy="3474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C72417A-CB9D-1925-0E92-5C66335ACE99}"/>
              </a:ext>
            </a:extLst>
          </p:cNvPr>
          <p:cNvSpPr txBox="1"/>
          <p:nvPr/>
        </p:nvSpPr>
        <p:spPr>
          <a:xfrm>
            <a:off x="-3015" y="6505599"/>
            <a:ext cx="12198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35E779-BD20-8AEE-F07F-39ADBC3D0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120" y="188640"/>
            <a:ext cx="7270482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4F5200-D498-4AEC-83BC-A2C3EA110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51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92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28961EB-D95D-9245-D31F-8ADC4ABC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08" y="0"/>
            <a:ext cx="11515385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52F0B3-16B3-B2E4-FDB8-8204C6225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52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153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E05E6EE6-9F0E-FA62-DB27-EFB72D8F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6600" b="1" dirty="0">
                <a:solidFill>
                  <a:srgbClr val="1436CA"/>
                </a:solidFill>
              </a:rPr>
              <a:t>Plán</a:t>
            </a:r>
            <a:endParaRPr lang="en-US" altLang="en-US" sz="6600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AA0C221-73B1-BAD7-469B-C742FDD6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Opakování</a:t>
            </a:r>
            <a:r>
              <a:rPr lang="en-US" altLang="en-US" dirty="0"/>
              <a:t> DFT</a:t>
            </a:r>
            <a:r>
              <a:rPr lang="en-US" altLang="en-US" b="1" dirty="0"/>
              <a:t>
</a:t>
            </a:r>
            <a:r>
              <a:rPr lang="en-US" altLang="en-US" dirty="0"/>
              <a:t>DFT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1436CA"/>
                </a:solidFill>
              </a:rPr>
              <a:t>Vlastnosti</a:t>
            </a:r>
            <a:r>
              <a:rPr lang="en-US" altLang="en-US" b="1" dirty="0">
                <a:solidFill>
                  <a:srgbClr val="1436CA"/>
                </a:solidFill>
              </a:rPr>
              <a:t> DFT</a:t>
            </a:r>
            <a:r>
              <a:rPr lang="en-US" altLang="en-US" dirty="0"/>
              <a:t>
Trochu </a:t>
            </a:r>
            <a:r>
              <a:rPr lang="en-US" altLang="en-US" dirty="0" err="1"/>
              <a:t>více</a:t>
            </a:r>
            <a:r>
              <a:rPr lang="en-US" altLang="en-US" dirty="0"/>
              <a:t> </a:t>
            </a:r>
            <a:r>
              <a:rPr lang="en-US" altLang="en-US" dirty="0" err="1"/>
              <a:t>matematiky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DFT 
</a:t>
            </a:r>
            <a:r>
              <a:rPr lang="en-US" altLang="en-US" dirty="0" err="1"/>
              <a:t>Spektrogram</a:t>
            </a:r>
            <a:r>
              <a:rPr lang="en-US" altLang="en-US" dirty="0"/>
              <a:t> a co s </a:t>
            </a:r>
            <a:r>
              <a:rPr lang="en-US" altLang="en-US" dirty="0" err="1"/>
              <a:t>ním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dělat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r>
              <a:rPr lang="en-US" altLang="en-US" dirty="0"/>
              <a:t> a </a:t>
            </a:r>
            <a:r>
              <a:rPr lang="pl-PL" altLang="en-US" dirty="0"/>
              <a:t>„co si z toho odnést“</a:t>
            </a: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9A2E81-D9EE-6ECD-1572-756B35113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53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227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B94E049A-01BB-BE5C-1709-E7F4C599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Škálování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6032862-CB9B-5DDC-CDCB-4C0667E82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 err="1"/>
                  <a:t>Pokud</a:t>
                </a:r>
                <a:r>
                  <a:rPr lang="en-US" dirty="0"/>
                  <a:t> je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dirty="0" err="1"/>
                  <a:t>vynásoben</a:t>
                </a:r>
                <a:r>
                  <a:rPr lang="en-US" dirty="0"/>
                  <a:t> </a:t>
                </a:r>
                <a:r>
                  <a:rPr lang="en-US" dirty="0" err="1"/>
                  <a:t>konstantou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00B050"/>
                    </a:solidFill>
                  </a:rPr>
                  <a:t>y[n] = </a:t>
                </a:r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>
                    <a:solidFill>
                      <a:srgbClr val="00B050"/>
                    </a:solidFill>
                  </a:rPr>
                  <a:t>x[n]</a:t>
                </a:r>
                <a:r>
                  <a:rPr lang="en-US" dirty="0"/>
                  <a:t>, </a:t>
                </a:r>
                <a:r>
                  <a:rPr lang="cs-CZ" dirty="0"/>
                  <a:t>potom </a:t>
                </a:r>
                <a:r>
                  <a:rPr lang="en-US" dirty="0" err="1"/>
                  <a:t>koeficienty</a:t>
                </a:r>
                <a:r>
                  <a:rPr lang="en-US" dirty="0"/>
                  <a:t> DFT </a:t>
                </a:r>
                <a:r>
                  <a:rPr lang="en-US" dirty="0" err="1"/>
                  <a:t>budou</a:t>
                </a:r>
                <a:r>
                  <a:rPr lang="cs-CZ" dirty="0"/>
                  <a:t> </a:t>
                </a:r>
                <a:r>
                  <a:rPr lang="en-US" i="1" dirty="0">
                    <a:solidFill>
                      <a:srgbClr val="00B050"/>
                    </a:solidFill>
                  </a:rPr>
                  <a:t>Y[k] = </a:t>
                </a:r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>
                    <a:solidFill>
                      <a:srgbClr val="00B050"/>
                    </a:solidFill>
                  </a:rPr>
                  <a:t>X[k]</a:t>
                </a:r>
              </a:p>
              <a:p>
                <a:pPr>
                  <a:defRPr/>
                </a:pPr>
                <a:r>
                  <a:rPr lang="cs-CZ" dirty="0"/>
                  <a:t>Důkaz</a:t>
                </a:r>
                <a:r>
                  <a:rPr lang="en-US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dft_scaling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6032862-CB9B-5DDC-CDCB-4C0667E82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5" name="Obrázek 4">
            <a:extLst>
              <a:ext uri="{FF2B5EF4-FFF2-40B4-BE49-F238E27FC236}">
                <a16:creationId xmlns:a16="http://schemas.microsoft.com/office/drawing/2014/main" id="{40DEEE1C-0A57-FD0B-33F1-821F2BDEC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1" y="3429000"/>
            <a:ext cx="10656699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9E1542-95D0-935C-7395-66266AA6E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54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62F528D-94EE-BCF2-04AB-85C4C0EF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79" y="188640"/>
            <a:ext cx="6683242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řada/pruh, snímek obrazovky, text, Vykreslený graf&#10;&#10;Popis byl vytvořen automaticky">
            <a:extLst>
              <a:ext uri="{FF2B5EF4-FFF2-40B4-BE49-F238E27FC236}">
                <a16:creationId xmlns:a16="http://schemas.microsoft.com/office/drawing/2014/main" id="{F7715E7C-EDCC-5EFC-90F9-D8AB9168B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" y="3078307"/>
            <a:ext cx="12000002" cy="360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0919E95-D926-1895-EFE0-6856A1ADAE78}"/>
              </a:ext>
            </a:extLst>
          </p:cNvPr>
          <p:cNvSpPr txBox="1"/>
          <p:nvPr/>
        </p:nvSpPr>
        <p:spPr>
          <a:xfrm>
            <a:off x="11747" y="6530614"/>
            <a:ext cx="121980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7BFF1F-7DBC-CE30-2669-B28D09763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55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11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3890458-A710-BAC5-FE8B-3D1139D5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88" y="-2731"/>
            <a:ext cx="11505024" cy="6863462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8B836B-9575-CFB7-7C6C-9D0CDA75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56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018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9ABDC6A8-3AEA-B5F0-8A7C-D1C35A26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8811"/>
            <a:ext cx="10515600" cy="1325563"/>
          </a:xfrm>
        </p:spPr>
        <p:txBody>
          <a:bodyPr/>
          <a:lstStyle/>
          <a:p>
            <a:r>
              <a:rPr lang="en-US" altLang="en-US" dirty="0" err="1"/>
              <a:t>Aditivita</a:t>
            </a:r>
            <a:r>
              <a:rPr lang="en-US" altLang="en-US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42A528-A48D-0692-04AF-A83CFB9FA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12"/>
            <a:ext cx="10515600" cy="53402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dirty="0"/>
              <a:t>Pokud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DFT pro </a:t>
            </a:r>
            <a:r>
              <a:rPr lang="en-US" dirty="0" err="1"/>
              <a:t>signál</a:t>
            </a:r>
            <a:r>
              <a:rPr lang="cs-CZ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[n] </a:t>
            </a:r>
            <a:r>
              <a:rPr lang="cs-CZ" i="1" dirty="0"/>
              <a:t>je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[k]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a DFT pro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[n]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[k]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Pak,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sečteme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: </a:t>
            </a:r>
            <a:r>
              <a:rPr lang="en-US" b="1" i="1" dirty="0"/>
              <a:t>y[n] =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i="1" baseline="-25000" dirty="0"/>
              <a:t>1</a:t>
            </a:r>
            <a:r>
              <a:rPr lang="en-US" b="1" i="1" dirty="0"/>
              <a:t>[n] + x</a:t>
            </a:r>
            <a:r>
              <a:rPr lang="en-US" b="1" i="1" baseline="-25000" dirty="0"/>
              <a:t>2</a:t>
            </a:r>
            <a:r>
              <a:rPr lang="en-US" b="1" i="1" dirty="0"/>
              <a:t>[n]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err="1"/>
              <a:t>Výsledný</a:t>
            </a:r>
            <a:r>
              <a:rPr lang="en-US" dirty="0"/>
              <a:t> DFT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součtem</a:t>
            </a:r>
            <a:r>
              <a:rPr lang="en-US" dirty="0"/>
              <a:t> </a:t>
            </a:r>
            <a:r>
              <a:rPr lang="en-US" dirty="0" err="1"/>
              <a:t>původních</a:t>
            </a:r>
            <a:r>
              <a:rPr lang="en-US" dirty="0"/>
              <a:t> DFT: </a:t>
            </a:r>
            <a:br>
              <a:rPr lang="en-US" dirty="0"/>
            </a:br>
            <a:r>
              <a:rPr lang="en-US" b="1" i="1" dirty="0"/>
              <a:t>Y[k] =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i="1" baseline="-25000" dirty="0"/>
              <a:t>1</a:t>
            </a:r>
            <a:r>
              <a:rPr lang="en-US" b="1" i="1" dirty="0"/>
              <a:t>[k] + X</a:t>
            </a:r>
            <a:r>
              <a:rPr lang="en-US" b="1" i="1" baseline="-25000" dirty="0"/>
              <a:t>2</a:t>
            </a:r>
            <a:r>
              <a:rPr lang="en-US" b="1" i="1" dirty="0"/>
              <a:t>[k]</a:t>
            </a:r>
            <a:r>
              <a:rPr lang="en-US" i="1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err="1"/>
              <a:t>Důkaz</a:t>
            </a:r>
            <a:r>
              <a:rPr lang="en-US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dft_additivity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/>
              <a:t>… </a:t>
            </a:r>
            <a:r>
              <a:rPr lang="en-US" dirty="0" err="1"/>
              <a:t>proč</a:t>
            </a:r>
            <a:r>
              <a:rPr lang="en-US" dirty="0"/>
              <a:t> se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fází</a:t>
            </a:r>
            <a:r>
              <a:rPr lang="en-US" dirty="0"/>
              <a:t> v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bodech</a:t>
            </a:r>
            <a:r>
              <a:rPr lang="en-US" dirty="0"/>
              <a:t> </a:t>
            </a:r>
            <a:r>
              <a:rPr lang="en-US" dirty="0" err="1"/>
              <a:t>neshodují</a:t>
            </a:r>
            <a:r>
              <a:rPr lang="en-US" dirty="0"/>
              <a:t>?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6869" name="Obrázek 4">
            <a:extLst>
              <a:ext uri="{FF2B5EF4-FFF2-40B4-BE49-F238E27FC236}">
                <a16:creationId xmlns:a16="http://schemas.microsoft.com/office/drawing/2014/main" id="{85FE67FC-D5C4-F0DA-F78C-023092BEB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3" y="4725144"/>
            <a:ext cx="11625155" cy="92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BEFCAF-78AD-E375-7FDB-1F6410DDF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57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A1E710E-CB61-7ACB-4DD7-7CCDD139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35" y="134941"/>
            <a:ext cx="667233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 descr="Obsah obrázku řada/pruh, Vykreslený graf, text, diagram&#10;&#10;Popis byl vytvořen automaticky">
            <a:extLst>
              <a:ext uri="{FF2B5EF4-FFF2-40B4-BE49-F238E27FC236}">
                <a16:creationId xmlns:a16="http://schemas.microsoft.com/office/drawing/2014/main" id="{984BFF78-5C96-3F72-3C93-470EF4DA1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3429000"/>
            <a:ext cx="10800002" cy="324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8F09EFE-02CB-C806-81B9-38BD249A3526}"/>
              </a:ext>
            </a:extLst>
          </p:cNvPr>
          <p:cNvSpPr txBox="1"/>
          <p:nvPr/>
        </p:nvSpPr>
        <p:spPr>
          <a:xfrm>
            <a:off x="-3015" y="6546830"/>
            <a:ext cx="121980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34BA5F-9F3F-279D-4026-0E39FA6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58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267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AC9DB1E-DBFF-80EA-E008-557801226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0" y="-12420"/>
            <a:ext cx="8298460" cy="6882840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3B0CC45-0F47-5A16-71BB-9247B6C10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59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15D3CAB-6F85-950C-4A87-25D8E94DE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42446" y="2458037"/>
            <a:ext cx="6721476" cy="1941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5D2BB01-F429-D281-C7DD-E267A7789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486429"/>
            <a:ext cx="9865096" cy="5885143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C6BBE4-2D25-87CE-0A46-28D713779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464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7AB14FC-D369-9D61-3325-A86873E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99" y="0"/>
            <a:ext cx="8596403" cy="685800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F25AE8-B90E-2D8F-C4B5-BC1D6DA1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60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950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22E707D9-971D-837C-5613-8C9505C4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en-US" dirty="0" err="1"/>
              <a:t>Linearita</a:t>
            </a:r>
            <a:r>
              <a:rPr lang="en-US" altLang="en-US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3B83AB-D08E-BBF9-CBE7-45A70AA0F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4908550"/>
          </a:xfrm>
        </p:spPr>
        <p:txBody>
          <a:bodyPr/>
          <a:lstStyle/>
          <a:p>
            <a:pPr>
              <a:defRPr/>
            </a:pPr>
            <a:r>
              <a:rPr lang="en-US" b="1" dirty="0" err="1"/>
              <a:t>Škálování</a:t>
            </a:r>
            <a:r>
              <a:rPr lang="en-US" b="1" dirty="0"/>
              <a:t> a </a:t>
            </a:r>
            <a:r>
              <a:rPr lang="en-US" b="1" dirty="0" err="1"/>
              <a:t>aditivita</a:t>
            </a:r>
            <a:r>
              <a:rPr lang="en-US" b="1" dirty="0"/>
              <a:t> </a:t>
            </a:r>
            <a:r>
              <a:rPr lang="en-US" b="1" dirty="0" err="1"/>
              <a:t>dohromady</a:t>
            </a:r>
            <a:endParaRPr lang="en-US" b="1" dirty="0"/>
          </a:p>
          <a:p>
            <a:pPr>
              <a:defRPr/>
            </a:pPr>
            <a:r>
              <a:rPr lang="en-US" dirty="0" err="1"/>
              <a:t>Pokud</a:t>
            </a:r>
            <a:r>
              <a:rPr lang="en-US" dirty="0"/>
              <a:t> DFT pro </a:t>
            </a:r>
            <a:r>
              <a:rPr lang="en-US" dirty="0" err="1"/>
              <a:t>signál</a:t>
            </a:r>
            <a:r>
              <a:rPr lang="cs-CZ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[n]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[k] </a:t>
            </a:r>
            <a:r>
              <a:rPr lang="en-US" dirty="0"/>
              <a:t>a DFT pro </a:t>
            </a:r>
            <a:r>
              <a:rPr lang="en-US" dirty="0" err="1"/>
              <a:t>signál</a:t>
            </a:r>
            <a:r>
              <a:rPr lang="cs-CZ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[n]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[k] </a:t>
            </a:r>
          </a:p>
          <a:p>
            <a:pPr>
              <a:defRPr/>
            </a:pPr>
            <a:r>
              <a:rPr lang="en-US" dirty="0"/>
              <a:t>Pak,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provedeme</a:t>
            </a:r>
            <a:r>
              <a:rPr lang="en-US" dirty="0"/>
              <a:t> </a:t>
            </a:r>
            <a:r>
              <a:rPr lang="en-US" b="1" dirty="0" err="1"/>
              <a:t>vážený</a:t>
            </a:r>
            <a:r>
              <a:rPr lang="en-US" dirty="0"/>
              <a:t> </a:t>
            </a:r>
            <a:r>
              <a:rPr lang="en-US" dirty="0" err="1"/>
              <a:t>součet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: </a:t>
            </a:r>
            <a:br>
              <a:rPr lang="en-US" dirty="0"/>
            </a:br>
            <a:r>
              <a:rPr lang="en-US" b="1" i="1" dirty="0"/>
              <a:t>y[n] =</a:t>
            </a:r>
            <a:r>
              <a:rPr lang="en-US" b="1" dirty="0"/>
              <a:t> </a:t>
            </a:r>
            <a:r>
              <a:rPr lang="en-US" b="1" i="1" dirty="0"/>
              <a:t>a</a:t>
            </a:r>
            <a:r>
              <a:rPr lang="en-US" b="1" i="1" baseline="-25000" dirty="0"/>
              <a:t>1 </a:t>
            </a:r>
            <a:r>
              <a:rPr lang="en-US" b="1" i="1" dirty="0"/>
              <a:t>x</a:t>
            </a:r>
            <a:r>
              <a:rPr lang="en-US" b="1" i="1" baseline="-25000" dirty="0"/>
              <a:t>1</a:t>
            </a:r>
            <a:r>
              <a:rPr lang="en-US" b="1" i="1" dirty="0"/>
              <a:t>[n] + a</a:t>
            </a:r>
            <a:r>
              <a:rPr lang="en-US" b="1" i="1" baseline="-25000" dirty="0"/>
              <a:t>2 </a:t>
            </a:r>
            <a:r>
              <a:rPr lang="en-US" b="1" i="1" dirty="0"/>
              <a:t>x</a:t>
            </a:r>
            <a:r>
              <a:rPr lang="en-US" b="1" i="1" baseline="-25000" dirty="0"/>
              <a:t>2</a:t>
            </a:r>
            <a:r>
              <a:rPr lang="en-US" b="1" i="1" dirty="0"/>
              <a:t>[n]</a:t>
            </a:r>
          </a:p>
          <a:p>
            <a:pPr>
              <a:defRPr/>
            </a:pPr>
            <a:r>
              <a:rPr lang="en-US" dirty="0" err="1"/>
              <a:t>výsledné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přesně</a:t>
            </a:r>
            <a:r>
              <a:rPr lang="en-US" dirty="0"/>
              <a:t> </a:t>
            </a:r>
            <a:r>
              <a:rPr lang="en-US" dirty="0" err="1"/>
              <a:t>stejně</a:t>
            </a:r>
            <a:r>
              <a:rPr lang="en-US" dirty="0"/>
              <a:t> </a:t>
            </a:r>
            <a:r>
              <a:rPr lang="en-US" dirty="0" err="1"/>
              <a:t>vážené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u </a:t>
            </a:r>
            <a:r>
              <a:rPr lang="en-US" dirty="0" err="1"/>
              <a:t>těch</a:t>
            </a:r>
            <a:r>
              <a:rPr lang="en-US" dirty="0"/>
              <a:t> </a:t>
            </a:r>
            <a:r>
              <a:rPr lang="en-US" dirty="0" err="1"/>
              <a:t>původních</a:t>
            </a:r>
            <a:r>
              <a:rPr lang="en-US" dirty="0"/>
              <a:t>: </a:t>
            </a:r>
            <a:r>
              <a:rPr lang="en-US" b="1" i="1" dirty="0"/>
              <a:t>Y[k] =</a:t>
            </a:r>
            <a:r>
              <a:rPr lang="en-US" b="1" dirty="0"/>
              <a:t> </a:t>
            </a:r>
            <a:r>
              <a:rPr lang="en-US" b="1" i="1" dirty="0"/>
              <a:t>a</a:t>
            </a:r>
            <a:r>
              <a:rPr lang="en-US" b="1" i="1" baseline="-25000" dirty="0"/>
              <a:t>1 </a:t>
            </a:r>
            <a:r>
              <a:rPr lang="en-US" b="1" i="1" dirty="0"/>
              <a:t>X</a:t>
            </a:r>
            <a:r>
              <a:rPr lang="en-US" b="1" i="1" baseline="-25000" dirty="0"/>
              <a:t>1</a:t>
            </a:r>
            <a:r>
              <a:rPr lang="en-US" b="1" i="1" dirty="0"/>
              <a:t>[k] + a</a:t>
            </a:r>
            <a:r>
              <a:rPr lang="en-US" b="1" i="1" baseline="-25000" dirty="0"/>
              <a:t>2 </a:t>
            </a:r>
            <a:r>
              <a:rPr lang="en-US" b="1" i="1" dirty="0"/>
              <a:t>X</a:t>
            </a:r>
            <a:r>
              <a:rPr lang="en-US" b="1" i="1" baseline="-25000" dirty="0"/>
              <a:t>2</a:t>
            </a:r>
            <a:r>
              <a:rPr lang="en-US" b="1" i="1" dirty="0"/>
              <a:t>[k]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dft_linearity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dirty="0" err="1"/>
              <a:t>Linearita</a:t>
            </a:r>
            <a:r>
              <a:rPr lang="en-US" dirty="0"/>
              <a:t> je v </a:t>
            </a:r>
            <a:r>
              <a:rPr lang="en-US" dirty="0" err="1"/>
              <a:t>mnoha</a:t>
            </a:r>
            <a:r>
              <a:rPr lang="en-US" dirty="0"/>
              <a:t> </a:t>
            </a:r>
            <a:r>
              <a:rPr lang="en-US" dirty="0" err="1"/>
              <a:t>aplikacích</a:t>
            </a:r>
            <a:r>
              <a:rPr lang="en-US" dirty="0"/>
              <a:t> </a:t>
            </a:r>
            <a:r>
              <a:rPr lang="en-US" dirty="0" err="1"/>
              <a:t>naprosto</a:t>
            </a:r>
            <a:r>
              <a:rPr lang="en-US" dirty="0"/>
              <a:t> </a:t>
            </a:r>
            <a:r>
              <a:rPr lang="en-US" dirty="0" err="1"/>
              <a:t>klíčová</a:t>
            </a:r>
            <a:r>
              <a:rPr lang="en-US" dirty="0"/>
              <a:t>, v </a:t>
            </a:r>
            <a:r>
              <a:rPr lang="en-US" dirty="0" err="1"/>
              <a:t>jiných</a:t>
            </a:r>
            <a:r>
              <a:rPr lang="en-US" dirty="0"/>
              <a:t> </a:t>
            </a:r>
            <a:r>
              <a:rPr lang="en-US" dirty="0" err="1"/>
              <a:t>záměrně</a:t>
            </a:r>
            <a:r>
              <a:rPr lang="en-US" dirty="0"/>
              <a:t> </a:t>
            </a:r>
            <a:r>
              <a:rPr lang="en-US" dirty="0" err="1"/>
              <a:t>využíváme</a:t>
            </a:r>
            <a:r>
              <a:rPr lang="en-US" dirty="0"/>
              <a:t> </a:t>
            </a:r>
            <a:r>
              <a:rPr lang="en-US" dirty="0" err="1"/>
              <a:t>nelinearity</a:t>
            </a:r>
            <a:r>
              <a:rPr lang="en-US" dirty="0"/>
              <a:t> – </a:t>
            </a:r>
            <a:r>
              <a:rPr lang="en-US" dirty="0" err="1"/>
              <a:t>neuronové</a:t>
            </a:r>
            <a:r>
              <a:rPr lang="en-US" dirty="0"/>
              <a:t> </a:t>
            </a:r>
            <a:r>
              <a:rPr lang="en-US" dirty="0" err="1"/>
              <a:t>sítě</a:t>
            </a:r>
            <a:r>
              <a:rPr lang="en-US" dirty="0"/>
              <a:t>. </a:t>
            </a:r>
          </a:p>
        </p:txBody>
      </p:sp>
      <p:pic>
        <p:nvPicPr>
          <p:cNvPr id="37894" name="Obrázek 5">
            <a:extLst>
              <a:ext uri="{FF2B5EF4-FFF2-40B4-BE49-F238E27FC236}">
                <a16:creationId xmlns:a16="http://schemas.microsoft.com/office/drawing/2014/main" id="{300EDD90-E910-0C30-0338-85BB47F82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" y="4208995"/>
            <a:ext cx="11962639" cy="8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3D985B-78FA-2C63-6F4B-2D28D6123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61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5F2FC9B-BB12-2851-4861-E4312975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035" y="116632"/>
            <a:ext cx="677793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 descr="Obsah obrázku řada/pruh, text, Vykreslený graf, účtenka&#10;&#10;Popis byl vytvořen automaticky">
            <a:extLst>
              <a:ext uri="{FF2B5EF4-FFF2-40B4-BE49-F238E27FC236}">
                <a16:creationId xmlns:a16="http://schemas.microsoft.com/office/drawing/2014/main" id="{6960D4F6-F1F8-9CC9-5761-C07F03E17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3428999"/>
            <a:ext cx="10800002" cy="324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A19342C-1F40-7910-10F1-144CF60BD4EC}"/>
              </a:ext>
            </a:extLst>
          </p:cNvPr>
          <p:cNvSpPr txBox="1"/>
          <p:nvPr/>
        </p:nvSpPr>
        <p:spPr>
          <a:xfrm>
            <a:off x="-3015" y="6546830"/>
            <a:ext cx="121980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76339F-D554-018D-4BC7-883A721D4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62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170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7EDE43C-84C7-033D-42FB-47AD57E11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60" y="19368"/>
            <a:ext cx="9721080" cy="6819265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6A5C716-8E1F-8440-4FC1-7B2C558A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63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696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3E81386-0E8B-4FD1-55BB-1E1DCE806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97" y="0"/>
            <a:ext cx="10334806" cy="685800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C01CD6-EAA4-665A-57EA-6F2B1609C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64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70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5C2E4B55-1961-1E73-FFC6-F6B2C3C8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Posuny</a:t>
            </a:r>
            <a:r>
              <a:rPr lang="en-US" altLang="en-US" dirty="0"/>
              <a:t> </a:t>
            </a:r>
            <a:r>
              <a:rPr lang="en-US" altLang="en-US" dirty="0" err="1"/>
              <a:t>krátkých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0D140BC-4FDD-DBE1-8F59-293129F15D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7338"/>
                <a:ext cx="10874424" cy="504031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Uvažujme</a:t>
                </a:r>
                <a:r>
                  <a:rPr lang="en-US" dirty="0"/>
                  <a:t> </a:t>
                </a:r>
                <a:r>
                  <a:rPr lang="en-US" dirty="0" err="1"/>
                  <a:t>relativně</a:t>
                </a:r>
                <a:r>
                  <a:rPr lang="en-US" dirty="0"/>
                  <a:t> </a:t>
                </a:r>
                <a:r>
                  <a:rPr lang="en-US" dirty="0" err="1"/>
                  <a:t>krátký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 </a:t>
                </a:r>
                <a:r>
                  <a:rPr lang="en-US" i="1" dirty="0"/>
                  <a:t>[n]</a:t>
                </a:r>
                <a:r>
                  <a:rPr lang="cs-CZ" i="1" dirty="0"/>
                  <a:t>,</a:t>
                </a:r>
                <a:r>
                  <a:rPr lang="en-US" i="1" dirty="0"/>
                  <a:t> </a:t>
                </a:r>
                <a:r>
                  <a:rPr lang="en-US" i="1" dirty="0" err="1"/>
                  <a:t>který</a:t>
                </a:r>
                <a:r>
                  <a:rPr lang="en-US" i="1" dirty="0"/>
                  <a:t> </a:t>
                </a:r>
                <a:r>
                  <a:rPr lang="en-US" i="1" dirty="0" err="1"/>
                  <a:t>má</a:t>
                </a:r>
                <a:r>
                  <a:rPr lang="en-US" dirty="0"/>
                  <a:t> DFT </a:t>
                </a:r>
                <a:r>
                  <a:rPr lang="en-US" i="1" dirty="0"/>
                  <a:t>X[k].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/>
                  <a:t>Co se </a:t>
                </a:r>
                <a:r>
                  <a:rPr lang="en-US" dirty="0" err="1"/>
                  <a:t>stane</a:t>
                </a:r>
                <a:r>
                  <a:rPr lang="en-US" dirty="0"/>
                  <a:t>, </a:t>
                </a:r>
                <a:r>
                  <a:rPr lang="en-US" dirty="0" err="1"/>
                  <a:t>když</a:t>
                </a:r>
                <a:r>
                  <a:rPr lang="en-US" dirty="0"/>
                  <a:t> </a:t>
                </a:r>
                <a:r>
                  <a:rPr lang="en-US" dirty="0" err="1"/>
                  <a:t>tento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dirty="0" err="1"/>
                  <a:t>posun</a:t>
                </a:r>
                <a:r>
                  <a:rPr lang="cs-CZ" dirty="0" err="1"/>
                  <a:t>eme</a:t>
                </a:r>
                <a:r>
                  <a:rPr lang="en-US" dirty="0"/>
                  <a:t> </a:t>
                </a:r>
                <a:r>
                  <a:rPr lang="en-US" dirty="0" err="1"/>
                  <a:t>doprava</a:t>
                </a:r>
                <a:r>
                  <a:rPr lang="en-US" dirty="0"/>
                  <a:t> (</a:t>
                </a:r>
                <a:r>
                  <a:rPr lang="en-US" dirty="0" err="1"/>
                  <a:t>zpožděn</a:t>
                </a:r>
                <a:r>
                  <a:rPr lang="cs-CZ" dirty="0"/>
                  <a:t>í</a:t>
                </a:r>
                <a:r>
                  <a:rPr lang="en-US" dirty="0"/>
                  <a:t>) 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i="1" dirty="0"/>
                  <a:t>: </a:t>
                </a:r>
                <a:r>
                  <a:rPr lang="en-US" b="1" i="1" dirty="0"/>
                  <a:t>y[n] = x[n-m]</a:t>
                </a:r>
                <a:r>
                  <a:rPr lang="en-US" i="1" dirty="0"/>
                  <a:t>  </a:t>
                </a:r>
                <a:r>
                  <a:rPr lang="en-US" dirty="0"/>
                  <a:t>(</a:t>
                </a:r>
                <a:r>
                  <a:rPr lang="cs-CZ" dirty="0"/>
                  <a:t>u</a:t>
                </a:r>
                <a:r>
                  <a:rPr lang="pt-BR" dirty="0"/>
                  <a:t>važujme, že signál neopustí interval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 … </m:t>
                    </m:r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en-US" dirty="0" err="1"/>
                  <a:t>exponenciály</a:t>
                </a:r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 err="1"/>
                  <a:t>vidící</a:t>
                </a:r>
                <a:r>
                  <a:rPr lang="cs-CZ" dirty="0"/>
                  <a:t>“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dirty="0" err="1"/>
                  <a:t>budou</a:t>
                </a:r>
                <a:r>
                  <a:rPr lang="en-US" dirty="0"/>
                  <a:t> </a:t>
                </a:r>
                <a:r>
                  <a:rPr lang="cs-CZ" dirty="0"/>
                  <a:t>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 err="1"/>
                  <a:t>starší</a:t>
                </a:r>
                <a:r>
                  <a:rPr lang="cs-CZ" dirty="0"/>
                  <a:t>“</a:t>
                </a:r>
                <a:r>
                  <a:rPr lang="en-US" dirty="0"/>
                  <a:t>, </a:t>
                </a:r>
                <a:r>
                  <a:rPr lang="en-US" dirty="0" err="1"/>
                  <a:t>takže</a:t>
                </a:r>
                <a:r>
                  <a:rPr lang="en-US" dirty="0"/>
                  <a:t> </a:t>
                </a:r>
                <a:r>
                  <a:rPr lang="en-US" dirty="0" err="1"/>
                  <a:t>můžeme</a:t>
                </a:r>
                <a:r>
                  <a:rPr lang="en-US" dirty="0"/>
                  <a:t> DFT </a:t>
                </a:r>
                <a:r>
                  <a:rPr lang="en-US" dirty="0" err="1"/>
                  <a:t>přepsat</a:t>
                </a:r>
                <a:r>
                  <a:rPr lang="en-US" dirty="0"/>
                  <a:t> </a:t>
                </a:r>
                <a:r>
                  <a:rPr lang="en-US" dirty="0" err="1"/>
                  <a:t>jako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0D140BC-4FDD-DBE1-8F59-293129F15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7338"/>
                <a:ext cx="10874424" cy="5040312"/>
              </a:xfrm>
              <a:blipFill>
                <a:blip r:embed="rId2"/>
                <a:stretch>
                  <a:fillRect l="-1010" t="-1088" r="-1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7" name="Obrázek 4">
            <a:extLst>
              <a:ext uri="{FF2B5EF4-FFF2-40B4-BE49-F238E27FC236}">
                <a16:creationId xmlns:a16="http://schemas.microsoft.com/office/drawing/2014/main" id="{DD188967-6C55-624A-F9D0-F07B4230D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0" y="4267916"/>
            <a:ext cx="11541980" cy="196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BAEE9B-FE71-71C0-2B44-417CC442C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65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274B42-21D8-25A1-B79B-1CD57782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672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Výsledný</a:t>
            </a:r>
            <a:r>
              <a:rPr lang="en-US" dirty="0"/>
              <a:t> </a:t>
            </a:r>
            <a:r>
              <a:rPr lang="en-US" dirty="0" err="1"/>
              <a:t>koeficient</a:t>
            </a:r>
            <a:r>
              <a:rPr lang="en-US" dirty="0"/>
              <a:t> je </a:t>
            </a:r>
            <a:r>
              <a:rPr lang="en-US" dirty="0" err="1"/>
              <a:t>původní</a:t>
            </a:r>
            <a:r>
              <a:rPr lang="en-US" dirty="0"/>
              <a:t> </a:t>
            </a:r>
            <a:r>
              <a:rPr lang="en-US" dirty="0" err="1"/>
              <a:t>vynásobený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b="1" dirty="0" err="1"/>
              <a:t>korekčním</a:t>
            </a:r>
            <a:r>
              <a:rPr lang="en-US" b="1" dirty="0"/>
              <a:t> </a:t>
            </a:r>
            <a:r>
              <a:rPr lang="en-US" b="1" dirty="0" err="1"/>
              <a:t>faktorem</a:t>
            </a:r>
            <a:r>
              <a:rPr lang="cs-CZ" b="1" dirty="0"/>
              <a:t>“</a:t>
            </a:r>
            <a:r>
              <a:rPr lang="en-US" dirty="0"/>
              <a:t>: 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pl-PL" dirty="0"/>
              <a:t>Velikost </a:t>
            </a:r>
            <a:r>
              <a:rPr lang="pl-PL" b="1" dirty="0"/>
              <a:t>korekce je 1</a:t>
            </a:r>
            <a:r>
              <a:rPr lang="pl-PL" dirty="0"/>
              <a:t>, takže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pl-PL" dirty="0"/>
              <a:t>Fáze korekce je posunuta lineární funkcí</a:t>
            </a:r>
            <a:r>
              <a:rPr lang="en-US" dirty="0"/>
              <a:t>. </a:t>
            </a:r>
          </a:p>
          <a:p>
            <a:pPr lvl="1"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Spektrum </a:t>
            </a:r>
            <a:r>
              <a:rPr lang="cs-CZ" dirty="0"/>
              <a:t>amplitudy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stejné</a:t>
            </a:r>
            <a:r>
              <a:rPr lang="en-US" dirty="0"/>
              <a:t>,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nakloněna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/>
              <a:t>z </a:t>
            </a:r>
            <a:r>
              <a:rPr lang="en-US" dirty="0" err="1"/>
              <a:t>kopce</a:t>
            </a:r>
            <a:r>
              <a:rPr lang="cs-CZ" dirty="0"/>
              <a:t>“</a:t>
            </a:r>
            <a:r>
              <a:rPr lang="en-US" dirty="0"/>
              <a:t> pro </a:t>
            </a:r>
            <a:r>
              <a:rPr lang="en-US" dirty="0" err="1"/>
              <a:t>zpoždění</a:t>
            </a:r>
            <a:r>
              <a:rPr lang="en-US" dirty="0"/>
              <a:t> a </a:t>
            </a:r>
            <a:r>
              <a:rPr lang="cs-CZ" dirty="0"/>
              <a:t>„</a:t>
            </a:r>
            <a:r>
              <a:rPr lang="en-US" dirty="0"/>
              <a:t>do </a:t>
            </a:r>
            <a:r>
              <a:rPr lang="en-US" dirty="0" err="1"/>
              <a:t>kopce</a:t>
            </a:r>
            <a:r>
              <a:rPr lang="cs-CZ" dirty="0"/>
              <a:t>“ </a:t>
            </a:r>
            <a:r>
              <a:rPr lang="en-US" dirty="0"/>
              <a:t>pro </a:t>
            </a:r>
            <a:r>
              <a:rPr lang="cs-CZ" dirty="0"/>
              <a:t>předběhnutí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.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dft_shifted_lin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9941" name="Obrázek 4">
            <a:extLst>
              <a:ext uri="{FF2B5EF4-FFF2-40B4-BE49-F238E27FC236}">
                <a16:creationId xmlns:a16="http://schemas.microsoft.com/office/drawing/2014/main" id="{D779AB75-F56D-2024-AFD5-3E851BCDD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90" y="1179881"/>
            <a:ext cx="3552419" cy="64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Obrázek 5">
            <a:extLst>
              <a:ext uri="{FF2B5EF4-FFF2-40B4-BE49-F238E27FC236}">
                <a16:creationId xmlns:a16="http://schemas.microsoft.com/office/drawing/2014/main" id="{0A5BA82F-1A7A-5EEB-E7A8-B19785473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13" y="2060848"/>
            <a:ext cx="4782103" cy="47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Obrázek 6">
            <a:extLst>
              <a:ext uri="{FF2B5EF4-FFF2-40B4-BE49-F238E27FC236}">
                <a16:creationId xmlns:a16="http://schemas.microsoft.com/office/drawing/2014/main" id="{8B44F85C-8382-AA4E-AB75-2316ACF8C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80" y="3284984"/>
            <a:ext cx="7997041" cy="73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2B0282-6840-7A19-91D4-E1051E17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66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26DB9C5-1BFB-ED6E-46F6-247738B43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71" y="116632"/>
            <a:ext cx="6116258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text, řada/pruh, snímek obrazovky, Vykreslený graf&#10;&#10;Popis byl vytvořen automaticky">
            <a:extLst>
              <a:ext uri="{FF2B5EF4-FFF2-40B4-BE49-F238E27FC236}">
                <a16:creationId xmlns:a16="http://schemas.microsoft.com/office/drawing/2014/main" id="{8A7E0F84-B418-F1E8-3AFB-1A7DED3E3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3428999"/>
            <a:ext cx="10800002" cy="324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CDA19A0-2E2B-C7D0-9D3E-90FF9534E8B2}"/>
              </a:ext>
            </a:extLst>
          </p:cNvPr>
          <p:cNvSpPr txBox="1"/>
          <p:nvPr/>
        </p:nvSpPr>
        <p:spPr>
          <a:xfrm>
            <a:off x="-3015" y="6546830"/>
            <a:ext cx="121980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EFFF8A-A5AE-7DFC-202E-8E44B6CEF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67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303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E06E6C9-B9FC-6E9A-5628-4E625425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62" y="8171"/>
            <a:ext cx="11468476" cy="6841659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CD7042-ECAB-629E-673F-8A168A9BB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68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011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37181CE8-0220-FE0B-C1B3-A3E6F9D2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Posun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, </a:t>
            </a:r>
            <a:r>
              <a:rPr lang="en-US" altLang="en-US" dirty="0" err="1"/>
              <a:t>který</a:t>
            </a:r>
            <a:r>
              <a:rPr lang="en-US" altLang="en-US" dirty="0"/>
              <a:t> </a:t>
            </a:r>
            <a:r>
              <a:rPr lang="en-US" altLang="en-US" dirty="0" err="1"/>
              <a:t>pokrývá</a:t>
            </a:r>
            <a:r>
              <a:rPr lang="en-US" altLang="en-US" dirty="0"/>
              <a:t> </a:t>
            </a:r>
            <a:r>
              <a:rPr lang="en-US" altLang="en-US" dirty="0" err="1"/>
              <a:t>celou</a:t>
            </a:r>
            <a:r>
              <a:rPr lang="en-US" altLang="en-US" dirty="0"/>
              <a:t> </a:t>
            </a:r>
            <a:r>
              <a:rPr lang="en-US" altLang="en-US" dirty="0" err="1"/>
              <a:t>periodu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AEB63AF-98B2-7EC7-BF92-9DB787BBE3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 err="1"/>
                  <a:t>Zvažte</a:t>
                </a:r>
                <a:r>
                  <a:rPr lang="en-US" dirty="0"/>
                  <a:t> </a:t>
                </a:r>
                <a:r>
                  <a:rPr lang="en-US" dirty="0" err="1"/>
                  <a:t>delší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, </a:t>
                </a:r>
                <a:r>
                  <a:rPr lang="en-US" dirty="0" err="1"/>
                  <a:t>například</a:t>
                </a:r>
                <a:r>
                  <a:rPr lang="en-US" dirty="0"/>
                  <a:t> </a:t>
                </a:r>
                <a:r>
                  <a:rPr lang="en-US" dirty="0" err="1"/>
                  <a:t>kosinus</a:t>
                </a:r>
                <a:r>
                  <a:rPr lang="en-US" dirty="0"/>
                  <a:t>, </a:t>
                </a:r>
                <a:r>
                  <a:rPr lang="en-US" dirty="0" err="1"/>
                  <a:t>který</a:t>
                </a:r>
                <a:r>
                  <a:rPr lang="en-US" dirty="0"/>
                  <a:t> se </a:t>
                </a:r>
                <a:r>
                  <a:rPr lang="en-US" dirty="0" err="1"/>
                  <a:t>dobře</a:t>
                </a:r>
                <a:r>
                  <a:rPr lang="en-US" dirty="0"/>
                  <a:t> </a:t>
                </a:r>
                <a:r>
                  <a:rPr lang="en-US" dirty="0" err="1"/>
                  <a:t>vejde</a:t>
                </a:r>
                <a:r>
                  <a:rPr lang="en-US" dirty="0"/>
                  <a:t> do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endParaRPr lang="en-US" dirty="0"/>
              </a:p>
              <a:p>
                <a:pPr>
                  <a:defRPr/>
                </a:pPr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en-US" dirty="0" err="1"/>
                  <a:t>posunutí</a:t>
                </a:r>
                <a:r>
                  <a:rPr lang="en-US" dirty="0"/>
                  <a:t> se </a:t>
                </a:r>
                <a:r>
                  <a:rPr lang="en-US" dirty="0" err="1"/>
                  <a:t>objeví</a:t>
                </a:r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 err="1"/>
                  <a:t>mezery</a:t>
                </a:r>
                <a:r>
                  <a:rPr lang="cs-CZ" dirty="0"/>
                  <a:t>“</a:t>
                </a:r>
                <a:r>
                  <a:rPr lang="en-US" dirty="0"/>
                  <a:t> a </a:t>
                </a:r>
                <a:r>
                  <a:rPr lang="en-US" dirty="0" err="1"/>
                  <a:t>vytvoří</a:t>
                </a:r>
                <a:r>
                  <a:rPr lang="en-US" dirty="0"/>
                  <a:t> </a:t>
                </a:r>
                <a:r>
                  <a:rPr lang="en-US" dirty="0" err="1"/>
                  <a:t>hrany</a:t>
                </a:r>
                <a:r>
                  <a:rPr lang="en-US" dirty="0"/>
                  <a:t> </a:t>
                </a:r>
                <a:r>
                  <a:rPr lang="en-US" dirty="0" err="1"/>
                  <a:t>generující</a:t>
                </a:r>
                <a:r>
                  <a:rPr lang="en-US" dirty="0"/>
                  <a:t> </a:t>
                </a:r>
                <a:r>
                  <a:rPr lang="en-US" dirty="0" err="1"/>
                  <a:t>nežádoucí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… </a:t>
                </a:r>
                <a:endParaRPr lang="cs-CZ" dirty="0"/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dft_shifted_lin_long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  <a:defRPr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Jejda</a:t>
                </a:r>
                <a:r>
                  <a:rPr lang="en-US" b="1" dirty="0">
                    <a:solidFill>
                      <a:srgbClr val="FF0000"/>
                    </a:solidFill>
                  </a:rPr>
                  <a:t>, to je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zmatek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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AEB63AF-98B2-7EC7-BF92-9DB787BBE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97C34C-472F-D24F-6652-479656620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69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7954DCB-38B7-805B-F84D-DCB06AF47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9" y="197924"/>
            <a:ext cx="10832322" cy="6462153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0316A4-2ED2-4B76-56FB-6F24812CA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347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EC2E657-6371-6B59-EA37-053108406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79" y="151975"/>
            <a:ext cx="6234442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řada/pruh, Vykreslený graf, diagram&#10;&#10;Popis byl vytvořen automaticky">
            <a:extLst>
              <a:ext uri="{FF2B5EF4-FFF2-40B4-BE49-F238E27FC236}">
                <a16:creationId xmlns:a16="http://schemas.microsoft.com/office/drawing/2014/main" id="{4AC8FA08-8206-E2B2-06A6-F65B35737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3434031"/>
            <a:ext cx="10800002" cy="324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588195D-A82A-6475-E250-8E709E28D0F5}"/>
              </a:ext>
            </a:extLst>
          </p:cNvPr>
          <p:cNvSpPr txBox="1"/>
          <p:nvPr/>
        </p:nvSpPr>
        <p:spPr>
          <a:xfrm>
            <a:off x="-3015" y="6546830"/>
            <a:ext cx="121980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6D4213-7A8C-7FD6-3BF2-CDBFEE70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70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911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0089069-A077-2F28-2B5C-44154C32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66" y="0"/>
            <a:ext cx="11495868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E5FABA-6C34-CA40-8916-D01754B8E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71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101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4B875143-9A71-1116-6CA7-DEDB8D91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Správný</a:t>
            </a:r>
            <a:r>
              <a:rPr lang="en-US" altLang="en-US" dirty="0"/>
              <a:t> </a:t>
            </a:r>
            <a:r>
              <a:rPr lang="en-US" altLang="en-US" dirty="0" err="1"/>
              <a:t>způsob</a:t>
            </a:r>
            <a:r>
              <a:rPr lang="en-US" altLang="en-US" dirty="0"/>
              <a:t> </a:t>
            </a:r>
            <a:r>
              <a:rPr lang="en-US" altLang="en-US" dirty="0" err="1"/>
              <a:t>posunu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pro DFT…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Zástupný symbol pro obsah 2">
                <a:extLst>
                  <a:ext uri="{FF2B5EF4-FFF2-40B4-BE49-F238E27FC236}">
                    <a16:creationId xmlns:a16="http://schemas.microsoft.com/office/drawing/2014/main" id="{1E6F9A72-3E0E-A006-4847-896667B26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err="1"/>
                  <a:t>Pamatujte</a:t>
                </a:r>
                <a:r>
                  <a:rPr lang="en-US" altLang="en-US" dirty="0"/>
                  <a:t>: </a:t>
                </a:r>
                <a:r>
                  <a:rPr lang="en-US" altLang="en-US" dirty="0" err="1"/>
                  <a:t>musíme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vždy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zůstat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ve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bufferu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 … 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b="1" i="1" dirty="0"/>
              </a:p>
              <a:p>
                <a:r>
                  <a:rPr lang="en-US" altLang="en-US" dirty="0"/>
                  <a:t>V </a:t>
                </a:r>
                <a:r>
                  <a:rPr lang="en-US" altLang="en-US" dirty="0" err="1"/>
                  <a:t>případě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že</a:t>
                </a:r>
                <a:r>
                  <a:rPr lang="en-US" altLang="en-US" dirty="0"/>
                  <a:t> je </a:t>
                </a:r>
                <a:r>
                  <a:rPr lang="en-US" altLang="en-US" dirty="0" err="1"/>
                  <a:t>na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konci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vytlačeno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vzorků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signálu</a:t>
                </a:r>
                <a:r>
                  <a:rPr lang="en-US" altLang="en-US" dirty="0"/>
                  <a:t>, je </a:t>
                </a:r>
                <a:r>
                  <a:rPr lang="en-US" altLang="en-US" dirty="0" err="1"/>
                  <a:t>třeba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je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vrátit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začátek</a:t>
                </a:r>
                <a:r>
                  <a:rPr lang="en-US" altLang="en-US" dirty="0"/>
                  <a:t>. </a:t>
                </a:r>
              </a:p>
            </p:txBody>
          </p:sp>
        </mc:Choice>
        <mc:Fallback>
          <p:sp>
            <p:nvSpPr>
              <p:cNvPr id="41987" name="Zástupný symbol pro obsah 2">
                <a:extLst>
                  <a:ext uri="{FF2B5EF4-FFF2-40B4-BE49-F238E27FC236}">
                    <a16:creationId xmlns:a16="http://schemas.microsoft.com/office/drawing/2014/main" id="{1E6F9A72-3E0E-A006-4847-896667B26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Skupina 1">
            <a:extLst>
              <a:ext uri="{FF2B5EF4-FFF2-40B4-BE49-F238E27FC236}">
                <a16:creationId xmlns:a16="http://schemas.microsoft.com/office/drawing/2014/main" id="{89104FBA-A2BB-26C1-9653-3866E97A1132}"/>
              </a:ext>
            </a:extLst>
          </p:cNvPr>
          <p:cNvGrpSpPr/>
          <p:nvPr/>
        </p:nvGrpSpPr>
        <p:grpSpPr>
          <a:xfrm>
            <a:off x="1236663" y="3227388"/>
            <a:ext cx="9718675" cy="3586162"/>
            <a:chOff x="263525" y="3227388"/>
            <a:chExt cx="9718675" cy="3586162"/>
          </a:xfrm>
        </p:grpSpPr>
        <p:pic>
          <p:nvPicPr>
            <p:cNvPr id="41989" name="Obrázek 4">
              <a:extLst>
                <a:ext uri="{FF2B5EF4-FFF2-40B4-BE49-F238E27FC236}">
                  <a16:creationId xmlns:a16="http://schemas.microsoft.com/office/drawing/2014/main" id="{BFC721FC-DDBB-F2C0-ADA2-15AC042FF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3284538"/>
              <a:ext cx="534035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Obrázek 5">
              <a:extLst>
                <a:ext uri="{FF2B5EF4-FFF2-40B4-BE49-F238E27FC236}">
                  <a16:creationId xmlns:a16="http://schemas.microsoft.com/office/drawing/2014/main" id="{4968FC69-43CE-1342-F12F-F6EE1852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50" y="3227388"/>
              <a:ext cx="4032250" cy="346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59B35F-536D-10B9-EA37-2606DD4E9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72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5CF05FFA-CAD7-5CE2-BCAA-A0078AB5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2827"/>
            <a:ext cx="10515600" cy="1325563"/>
          </a:xfrm>
        </p:spPr>
        <p:txBody>
          <a:bodyPr/>
          <a:lstStyle/>
          <a:p>
            <a:r>
              <a:rPr lang="en-US" altLang="en-US" dirty="0" err="1"/>
              <a:t>Matematický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kruhový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posun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9928F07-C28B-5357-AF83-7DEF75966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12"/>
                <a:ext cx="10515600" cy="5071963"/>
              </a:xfrm>
            </p:spPr>
            <p:txBody>
              <a:bodyPr/>
              <a:lstStyle/>
              <a:p>
                <a:pPr>
                  <a:defRPr/>
                </a:pPr>
                <a:r>
                  <a:rPr lang="pl-PL" dirty="0"/>
                  <a:t>Funkce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latin typeface="Cambria Math" panose="02040503050406030204" pitchFamily="18" charset="0"/>
                      </a:rPr>
                      <m:t>𝒎𝒐𝒅𝒖𝒍𝒐</m:t>
                    </m:r>
                    <m:r>
                      <a:rPr lang="pl-PL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1" i="1" dirty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pl-PL" dirty="0"/>
                  <a:t> vždy vrací hodnoty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…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/>
              </a:p>
              <a:p>
                <a:pPr>
                  <a:defRPr/>
                </a:pPr>
                <a:r>
                  <a:rPr lang="en-US" dirty="0" err="1"/>
                  <a:t>Implementace</a:t>
                </a:r>
                <a:r>
                  <a:rPr lang="en-US" dirty="0"/>
                  <a:t> </a:t>
                </a:r>
                <a:r>
                  <a:rPr lang="en-US" dirty="0" err="1"/>
                  <a:t>kruhového</a:t>
                </a:r>
                <a:r>
                  <a:rPr lang="en-US" dirty="0"/>
                  <a:t> </a:t>
                </a:r>
                <a:r>
                  <a:rPr lang="en-US" dirty="0" err="1"/>
                  <a:t>posunu</a:t>
                </a:r>
                <a:r>
                  <a:rPr lang="en-US" dirty="0"/>
                  <a:t> </a:t>
                </a:r>
                <a:r>
                  <a:rPr lang="en-US" dirty="0" err="1"/>
                  <a:t>pomocí</a:t>
                </a:r>
                <a:r>
                  <a:rPr lang="en-US" dirty="0"/>
                  <a:t> </a:t>
                </a:r>
                <a:r>
                  <a:rPr lang="en-US" dirty="0" err="1"/>
                  <a:t>indexování</a:t>
                </a:r>
                <a:r>
                  <a:rPr lang="en-US" dirty="0"/>
                  <a:t> modulo: </a:t>
                </a:r>
                <a:br>
                  <a:rPr lang="en-US" dirty="0"/>
                </a:br>
                <a:r>
                  <a:rPr lang="en-US" b="1" i="1" dirty="0"/>
                  <a:t>y[n] = x [ </a:t>
                </a:r>
                <a:r>
                  <a:rPr lang="en-US" b="1" dirty="0" err="1"/>
                  <a:t>mod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</a:t>
                </a:r>
                <a:r>
                  <a:rPr lang="en-US" b="1" i="1" dirty="0"/>
                  <a:t>(n–m)]</a:t>
                </a:r>
              </a:p>
              <a:p>
                <a:pPr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takový</a:t>
                </a:r>
                <a:r>
                  <a:rPr lang="en-US" dirty="0"/>
                  <a:t> </a:t>
                </a:r>
                <a:r>
                  <a:rPr lang="en-US" dirty="0" err="1"/>
                  <a:t>kruhový</a:t>
                </a:r>
                <a:r>
                  <a:rPr lang="en-US" dirty="0"/>
                  <a:t> </a:t>
                </a:r>
                <a:r>
                  <a:rPr lang="en-US" dirty="0" err="1"/>
                  <a:t>posun</a:t>
                </a:r>
                <a:r>
                  <a:rPr lang="en-US" dirty="0"/>
                  <a:t> </a:t>
                </a:r>
                <a:r>
                  <a:rPr lang="en-US" dirty="0" err="1"/>
                  <a:t>můžeme</a:t>
                </a:r>
                <a:r>
                  <a:rPr lang="en-US" dirty="0"/>
                  <a:t> bez </a:t>
                </a:r>
                <a:r>
                  <a:rPr lang="en-US" dirty="0" err="1"/>
                  <a:t>obav</a:t>
                </a:r>
                <a:r>
                  <a:rPr lang="en-US" dirty="0"/>
                  <a:t> </a:t>
                </a:r>
                <a:r>
                  <a:rPr lang="en-US" dirty="0" err="1"/>
                  <a:t>použít</a:t>
                </a:r>
                <a:r>
                  <a:rPr lang="en-US" dirty="0"/>
                  <a:t> </a:t>
                </a:r>
                <a:r>
                  <a:rPr lang="en-US" dirty="0" err="1"/>
                  <a:t>výše</a:t>
                </a:r>
                <a:r>
                  <a:rPr lang="en-US" dirty="0"/>
                  <a:t> </a:t>
                </a:r>
                <a:r>
                  <a:rPr lang="en-US" dirty="0" err="1"/>
                  <a:t>vypočtenou</a:t>
                </a:r>
                <a:r>
                  <a:rPr lang="en-US" dirty="0"/>
                  <a:t> </a:t>
                </a:r>
                <a:r>
                  <a:rPr lang="en-US" dirty="0" err="1"/>
                  <a:t>korekci</a:t>
                </a:r>
                <a:r>
                  <a:rPr lang="en-US" dirty="0"/>
                  <a:t> – </a:t>
                </a:r>
                <a:r>
                  <a:rPr lang="en-US" dirty="0" err="1"/>
                  <a:t>výsledný</a:t>
                </a:r>
                <a:r>
                  <a:rPr lang="en-US" dirty="0"/>
                  <a:t> </a:t>
                </a:r>
                <a:r>
                  <a:rPr lang="en-US" dirty="0" err="1"/>
                  <a:t>koeficient</a:t>
                </a:r>
                <a:r>
                  <a:rPr lang="en-US" dirty="0"/>
                  <a:t> je </a:t>
                </a:r>
                <a:r>
                  <a:rPr lang="en-US" dirty="0" err="1"/>
                  <a:t>původní</a:t>
                </a:r>
                <a:r>
                  <a:rPr lang="en-US" dirty="0"/>
                  <a:t> </a:t>
                </a:r>
                <a:r>
                  <a:rPr lang="en-US" dirty="0" err="1"/>
                  <a:t>koeficient</a:t>
                </a:r>
                <a:r>
                  <a:rPr lang="en-US" dirty="0"/>
                  <a:t> </a:t>
                </a:r>
                <a:r>
                  <a:rPr lang="en-US" dirty="0" err="1"/>
                  <a:t>vynásobený</a:t>
                </a:r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 err="1"/>
                  <a:t>korekčním</a:t>
                </a:r>
                <a:r>
                  <a:rPr lang="en-US" dirty="0"/>
                  <a:t> </a:t>
                </a:r>
                <a:r>
                  <a:rPr lang="en-US" dirty="0" err="1"/>
                  <a:t>faktorem</a:t>
                </a:r>
                <a:r>
                  <a:rPr lang="cs-CZ" dirty="0"/>
                  <a:t>“</a:t>
                </a:r>
                <a:r>
                  <a:rPr lang="en-US" dirty="0"/>
                  <a:t>: </a:t>
                </a:r>
                <a:endParaRPr lang="cs-CZ" dirty="0"/>
              </a:p>
              <a:p>
                <a:pPr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pl-PL" dirty="0"/>
                  <a:t>Velikost korekce je 1, takže</a:t>
                </a:r>
                <a:r>
                  <a:rPr lang="en-US" dirty="0"/>
                  <a:t> </a:t>
                </a:r>
              </a:p>
              <a:p>
                <a:pPr lvl="1">
                  <a:defRPr/>
                </a:pPr>
                <a:r>
                  <a:rPr lang="pl-PL" dirty="0"/>
                  <a:t>Fáze korekce je posunuta lineární funkcí</a:t>
                </a:r>
                <a:r>
                  <a:rPr lang="en-US" dirty="0"/>
                  <a:t>. </a:t>
                </a:r>
              </a:p>
              <a:p>
                <a:pPr lvl="1">
                  <a:defRPr/>
                </a:pPr>
                <a:endParaRPr lang="en-US" sz="5400" dirty="0"/>
              </a:p>
              <a:p>
                <a:pPr marL="0" indent="0">
                  <a:buNone/>
                  <a:defRPr/>
                </a:pPr>
                <a:r>
                  <a:rPr lang="en-US" dirty="0"/>
                  <a:t>Spektrum </a:t>
                </a:r>
                <a:r>
                  <a:rPr lang="cs-CZ" dirty="0"/>
                  <a:t>amplitudy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stejné</a:t>
                </a:r>
                <a:r>
                  <a:rPr lang="en-US" dirty="0"/>
                  <a:t>, </a:t>
                </a:r>
                <a:r>
                  <a:rPr lang="en-US" dirty="0" err="1"/>
                  <a:t>první</a:t>
                </a:r>
                <a:r>
                  <a:rPr lang="en-US" dirty="0"/>
                  <a:t> </a:t>
                </a:r>
                <a:r>
                  <a:rPr lang="en-US" dirty="0" err="1"/>
                  <a:t>fáze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nakloněna</a:t>
                </a:r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/>
                  <a:t>z </a:t>
                </a:r>
                <a:r>
                  <a:rPr lang="en-US" dirty="0" err="1"/>
                  <a:t>kopc</a:t>
                </a:r>
                <a:r>
                  <a:rPr lang="cs-CZ" dirty="0"/>
                  <a:t>“</a:t>
                </a:r>
                <a:r>
                  <a:rPr lang="en-US" dirty="0"/>
                  <a:t>" pro </a:t>
                </a:r>
                <a:r>
                  <a:rPr lang="en-US" dirty="0" err="1"/>
                  <a:t>zpoždění</a:t>
                </a:r>
                <a:r>
                  <a:rPr lang="en-US" dirty="0"/>
                  <a:t> a </a:t>
                </a:r>
                <a:r>
                  <a:rPr lang="cs-CZ" dirty="0"/>
                  <a:t>„</a:t>
                </a:r>
                <a:r>
                  <a:rPr lang="en-US" dirty="0"/>
                  <a:t>do </a:t>
                </a:r>
                <a:r>
                  <a:rPr lang="en-US" dirty="0" err="1"/>
                  <a:t>kopce</a:t>
                </a:r>
                <a:r>
                  <a:rPr lang="cs-CZ" dirty="0"/>
                  <a:t>“</a:t>
                </a:r>
                <a:r>
                  <a:rPr lang="en-US" dirty="0"/>
                  <a:t> pro </a:t>
                </a:r>
                <a:r>
                  <a:rPr lang="cs-CZ" dirty="0"/>
                  <a:t>předběhnutí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.</a:t>
                </a:r>
                <a:br>
                  <a:rPr lang="cs-CZ" dirty="0"/>
                </a:b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#dft_shift_circular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9928F07-C28B-5357-AF83-7DEF75966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12"/>
                <a:ext cx="10515600" cy="5071963"/>
              </a:xfrm>
              <a:blipFill>
                <a:blip r:embed="rId2"/>
                <a:stretch>
                  <a:fillRect l="-1217" t="-1923" b="-223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3" name="Obrázek 4">
            <a:extLst>
              <a:ext uri="{FF2B5EF4-FFF2-40B4-BE49-F238E27FC236}">
                <a16:creationId xmlns:a16="http://schemas.microsoft.com/office/drawing/2014/main" id="{3D8CCACC-4047-7909-0082-ECD34EA50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44" y="3089306"/>
            <a:ext cx="3749734" cy="6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Obrázek 5">
            <a:extLst>
              <a:ext uri="{FF2B5EF4-FFF2-40B4-BE49-F238E27FC236}">
                <a16:creationId xmlns:a16="http://schemas.microsoft.com/office/drawing/2014/main" id="{4836C5EC-7CFC-5FF2-BA6B-18A86A48F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3830117"/>
            <a:ext cx="541317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Obrázek 6">
            <a:extLst>
              <a:ext uri="{FF2B5EF4-FFF2-40B4-BE49-F238E27FC236}">
                <a16:creationId xmlns:a16="http://schemas.microsoft.com/office/drawing/2014/main" id="{8F89E4AC-3B42-FEFF-94C8-BB662B312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64" y="4847302"/>
            <a:ext cx="8088673" cy="7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12A18D-0741-AF20-095A-A303145EA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73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9A8DE7C-3C55-D4B3-82D4-BF119F1C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019" y="127915"/>
            <a:ext cx="6197962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řada/pruh, Vykreslený graf, diagram&#10;&#10;Popis byl vytvořen automaticky">
            <a:extLst>
              <a:ext uri="{FF2B5EF4-FFF2-40B4-BE49-F238E27FC236}">
                <a16:creationId xmlns:a16="http://schemas.microsoft.com/office/drawing/2014/main" id="{B1FF9903-1994-628C-DA3F-043310D69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3428999"/>
            <a:ext cx="10800002" cy="324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987E65A-085D-0D38-2550-62B4723546AC}"/>
              </a:ext>
            </a:extLst>
          </p:cNvPr>
          <p:cNvSpPr txBox="1"/>
          <p:nvPr/>
        </p:nvSpPr>
        <p:spPr>
          <a:xfrm>
            <a:off x="-3015" y="6546830"/>
            <a:ext cx="121980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C640EC-EBBB-9E96-7AB1-3FC585DDE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74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91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67013B-68D7-FCAC-2F0B-2307C1E6B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66" y="0"/>
            <a:ext cx="11495868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EBB162-E59F-EFE0-067D-E662292AE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75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499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E05E6EE6-9F0E-FA62-DB27-EFB72D8F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6600" b="1" dirty="0">
                <a:solidFill>
                  <a:srgbClr val="1436CA"/>
                </a:solidFill>
              </a:rPr>
              <a:t>Plán</a:t>
            </a:r>
            <a:endParaRPr lang="en-US" altLang="en-US" sz="6600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AA0C221-73B1-BAD7-469B-C742FDD6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Opakování</a:t>
            </a:r>
            <a:r>
              <a:rPr lang="en-US" altLang="en-US" dirty="0"/>
              <a:t> DFT</a:t>
            </a:r>
            <a:r>
              <a:rPr lang="en-US" altLang="en-US" b="1" dirty="0"/>
              <a:t>
</a:t>
            </a:r>
            <a:r>
              <a:rPr lang="en-US" altLang="en-US" dirty="0"/>
              <a:t>DFT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DFT
</a:t>
            </a:r>
            <a:r>
              <a:rPr lang="en-US" altLang="en-US" b="1" dirty="0">
                <a:solidFill>
                  <a:srgbClr val="1436CA"/>
                </a:solidFill>
              </a:rPr>
              <a:t>Trochu </a:t>
            </a:r>
            <a:r>
              <a:rPr lang="en-US" altLang="en-US" b="1" dirty="0" err="1">
                <a:solidFill>
                  <a:srgbClr val="1436CA"/>
                </a:solidFill>
              </a:rPr>
              <a:t>více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matematiky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na</a:t>
            </a:r>
            <a:r>
              <a:rPr lang="en-US" altLang="en-US" b="1" dirty="0">
                <a:solidFill>
                  <a:srgbClr val="1436CA"/>
                </a:solidFill>
              </a:rPr>
              <a:t> DFT </a:t>
            </a:r>
            <a:r>
              <a:rPr lang="en-US" altLang="en-US" dirty="0"/>
              <a:t>
</a:t>
            </a:r>
            <a:r>
              <a:rPr lang="en-US" altLang="en-US" dirty="0" err="1"/>
              <a:t>Spektrogram</a:t>
            </a:r>
            <a:r>
              <a:rPr lang="en-US" altLang="en-US" dirty="0"/>
              <a:t> a co s </a:t>
            </a:r>
            <a:r>
              <a:rPr lang="en-US" altLang="en-US" dirty="0" err="1"/>
              <a:t>ním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dělat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r>
              <a:rPr lang="en-US" altLang="en-US" dirty="0"/>
              <a:t> a </a:t>
            </a:r>
            <a:r>
              <a:rPr lang="pl-PL" altLang="en-US" dirty="0"/>
              <a:t>„co si z toho odnést“</a:t>
            </a: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7422DE-8893-460C-0E04-8446053DB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76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362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ázek 4">
            <a:extLst>
              <a:ext uri="{FF2B5EF4-FFF2-40B4-BE49-F238E27FC236}">
                <a16:creationId xmlns:a16="http://schemas.microsoft.com/office/drawing/2014/main" id="{0F1D3AF2-B57A-6043-12FA-AF648AFE3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133600"/>
            <a:ext cx="87058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Nadpis 1">
            <a:extLst>
              <a:ext uri="{FF2B5EF4-FFF2-40B4-BE49-F238E27FC236}">
                <a16:creationId xmlns:a16="http://schemas.microsoft.com/office/drawing/2014/main" id="{BC39AAFB-E3C2-5974-7DDB-EC914229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Ortogonalita</a:t>
            </a:r>
            <a:r>
              <a:rPr lang="en-US" altLang="en-US" dirty="0"/>
              <a:t> </a:t>
            </a:r>
            <a:r>
              <a:rPr lang="cs-CZ" altLang="en-US" dirty="0"/>
              <a:t>(kolmost)</a:t>
            </a:r>
            <a:endParaRPr lang="en-US" altLang="en-US" dirty="0"/>
          </a:p>
        </p:txBody>
      </p:sp>
      <p:sp>
        <p:nvSpPr>
          <p:cNvPr id="45060" name="Zástupný symbol pro obsah 2">
            <a:extLst>
              <a:ext uri="{FF2B5EF4-FFF2-40B4-BE49-F238E27FC236}">
                <a16:creationId xmlns:a16="http://schemas.microsoft.com/office/drawing/2014/main" id="{C596437D-2353-32C8-341F-D5947C104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 2D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zkontrolovat</a:t>
            </a:r>
            <a:r>
              <a:rPr lang="en-US" altLang="en-US" dirty="0"/>
              <a:t> </a:t>
            </a:r>
            <a:r>
              <a:rPr lang="en-US" altLang="en-US" b="1" dirty="0" err="1"/>
              <a:t>ortogonalitu</a:t>
            </a:r>
            <a:r>
              <a:rPr lang="cs-CZ" altLang="en-US" dirty="0"/>
              <a:t> </a:t>
            </a:r>
            <a:r>
              <a:rPr lang="en-US" altLang="en-US" dirty="0"/>
              <a:t>(</a:t>
            </a:r>
            <a:r>
              <a:rPr lang="en-US" altLang="en-US" b="1" dirty="0" err="1">
                <a:solidFill>
                  <a:srgbClr val="1436CA"/>
                </a:solidFill>
              </a:rPr>
              <a:t>kolmost</a:t>
            </a:r>
            <a:r>
              <a:rPr lang="en-US" altLang="en-US" dirty="0"/>
              <a:t>) </a:t>
            </a:r>
            <a:r>
              <a:rPr lang="cs-CZ" altLang="en-US" dirty="0"/>
              <a:t>ručně</a:t>
            </a:r>
            <a:r>
              <a:rPr lang="en-US" altLang="en-US" dirty="0"/>
              <a:t>…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Matematicky</a:t>
            </a:r>
            <a:r>
              <a:rPr lang="en-US" altLang="en-US" dirty="0"/>
              <a:t>, </a:t>
            </a:r>
            <a:r>
              <a:rPr lang="en-US" altLang="en-US" dirty="0" err="1"/>
              <a:t>kontrola</a:t>
            </a:r>
            <a:r>
              <a:rPr lang="en-US" altLang="en-US" dirty="0"/>
              <a:t> </a:t>
            </a:r>
            <a:r>
              <a:rPr lang="en-US" altLang="en-US" dirty="0" err="1"/>
              <a:t>podle</a:t>
            </a:r>
            <a:r>
              <a:rPr lang="en-US" altLang="en-US" dirty="0"/>
              <a:t> </a:t>
            </a:r>
            <a:r>
              <a:rPr lang="cs-CZ" altLang="en-US" dirty="0"/>
              <a:t>skalárního součinu</a:t>
            </a:r>
            <a:endParaRPr lang="en-US" altLang="en-US" dirty="0"/>
          </a:p>
          <a:p>
            <a:pPr lvl="1"/>
            <a:r>
              <a:rPr lang="en-US" altLang="en-US" dirty="0"/>
              <a:t>[1  0] [0  1]</a:t>
            </a:r>
            <a:r>
              <a:rPr lang="en-US" altLang="en-US" baseline="30000" dirty="0"/>
              <a:t>T</a:t>
            </a:r>
            <a:r>
              <a:rPr lang="en-US" altLang="en-US" dirty="0"/>
              <a:t> = 1 x 0 + 0 x 1 = 0   </a:t>
            </a:r>
            <a:r>
              <a:rPr lang="en-US" altLang="en-US" b="1" dirty="0" err="1">
                <a:solidFill>
                  <a:srgbClr val="00B050"/>
                </a:solidFill>
              </a:rPr>
              <a:t>ortogonální</a:t>
            </a:r>
            <a:endParaRPr lang="en-US" altLang="en-US" b="1" dirty="0">
              <a:solidFill>
                <a:srgbClr val="00B050"/>
              </a:solidFill>
            </a:endParaRPr>
          </a:p>
          <a:p>
            <a:pPr lvl="1"/>
            <a:r>
              <a:rPr lang="en-US" altLang="en-US" dirty="0"/>
              <a:t>[1  0] [1  1]</a:t>
            </a:r>
            <a:r>
              <a:rPr lang="en-US" altLang="en-US" baseline="30000" dirty="0"/>
              <a:t>T</a:t>
            </a:r>
            <a:r>
              <a:rPr lang="en-US" altLang="en-US" dirty="0"/>
              <a:t> = 1 x 0 + 1 x 1 = 1   </a:t>
            </a:r>
            <a:r>
              <a:rPr lang="en-US" altLang="en-US" b="1" dirty="0" err="1">
                <a:solidFill>
                  <a:srgbClr val="FF0000"/>
                </a:solidFill>
              </a:rPr>
              <a:t>není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ortogonální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/>
            <a:r>
              <a:rPr lang="en-US" altLang="en-US" dirty="0"/>
              <a:t>[1  1] [-1  1]</a:t>
            </a:r>
            <a:r>
              <a:rPr lang="en-US" altLang="en-US" baseline="30000" dirty="0"/>
              <a:t>T</a:t>
            </a:r>
            <a:r>
              <a:rPr lang="en-US" altLang="en-US" dirty="0"/>
              <a:t> = 1 x (-1) + 1 x 1 = 0 </a:t>
            </a:r>
            <a:r>
              <a:rPr lang="cs-CZ" altLang="en-US" dirty="0"/>
              <a:t>  </a:t>
            </a:r>
            <a:r>
              <a:rPr lang="en-US" altLang="en-US" b="1" dirty="0" err="1">
                <a:solidFill>
                  <a:srgbClr val="00B050"/>
                </a:solidFill>
              </a:rPr>
              <a:t>ortogonální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/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FD393A-F756-582A-A86B-78ADF742A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77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16BBAA20-8C27-B979-366C-BA641EA0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5"/>
            <a:ext cx="10515600" cy="1325563"/>
          </a:xfrm>
        </p:spPr>
        <p:txBody>
          <a:bodyPr/>
          <a:lstStyle/>
          <a:p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dirty="0" err="1"/>
              <a:t>báze</a:t>
            </a:r>
            <a:r>
              <a:rPr lang="en-US" altLang="en-US" dirty="0"/>
              <a:t> DFT </a:t>
            </a:r>
            <a:r>
              <a:rPr lang="en-US" altLang="en-US" b="1" dirty="0" err="1"/>
              <a:t>ortogonální</a:t>
            </a:r>
            <a:r>
              <a:rPr lang="en-US" altLang="en-US" dirty="0"/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3F8EA8E-FAD9-76A0-4D24-2D9079728E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1825625"/>
                <a:ext cx="11161240" cy="4699000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 err="1"/>
                  <a:t>Zkontrolujeme</a:t>
                </a:r>
                <a:r>
                  <a:rPr lang="en-US" dirty="0"/>
                  <a:t> to </a:t>
                </a:r>
                <a:r>
                  <a:rPr lang="en-US" dirty="0" err="1"/>
                  <a:t>pomocí</a:t>
                </a:r>
                <a:r>
                  <a:rPr lang="en-US" dirty="0"/>
                  <a:t> </a:t>
                </a:r>
                <a:r>
                  <a:rPr lang="en-US" dirty="0" err="1"/>
                  <a:t>standardního</a:t>
                </a:r>
                <a:r>
                  <a:rPr lang="en-US" dirty="0"/>
                  <a:t> </a:t>
                </a:r>
                <a:r>
                  <a:rPr lang="cs-CZ" dirty="0"/>
                  <a:t>skalárního</a:t>
                </a:r>
                <a:r>
                  <a:rPr lang="en-US" dirty="0"/>
                  <a:t> </a:t>
                </a:r>
                <a:r>
                  <a:rPr lang="en-US" dirty="0" err="1"/>
                  <a:t>součinu</a:t>
                </a:r>
                <a:r>
                  <a:rPr lang="en-US" dirty="0"/>
                  <a:t> </a:t>
                </a:r>
                <a:r>
                  <a:rPr lang="en-US" dirty="0" err="1"/>
                  <a:t>nad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vzorky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Ale </a:t>
                </a:r>
                <a:r>
                  <a:rPr lang="en-US" dirty="0" err="1"/>
                  <a:t>máme</a:t>
                </a:r>
                <a:r>
                  <a:rPr lang="en-US" dirty="0"/>
                  <a:t> </a:t>
                </a: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en-US" dirty="0" err="1"/>
                  <a:t>báze</a:t>
                </a:r>
                <a:r>
                  <a:rPr lang="en-US" dirty="0"/>
                  <a:t>, </a:t>
                </a:r>
                <a:r>
                  <a:rPr lang="en-US" dirty="0" err="1"/>
                  <a:t>takže</a:t>
                </a:r>
                <a:r>
                  <a:rPr lang="en-US" dirty="0"/>
                  <a:t> </a:t>
                </a:r>
                <a:r>
                  <a:rPr lang="en-US" dirty="0" err="1"/>
                  <a:t>potřebujeme</a:t>
                </a:r>
                <a:r>
                  <a:rPr lang="en-US" dirty="0"/>
                  <a:t> </a:t>
                </a:r>
                <a:r>
                  <a:rPr lang="en-US" dirty="0" err="1"/>
                  <a:t>provést</a:t>
                </a:r>
                <a:r>
                  <a:rPr lang="en-US" dirty="0"/>
                  <a:t> </a:t>
                </a: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cs-CZ" dirty="0"/>
                  <a:t>sdružení</a:t>
                </a:r>
                <a:r>
                  <a:rPr lang="en-US" dirty="0"/>
                  <a:t> (</a:t>
                </a:r>
                <a:r>
                  <a:rPr lang="en-US" dirty="0" err="1"/>
                  <a:t>pokud</a:t>
                </a:r>
                <a:r>
                  <a:rPr lang="en-US" dirty="0"/>
                  <a:t> </a:t>
                </a:r>
                <a:r>
                  <a:rPr lang="en-US" dirty="0" err="1"/>
                  <a:t>jde</a:t>
                </a:r>
                <a:r>
                  <a:rPr lang="en-US" dirty="0"/>
                  <a:t> o </a:t>
                </a:r>
                <a:r>
                  <a:rPr lang="en-US" dirty="0" err="1"/>
                  <a:t>projekci</a:t>
                </a:r>
                <a:r>
                  <a:rPr lang="en-US" dirty="0"/>
                  <a:t>)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Pro DFT </a:t>
                </a:r>
                <a:r>
                  <a:rPr lang="en-US" dirty="0" err="1"/>
                  <a:t>báze</a:t>
                </a:r>
                <a:r>
                  <a:rPr lang="en-US" dirty="0"/>
                  <a:t> </a:t>
                </a:r>
                <a:r>
                  <a:rPr lang="en-US" dirty="0" err="1"/>
                  <a:t>máme</a:t>
                </a:r>
                <a:r>
                  <a:rPr lang="cs-CZ" dirty="0"/>
                  <a:t>:</a:t>
                </a: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 algn="ctr">
                  <a:buNone/>
                  <a:defRPr/>
                </a:pPr>
                <a:r>
                  <a:rPr lang="en-US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Báze</a:t>
                </a:r>
                <a:r>
                  <a:rPr lang="en-US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DFT JSOU </a:t>
                </a:r>
                <a:r>
                  <a:rPr lang="en-US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ortogonální</a:t>
                </a:r>
                <a:endParaRPr 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3F8EA8E-FAD9-76A0-4D24-2D9079728E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825625"/>
                <a:ext cx="11161240" cy="4699000"/>
              </a:xfrm>
              <a:blipFill>
                <a:blip r:embed="rId2"/>
                <a:stretch>
                  <a:fillRect l="-983" t="-2075" r="-437" b="-97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85" name="Obrázek 4">
            <a:extLst>
              <a:ext uri="{FF2B5EF4-FFF2-40B4-BE49-F238E27FC236}">
                <a16:creationId xmlns:a16="http://schemas.microsoft.com/office/drawing/2014/main" id="{45AC2AD0-2A7F-9948-9838-8EDD3A28D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23" y="2348880"/>
            <a:ext cx="4240155" cy="90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Obrázek 5">
            <a:extLst>
              <a:ext uri="{FF2B5EF4-FFF2-40B4-BE49-F238E27FC236}">
                <a16:creationId xmlns:a16="http://schemas.microsoft.com/office/drawing/2014/main" id="{2687491C-A536-C0C2-D525-5316202D2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51" y="3860799"/>
            <a:ext cx="4452129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ázek 6">
            <a:extLst>
              <a:ext uri="{FF2B5EF4-FFF2-40B4-BE49-F238E27FC236}">
                <a16:creationId xmlns:a16="http://schemas.microsoft.com/office/drawing/2014/main" id="{75724200-328E-B042-68A5-EC284059B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54" y="5362601"/>
            <a:ext cx="731789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F82370-5C08-A0C3-3A93-BAE8D40D9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78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042E3BCD-E5CC-816D-9355-96A0E40C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dirty="0" err="1"/>
              <a:t>báze</a:t>
            </a:r>
            <a:r>
              <a:rPr lang="en-US" altLang="en-US" dirty="0"/>
              <a:t> DFT </a:t>
            </a:r>
            <a:r>
              <a:rPr lang="en-US" altLang="en-US" b="1" dirty="0" err="1"/>
              <a:t>normální</a:t>
            </a:r>
            <a:r>
              <a:rPr lang="en-US" altLang="en-US" dirty="0"/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EAC7477E-9E80-41C0-9B0C-5E85E2941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11840" cy="43513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Norma </a:t>
                </a:r>
                <a:r>
                  <a:rPr lang="en-US" dirty="0" err="1"/>
                  <a:t>každé</a:t>
                </a:r>
                <a:r>
                  <a:rPr lang="en-US" dirty="0"/>
                  <a:t> </a:t>
                </a:r>
                <a:r>
                  <a:rPr lang="en-US" dirty="0" err="1"/>
                  <a:t>báze</a:t>
                </a:r>
                <a:r>
                  <a:rPr lang="en-US" dirty="0"/>
                  <a:t> </a:t>
                </a:r>
                <a:r>
                  <a:rPr lang="en-US" dirty="0" err="1"/>
                  <a:t>musí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1 … 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Pro DFT: 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Norma </a:t>
                </a:r>
                <a:r>
                  <a:rPr lang="en-US" dirty="0" err="1"/>
                  <a:t>není</a:t>
                </a:r>
                <a:r>
                  <a:rPr lang="en-US" dirty="0"/>
                  <a:t> 1, ale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takže</a:t>
                </a:r>
                <a:r>
                  <a:rPr lang="en-US" dirty="0"/>
                  <a:t> </a:t>
                </a:r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en-US" dirty="0" err="1"/>
                  <a:t>syntéze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 </a:t>
                </a:r>
                <a:r>
                  <a:rPr lang="en-US" dirty="0" err="1"/>
                  <a:t>musíme</a:t>
                </a:r>
                <a:r>
                  <a:rPr lang="en-US" dirty="0"/>
                  <a:t> </a:t>
                </a:r>
                <a:r>
                  <a:rPr lang="cs-CZ" dirty="0"/>
                  <a:t>normovat</a:t>
                </a:r>
                <a:r>
                  <a:rPr lang="en-US" dirty="0"/>
                  <a:t> v IDFT: </a:t>
                </a:r>
              </a:p>
              <a:p>
                <a:pPr>
                  <a:defRPr/>
                </a:pPr>
                <a:endParaRPr lang="cs-CZ" dirty="0"/>
              </a:p>
              <a:p>
                <a:pPr>
                  <a:defRPr/>
                </a:pPr>
                <a:endParaRPr lang="en-US" sz="1600" dirty="0"/>
              </a:p>
              <a:p>
                <a:pPr>
                  <a:defRPr/>
                </a:pPr>
                <a:r>
                  <a:rPr lang="en-US" dirty="0" err="1"/>
                  <a:t>Pamatujte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násobení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en-US" dirty="0" err="1"/>
                  <a:t>výpočtu</a:t>
                </a:r>
                <a:r>
                  <a:rPr lang="en-US" dirty="0"/>
                  <a:t> </a:t>
                </a:r>
                <a:r>
                  <a:rPr lang="en-US" dirty="0" err="1"/>
                  <a:t>koeficientů</a:t>
                </a:r>
                <a:r>
                  <a:rPr lang="en-US" dirty="0"/>
                  <a:t> pro </a:t>
                </a:r>
                <a:r>
                  <a:rPr lang="en-US" dirty="0" err="1"/>
                  <a:t>kosinus</a:t>
                </a:r>
                <a:r>
                  <a:rPr lang="en-US" dirty="0"/>
                  <a:t>! </a:t>
                </a:r>
                <a:endParaRPr lang="cs-CZ" dirty="0"/>
              </a:p>
              <a:p>
                <a:pPr>
                  <a:defRPr/>
                </a:pPr>
                <a:endParaRPr lang="en-US" sz="3600" dirty="0"/>
              </a:p>
              <a:p>
                <a:pPr marL="0" indent="0">
                  <a:buNone/>
                  <a:defRPr/>
                </a:pPr>
                <a:r>
                  <a:rPr lang="en-US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 </a:t>
                </a:r>
                <a:r>
                  <a:rPr lang="cs-CZ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korekci</a:t>
                </a:r>
                <a:r>
                  <a:rPr lang="en-US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IDFT </a:t>
                </a:r>
                <a:r>
                  <a:rPr lang="en-US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jsou</a:t>
                </a:r>
                <a:r>
                  <a:rPr lang="en-US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báze</a:t>
                </a:r>
                <a:r>
                  <a:rPr lang="en-US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DFT </a:t>
                </a:r>
                <a:r>
                  <a:rPr lang="en-US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normální</a:t>
                </a:r>
                <a:r>
                  <a:rPr lang="en-US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takže</a:t>
                </a:r>
                <a:r>
                  <a:rPr lang="en-US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jsou</a:t>
                </a:r>
                <a:r>
                  <a:rPr lang="en-US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také</a:t>
                </a:r>
                <a:r>
                  <a:rPr lang="en-US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ortonormální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EAC7477E-9E80-41C0-9B0C-5E85E2941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11840" cy="4351338"/>
              </a:xfrm>
              <a:blipFill>
                <a:blip r:embed="rId2"/>
                <a:stretch>
                  <a:fillRect l="-1229" t="-2241" r="-279" b="-201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9" name="Obrázek 4">
            <a:extLst>
              <a:ext uri="{FF2B5EF4-FFF2-40B4-BE49-F238E27FC236}">
                <a16:creationId xmlns:a16="http://schemas.microsoft.com/office/drawing/2014/main" id="{21C5FBCD-D19C-3B81-D804-D2615D506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546997"/>
            <a:ext cx="3202012" cy="10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Obrázek 5">
            <a:extLst>
              <a:ext uri="{FF2B5EF4-FFF2-40B4-BE49-F238E27FC236}">
                <a16:creationId xmlns:a16="http://schemas.microsoft.com/office/drawing/2014/main" id="{5F8A03AC-D13E-C0B4-83B6-21C240FB8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132138"/>
            <a:ext cx="3943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Obrázek 6">
            <a:extLst>
              <a:ext uri="{FF2B5EF4-FFF2-40B4-BE49-F238E27FC236}">
                <a16:creationId xmlns:a16="http://schemas.microsoft.com/office/drawing/2014/main" id="{3E7D56F3-ED3F-B591-E825-F17F4AEBF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98" y="4365105"/>
            <a:ext cx="3344004" cy="86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Obrázek 7">
            <a:extLst>
              <a:ext uri="{FF2B5EF4-FFF2-40B4-BE49-F238E27FC236}">
                <a16:creationId xmlns:a16="http://schemas.microsoft.com/office/drawing/2014/main" id="{3CBD55A8-1BD6-5D28-8598-66F09FA4B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60" y="5733256"/>
            <a:ext cx="3344681" cy="61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BB1FA2-5666-88F2-1782-5C5E48310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79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174D1CD-AA37-4043-FE23-8C9011A6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DFT </a:t>
            </a:r>
            <a:r>
              <a:rPr lang="en-US" altLang="en-US" dirty="0" err="1"/>
              <a:t>syntéza</a:t>
            </a:r>
            <a:r>
              <a:rPr lang="en-US" altLang="en-US" dirty="0"/>
              <a:t> – IDFT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D38F58C-F99D-B465-9A9A-207C30A6A8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02416" cy="503237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Vstup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komplexních</a:t>
                </a:r>
                <a:r>
                  <a:rPr lang="en-US" dirty="0"/>
                  <a:t> </a:t>
                </a:r>
                <a:r>
                  <a:rPr lang="en-US" dirty="0" err="1"/>
                  <a:t>koeficientů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pt-BR" dirty="0"/>
                  <a:t>Výstup: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vzorků signálu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/>
                  <a:t>V </a:t>
                </a:r>
                <a:r>
                  <a:rPr lang="en-US" dirty="0" err="1"/>
                  <a:t>případě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jsme</a:t>
                </a:r>
                <a:r>
                  <a:rPr lang="en-US" dirty="0"/>
                  <a:t> se </a:t>
                </a:r>
                <a:r>
                  <a:rPr lang="en-US" dirty="0" err="1"/>
                  <a:t>spektrem</a:t>
                </a:r>
                <a:r>
                  <a:rPr lang="en-US" dirty="0"/>
                  <a:t> </a:t>
                </a:r>
                <a:r>
                  <a:rPr lang="en-US" dirty="0" err="1"/>
                  <a:t>nic</a:t>
                </a:r>
                <a:r>
                  <a:rPr lang="en-US" dirty="0"/>
                  <a:t> </a:t>
                </a:r>
                <a:r>
                  <a:rPr lang="en-US" dirty="0" err="1"/>
                  <a:t>neudělali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en-US" dirty="0"/>
                  <a:t>je </a:t>
                </a:r>
                <a:r>
                  <a:rPr lang="en-US" dirty="0" err="1"/>
                  <a:t>přesně</a:t>
                </a:r>
                <a:r>
                  <a:rPr lang="en-US" dirty="0"/>
                  <a:t> to </a:t>
                </a:r>
                <a:r>
                  <a:rPr lang="en-US" dirty="0" err="1"/>
                  <a:t>samé</a:t>
                </a:r>
                <a:r>
                  <a:rPr lang="en-US" dirty="0"/>
                  <a:t> </a:t>
                </a:r>
                <a:r>
                  <a:rPr lang="en-US" dirty="0" err="1"/>
                  <a:t>jako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/>
                  <a:t>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Syntéza</a:t>
                </a:r>
                <a:r>
                  <a:rPr lang="en-US" dirty="0"/>
                  <a:t> </a:t>
                </a:r>
                <a:r>
                  <a:rPr lang="en-US" dirty="0" err="1"/>
                  <a:t>pomocí</a:t>
                </a:r>
                <a:r>
                  <a:rPr lang="en-US" dirty="0"/>
                  <a:t> DFT </a:t>
                </a:r>
                <a:r>
                  <a:rPr lang="en-US" dirty="0" err="1"/>
                  <a:t>spočívá</a:t>
                </a:r>
                <a:r>
                  <a:rPr lang="en-US" dirty="0"/>
                  <a:t> v </a:t>
                </a:r>
                <a:r>
                  <a:rPr lang="en-US" dirty="0" err="1"/>
                  <a:t>sečtení</a:t>
                </a:r>
                <a:r>
                  <a:rPr lang="en-US" dirty="0"/>
                  <a:t> </a:t>
                </a:r>
                <a:r>
                  <a:rPr lang="en-US" dirty="0" err="1"/>
                  <a:t>párů</a:t>
                </a:r>
                <a:r>
                  <a:rPr lang="en-US" dirty="0"/>
                  <a:t> </a:t>
                </a:r>
                <a:r>
                  <a:rPr lang="en-US" dirty="0" err="1"/>
                  <a:t>komplexních</a:t>
                </a:r>
                <a:r>
                  <a:rPr lang="en-US" dirty="0"/>
                  <a:t> </a:t>
                </a:r>
                <a:r>
                  <a:rPr lang="en-US" dirty="0" err="1"/>
                  <a:t>exponenciál</a:t>
                </a:r>
                <a:br>
                  <a:rPr lang="cs-CZ" dirty="0"/>
                </a:br>
                <a:r>
                  <a:rPr lang="cs-CZ" dirty="0"/>
                  <a:t>pro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které</a:t>
                </a:r>
                <a:r>
                  <a:rPr lang="en-US" dirty="0"/>
                  <a:t> </a:t>
                </a:r>
                <a:r>
                  <a:rPr lang="en-US" b="1" dirty="0" err="1"/>
                  <a:t>běží</a:t>
                </a:r>
                <a:r>
                  <a:rPr lang="en-US" b="1" dirty="0"/>
                  <a:t> </a:t>
                </a:r>
                <a:r>
                  <a:rPr lang="cs-CZ" b="1" dirty="0"/>
                  <a:t>„</a:t>
                </a:r>
                <a:r>
                  <a:rPr lang="en-US" b="1" dirty="0" err="1"/>
                  <a:t>proti</a:t>
                </a:r>
                <a:r>
                  <a:rPr lang="en-US" b="1" dirty="0"/>
                  <a:t> </a:t>
                </a:r>
                <a:r>
                  <a:rPr lang="en-US" b="1" dirty="0" err="1"/>
                  <a:t>sobě</a:t>
                </a:r>
                <a:r>
                  <a:rPr lang="cs-CZ" b="1" dirty="0"/>
                  <a:t>“</a:t>
                </a:r>
                <a:r>
                  <a:rPr lang="en-US" dirty="0"/>
                  <a:t>, </a:t>
                </a:r>
                <a:r>
                  <a:rPr lang="en-US" dirty="0" err="1"/>
                  <a:t>čímž</a:t>
                </a:r>
                <a:r>
                  <a:rPr lang="en-US" dirty="0"/>
                  <a:t> </a:t>
                </a:r>
                <a:r>
                  <a:rPr lang="en-US" dirty="0" err="1"/>
                  <a:t>vzniká</a:t>
                </a:r>
                <a:r>
                  <a:rPr lang="en-US" dirty="0"/>
                  <a:t> </a:t>
                </a:r>
                <a:r>
                  <a:rPr lang="en-US" dirty="0" err="1"/>
                  <a:t>jeden</a:t>
                </a:r>
                <a:r>
                  <a:rPr lang="en-US" dirty="0"/>
                  <a:t> </a:t>
                </a:r>
                <a:r>
                  <a:rPr lang="en-US" dirty="0" err="1"/>
                  <a:t>posunutý</a:t>
                </a:r>
                <a:r>
                  <a:rPr lang="en-US" dirty="0"/>
                  <a:t> </a:t>
                </a:r>
                <a:r>
                  <a:rPr lang="en-US" dirty="0" err="1"/>
                  <a:t>kosinus</a:t>
                </a:r>
                <a:r>
                  <a:rPr lang="en-US" dirty="0"/>
                  <a:t> – viz </a:t>
                </a:r>
                <a:r>
                  <a:rPr lang="cs-CZ" dirty="0"/>
                  <a:t>odvození</a:t>
                </a:r>
                <a:r>
                  <a:rPr lang="en-US" dirty="0"/>
                  <a:t> v </a:t>
                </a:r>
                <a:r>
                  <a:rPr lang="en-US" dirty="0" err="1"/>
                  <a:t>minulé</a:t>
                </a:r>
                <a:r>
                  <a:rPr lang="en-US" dirty="0"/>
                  <a:t> </a:t>
                </a:r>
                <a:r>
                  <a:rPr lang="en-US" dirty="0" err="1"/>
                  <a:t>přednášce</a:t>
                </a:r>
                <a:r>
                  <a:rPr lang="en-US" dirty="0"/>
                  <a:t>.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en-US" dirty="0" err="1"/>
                  <a:t>výpočtech</a:t>
                </a:r>
                <a:r>
                  <a:rPr lang="en-US" dirty="0"/>
                  <a:t> </a:t>
                </a:r>
                <a:r>
                  <a:rPr lang="en-US" dirty="0" err="1"/>
                  <a:t>může</a:t>
                </a:r>
                <a:r>
                  <a:rPr lang="en-US" dirty="0"/>
                  <a:t> DFT / FFT </a:t>
                </a:r>
                <a:r>
                  <a:rPr lang="en-US" dirty="0" err="1"/>
                  <a:t>produkovat</a:t>
                </a:r>
                <a:r>
                  <a:rPr lang="en-US" dirty="0"/>
                  <a:t> </a:t>
                </a:r>
                <a:r>
                  <a:rPr lang="en-US" dirty="0" err="1"/>
                  <a:t>velmi</a:t>
                </a:r>
                <a:r>
                  <a:rPr lang="en-US" dirty="0"/>
                  <a:t> </a:t>
                </a:r>
                <a:r>
                  <a:rPr lang="en-US" dirty="0" err="1"/>
                  <a:t>malé</a:t>
                </a:r>
                <a:r>
                  <a:rPr lang="en-US" dirty="0"/>
                  <a:t> </a:t>
                </a:r>
                <a:r>
                  <a:rPr lang="en-US" dirty="0" err="1"/>
                  <a:t>imaginární</a:t>
                </a:r>
                <a:r>
                  <a:rPr lang="en-US" dirty="0"/>
                  <a:t> </a:t>
                </a:r>
                <a:r>
                  <a:rPr lang="en-US" dirty="0" err="1"/>
                  <a:t>komponenty</a:t>
                </a:r>
                <a:r>
                  <a:rPr lang="en-US" dirty="0"/>
                  <a:t>, </a:t>
                </a:r>
                <a:r>
                  <a:rPr lang="en-US" dirty="0" err="1"/>
                  <a:t>které</a:t>
                </a:r>
                <a:r>
                  <a:rPr lang="en-US" dirty="0"/>
                  <a:t> je </a:t>
                </a:r>
                <a:r>
                  <a:rPr lang="en-US" dirty="0" err="1"/>
                  <a:t>lepší</a:t>
                </a:r>
                <a:r>
                  <a:rPr lang="en-US" dirty="0"/>
                  <a:t> </a:t>
                </a:r>
                <a:r>
                  <a:rPr lang="en-US" dirty="0" err="1"/>
                  <a:t>zabít</a:t>
                </a:r>
                <a:r>
                  <a:rPr lang="en-US" dirty="0"/>
                  <a:t> </a:t>
                </a:r>
                <a:r>
                  <a:rPr lang="en-US" dirty="0" err="1"/>
                  <a:t>pomocí</a:t>
                </a:r>
                <a:r>
                  <a:rPr lang="en-US" dirty="0"/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np.real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dft_synt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D38F58C-F99D-B465-9A9A-207C30A6A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02416" cy="5032375"/>
              </a:xfrm>
              <a:blipFill>
                <a:blip r:embed="rId2"/>
                <a:stretch>
                  <a:fillRect l="-1185" t="-1090" r="-7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7" name="Obrázek 8">
            <a:extLst>
              <a:ext uri="{FF2B5EF4-FFF2-40B4-BE49-F238E27FC236}">
                <a16:creationId xmlns:a16="http://schemas.microsoft.com/office/drawing/2014/main" id="{BAC86A2A-3F2D-01E2-BD32-209B62439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0902"/>
            <a:ext cx="5409565" cy="13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861647-C516-6AA4-54E3-9224D4BFA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8130" name="Nadpis 1">
                <a:extLst>
                  <a:ext uri="{FF2B5EF4-FFF2-40B4-BE49-F238E27FC236}">
                    <a16:creationId xmlns:a16="http://schemas.microsoft.com/office/drawing/2014/main" id="{E706F66C-EBC3-1FDD-64F8-6CB77369DC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27384"/>
                <a:ext cx="10515600" cy="1325563"/>
              </a:xfrm>
            </p:spPr>
            <p:txBody>
              <a:bodyPr/>
              <a:lstStyle/>
              <a:p>
                <a:r>
                  <a:rPr lang="pt-BR" altLang="en-US" dirty="0"/>
                  <a:t>Periodicita</a:t>
                </a:r>
                <a:r>
                  <a:rPr lang="cs-CZ" altLang="en-US" dirty="0"/>
                  <a:t>: </a:t>
                </a:r>
                <a:r>
                  <a:rPr lang="pt-BR" altLang="en-US" dirty="0"/>
                  <a:t>DFT přesahující </a:t>
                </a:r>
                <a14:m>
                  <m:oMath xmlns:m="http://schemas.openxmlformats.org/officeDocument/2006/math"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=0 … 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48130" name="Nadpis 1">
                <a:extLst>
                  <a:ext uri="{FF2B5EF4-FFF2-40B4-BE49-F238E27FC236}">
                    <a16:creationId xmlns:a16="http://schemas.microsoft.com/office/drawing/2014/main" id="{E706F66C-EBC3-1FDD-64F8-6CB77369D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27384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131" name="Zástupný symbol pro obsah 2">
                <a:extLst>
                  <a:ext uri="{FF2B5EF4-FFF2-40B4-BE49-F238E27FC236}">
                    <a16:creationId xmlns:a16="http://schemas.microsoft.com/office/drawing/2014/main" id="{DE0137FD-73F3-A604-0E39-A55082FCDE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2736"/>
                <a:ext cx="11090275" cy="4351338"/>
              </a:xfrm>
            </p:spPr>
            <p:txBody>
              <a:bodyPr/>
              <a:lstStyle/>
              <a:p>
                <a:r>
                  <a:rPr lang="en-US" altLang="en-US" dirty="0"/>
                  <a:t>Definovali </a:t>
                </a:r>
                <a:r>
                  <a:rPr lang="en-US" altLang="en-US" dirty="0" err="1"/>
                  <a:t>jsme</a:t>
                </a:r>
                <a:r>
                  <a:rPr lang="en-US" altLang="en-US" dirty="0"/>
                  <a:t> DFT pro </a:t>
                </a:r>
                <a:r>
                  <a:rPr lang="en-US" altLang="en-US" dirty="0" err="1"/>
                  <a:t>striktní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výpočet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spektra</a:t>
                </a:r>
                <a:r>
                  <a:rPr lang="en-US" altLang="en-US" dirty="0"/>
                  <a:t> pro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=0 …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/>
                  <a:t>, to </a:t>
                </a:r>
                <a:r>
                  <a:rPr lang="en-US" altLang="en-US" dirty="0" err="1"/>
                  <a:t>odpovídá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:</a:t>
                </a:r>
                <a:endParaRPr lang="en-US" altLang="en-US" dirty="0"/>
              </a:p>
              <a:p>
                <a:pPr lvl="1"/>
                <a:r>
                  <a:rPr lang="pt-BR" altLang="en-US" dirty="0"/>
                  <a:t>Normalizované frekvenc</a:t>
                </a:r>
                <a:r>
                  <a:rPr lang="cs-CZ" altLang="en-US" dirty="0"/>
                  <a:t>i</a:t>
                </a:r>
                <a:r>
                  <a:rPr lang="pt-BR" altLang="en-US" dirty="0"/>
                  <a:t> od </a:t>
                </a:r>
                <a14:m>
                  <m:oMath xmlns:m="http://schemas.openxmlformats.org/officeDocument/2006/math">
                    <m:r>
                      <a:rPr lang="pt-BR" alt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altLang="en-US" dirty="0"/>
                  <a:t> do téměř</a:t>
                </a:r>
                <a14:m>
                  <m:oMath xmlns:m="http://schemas.openxmlformats.org/officeDocument/2006/math">
                    <m:r>
                      <a:rPr lang="pt-BR" alt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BR" alt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en-US" dirty="0"/>
                  <a:t>(přesně</a:t>
                </a:r>
                <a:r>
                  <a:rPr lang="cs-CZ" altLang="en-US" dirty="0"/>
                  <a:t> </a:t>
                </a:r>
                <a:r>
                  <a:rPr lang="pt-BR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en-US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cs-CZ" altLang="en-US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alt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en-US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cs-CZ" altLang="en-US" dirty="0"/>
                  <a:t> </a:t>
                </a:r>
                <a:r>
                  <a:rPr lang="en-US" altLang="en-US" dirty="0"/>
                  <a:t>)</a:t>
                </a:r>
              </a:p>
              <a:p>
                <a:pPr lvl="1"/>
                <a:r>
                  <a:rPr lang="cs-CZ" altLang="en-US" dirty="0"/>
                  <a:t>Skutečné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frekvenc</a:t>
                </a:r>
                <a:r>
                  <a:rPr lang="cs-CZ" altLang="en-US" dirty="0"/>
                  <a:t>i</a:t>
                </a:r>
                <a:r>
                  <a:rPr lang="en-US" altLang="en-US" dirty="0"/>
                  <a:t> od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dirty="0"/>
                  <a:t> do </a:t>
                </a:r>
                <a:r>
                  <a:rPr lang="en-US" altLang="en-US" dirty="0" err="1"/>
                  <a:t>téměř</a:t>
                </a:r>
                <a:r>
                  <a:rPr lang="en-US" altLang="en-US" dirty="0"/>
                  <a:t> </a:t>
                </a:r>
                <a:r>
                  <a:rPr lang="en-US" altLang="en-US" b="1" i="1" dirty="0"/>
                  <a:t>F</a:t>
                </a:r>
                <a:r>
                  <a:rPr lang="en-US" altLang="en-US" b="1" i="1" baseline="-25000" dirty="0"/>
                  <a:t>s</a:t>
                </a:r>
                <a:r>
                  <a:rPr lang="en-US" altLang="en-US" b="1" dirty="0"/>
                  <a:t> </a:t>
                </a:r>
                <a:r>
                  <a:rPr lang="en-US" altLang="en-US" dirty="0"/>
                  <a:t>(</a:t>
                </a:r>
                <a:r>
                  <a:rPr lang="pt-BR" altLang="en-US" dirty="0"/>
                  <a:t>přesně</a:t>
                </a:r>
                <a:r>
                  <a:rPr lang="cs-CZ" altLang="en-US" dirty="0"/>
                  <a:t> 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en-US" b="1" i="1" dirty="0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altLang="en-US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cs-CZ" alt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cs-CZ" alt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alt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cs-CZ" alt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alt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cs-CZ" altLang="en-US" b="1" dirty="0"/>
                  <a:t> </a:t>
                </a:r>
                <a:r>
                  <a:rPr lang="en-US" altLang="en-US" dirty="0"/>
                  <a:t>)</a:t>
                </a:r>
              </a:p>
              <a:p>
                <a:pPr lvl="1"/>
                <a:r>
                  <a:rPr lang="cs-CZ" altLang="en-US" dirty="0"/>
                  <a:t>Běžně to vizualizujeme jen do </a:t>
                </a:r>
                <a:r>
                  <a:rPr lang="en-US" altLang="en-US" i="1" dirty="0"/>
                  <a:t>N/2</a:t>
                </a:r>
                <a:r>
                  <a:rPr lang="en-US" altLang="en-US" dirty="0"/>
                  <a:t> (</a:t>
                </a:r>
                <a:r>
                  <a:rPr lang="en-US" altLang="en-US" dirty="0" err="1"/>
                  <a:t>tj</a:t>
                </a:r>
                <a:r>
                  <a:rPr lang="en-US" altLang="en-US" dirty="0"/>
                  <a:t>. </a:t>
                </a:r>
                <a:r>
                  <a:rPr lang="cs-CZ" altLang="en-US" dirty="0"/>
                  <a:t>do </a:t>
                </a:r>
                <a:r>
                  <a:rPr lang="en-US" altLang="en-US" dirty="0"/>
                  <a:t>½ v </a:t>
                </a:r>
                <a:r>
                  <a:rPr lang="en-US" altLang="en-US" dirty="0" err="1"/>
                  <a:t>normalizovan</a:t>
                </a:r>
                <a:r>
                  <a:rPr lang="cs-CZ" altLang="en-US" dirty="0"/>
                  <a:t>é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frekvenc</a:t>
                </a:r>
                <a:r>
                  <a:rPr lang="cs-CZ" altLang="en-US" dirty="0"/>
                  <a:t>i</a:t>
                </a:r>
                <a:r>
                  <a:rPr lang="en-US" altLang="en-US" dirty="0"/>
                  <a:t> a</a:t>
                </a:r>
                <a:br>
                  <a:rPr lang="cs-CZ" altLang="en-US" dirty="0"/>
                </a:br>
                <a:r>
                  <a:rPr lang="en-US" altLang="en-US" i="1" dirty="0"/>
                  <a:t>F</a:t>
                </a:r>
                <a:r>
                  <a:rPr lang="en-US" altLang="en-US" i="1" baseline="-25000" dirty="0"/>
                  <a:t>s</a:t>
                </a:r>
                <a:r>
                  <a:rPr lang="cs-CZ" altLang="en-US" i="1" baseline="-25000" dirty="0"/>
                  <a:t> </a:t>
                </a:r>
                <a:r>
                  <a:rPr lang="en-US" altLang="en-US" i="1" dirty="0"/>
                  <a:t>/2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ve skutečné frekvenci</a:t>
                </a:r>
                <a:r>
                  <a:rPr lang="en-US" altLang="en-US" dirty="0"/>
                  <a:t>). </a:t>
                </a:r>
              </a:p>
              <a:p>
                <a:r>
                  <a:rPr lang="en-US" altLang="en-US" dirty="0"/>
                  <a:t>Co se </a:t>
                </a:r>
                <a:r>
                  <a:rPr lang="en-US" altLang="en-US" dirty="0" err="1"/>
                  <a:t>stane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když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překročíme</a:t>
                </a:r>
                <a:r>
                  <a:rPr lang="en-US" altLang="en-US" dirty="0"/>
                  <a:t> interval</a:t>
                </a:r>
                <a:r>
                  <a:rPr lang="cs-CZ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… 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?</a:t>
                </a:r>
              </a:p>
              <a:p>
                <a:r>
                  <a:rPr lang="en-US" altLang="en-US" dirty="0" err="1"/>
                  <a:t>Zvětšení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násobkem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počtu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vzorků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en-US" dirty="0"/>
                  <a:t>:</a:t>
                </a:r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48131" name="Zástupný symbol pro obsah 2">
                <a:extLst>
                  <a:ext uri="{FF2B5EF4-FFF2-40B4-BE49-F238E27FC236}">
                    <a16:creationId xmlns:a16="http://schemas.microsoft.com/office/drawing/2014/main" id="{DE0137FD-73F3-A604-0E39-A55082FCDE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2736"/>
                <a:ext cx="11090275" cy="4351338"/>
              </a:xfrm>
              <a:blipFill>
                <a:blip r:embed="rId3"/>
                <a:stretch>
                  <a:fillRect l="-990" t="-23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133" name="Obrázek 6">
            <a:extLst>
              <a:ext uri="{FF2B5EF4-FFF2-40B4-BE49-F238E27FC236}">
                <a16:creationId xmlns:a16="http://schemas.microsoft.com/office/drawing/2014/main" id="{A4587EE6-2A68-CDC5-0D9D-E21463380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72" y="4869160"/>
            <a:ext cx="10412057" cy="19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6F6C2B-6241-9FDE-8BC8-C77A1CE6E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80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ABECF86-78DF-7635-5422-8137F9373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1798"/>
                <a:ext cx="10515600" cy="43513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DFT je </a:t>
                </a:r>
                <a:r>
                  <a:rPr lang="en-US" dirty="0" err="1"/>
                  <a:t>periodický</a:t>
                </a:r>
                <a:r>
                  <a:rPr lang="en-US" dirty="0"/>
                  <a:t> 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vzorky</a:t>
                </a:r>
                <a:r>
                  <a:rPr lang="en-US" dirty="0"/>
                  <a:t>.</a:t>
                </a:r>
                <a:endParaRPr lang="cs-CZ" dirty="0"/>
              </a:p>
              <a:p>
                <a:pPr>
                  <a:defRPr/>
                </a:pPr>
                <a:r>
                  <a:rPr lang="en-US" dirty="0"/>
                  <a:t>U </a:t>
                </a:r>
                <a:r>
                  <a:rPr lang="en-US" dirty="0" err="1"/>
                  <a:t>frekvencí</a:t>
                </a:r>
                <a:r>
                  <a:rPr lang="en-US" dirty="0"/>
                  <a:t> </a:t>
                </a:r>
                <a:r>
                  <a:rPr lang="en-US" dirty="0" err="1"/>
                  <a:t>tomu</a:t>
                </a:r>
                <a:r>
                  <a:rPr lang="en-US" dirty="0"/>
                  <a:t> </a:t>
                </a:r>
                <a:r>
                  <a:rPr lang="en-US" dirty="0" err="1"/>
                  <a:t>odpovídá</a:t>
                </a:r>
                <a:r>
                  <a:rPr lang="en-US" dirty="0"/>
                  <a:t> </a:t>
                </a:r>
                <a:r>
                  <a:rPr lang="en-US" dirty="0" err="1"/>
                  <a:t>periodicita</a:t>
                </a:r>
                <a:r>
                  <a:rPr lang="cs-CZ" dirty="0"/>
                  <a:t>:</a:t>
                </a:r>
                <a:endParaRPr lang="en-US" dirty="0"/>
              </a:p>
              <a:p>
                <a:pPr lvl="1">
                  <a:defRPr/>
                </a:pPr>
                <a:r>
                  <a:rPr lang="pt-BR" dirty="0"/>
                  <a:t>S periodou 1 (</a:t>
                </a:r>
                <a:r>
                  <a:rPr lang="cs-CZ" dirty="0"/>
                  <a:t>normovaná</a:t>
                </a:r>
                <a:r>
                  <a:rPr lang="pt-BR" dirty="0"/>
                  <a:t> frekvence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pt-BR" dirty="0"/>
                  <a:t>S periodou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dirty="0"/>
                  <a:t> (</a:t>
                </a:r>
                <a:r>
                  <a:rPr lang="cs-CZ" dirty="0"/>
                  <a:t>skutečná</a:t>
                </a:r>
                <a:r>
                  <a:rPr lang="pt-BR" dirty="0"/>
                  <a:t> frekvence</a:t>
                </a:r>
                <a:r>
                  <a:rPr lang="en-US" dirty="0"/>
                  <a:t>)</a:t>
                </a:r>
              </a:p>
              <a:p>
                <a:pPr>
                  <a:defRPr/>
                </a:pPr>
                <a:r>
                  <a:rPr lang="en-US" dirty="0"/>
                  <a:t>To je ten </a:t>
                </a:r>
                <a:r>
                  <a:rPr lang="cs-CZ" dirty="0"/>
                  <a:t>„</a:t>
                </a:r>
                <a:r>
                  <a:rPr lang="en-US" dirty="0" err="1"/>
                  <a:t>matematický</a:t>
                </a:r>
                <a:r>
                  <a:rPr lang="cs-CZ" dirty="0"/>
                  <a:t>“</a:t>
                </a:r>
                <a:r>
                  <a:rPr lang="en-US" dirty="0"/>
                  <a:t> </a:t>
                </a:r>
                <a:r>
                  <a:rPr lang="en-US" dirty="0" err="1"/>
                  <a:t>důkaz</a:t>
                </a:r>
                <a:r>
                  <a:rPr lang="en-US" dirty="0"/>
                  <a:t> periodicity, </a:t>
                </a:r>
                <a:r>
                  <a:rPr lang="en-US" dirty="0" err="1"/>
                  <a:t>další</a:t>
                </a:r>
                <a:r>
                  <a:rPr lang="en-US" dirty="0"/>
                  <a:t> </a:t>
                </a:r>
                <a:r>
                  <a:rPr lang="en-US" dirty="0" err="1"/>
                  <a:t>uvidíme</a:t>
                </a:r>
                <a:r>
                  <a:rPr lang="en-US" dirty="0"/>
                  <a:t> v </a:t>
                </a:r>
                <a:r>
                  <a:rPr lang="en-US" dirty="0" err="1"/>
                  <a:t>přednášce</a:t>
                </a:r>
                <a:r>
                  <a:rPr lang="en-US" dirty="0"/>
                  <a:t> o </a:t>
                </a:r>
                <a:r>
                  <a:rPr lang="en-US" dirty="0" err="1"/>
                  <a:t>vzorkování</a:t>
                </a:r>
                <a:r>
                  <a:rPr lang="en-US" dirty="0"/>
                  <a:t>!</a:t>
                </a:r>
              </a:p>
              <a:p>
                <a:pPr>
                  <a:defRPr/>
                </a:pPr>
                <a:r>
                  <a:rPr lang="en-US" dirty="0" err="1"/>
                  <a:t>Podobný</a:t>
                </a:r>
                <a:r>
                  <a:rPr lang="en-US" dirty="0"/>
                  <a:t> </a:t>
                </a:r>
                <a:r>
                  <a:rPr lang="en-US" dirty="0" err="1"/>
                  <a:t>důkaz</a:t>
                </a:r>
                <a:r>
                  <a:rPr lang="en-US" dirty="0"/>
                  <a:t> </a:t>
                </a:r>
                <a:r>
                  <a:rPr lang="en-US" dirty="0" err="1"/>
                  <a:t>můžeme</a:t>
                </a:r>
                <a:r>
                  <a:rPr lang="en-US" dirty="0"/>
                  <a:t> </a:t>
                </a:r>
                <a:r>
                  <a:rPr lang="en-US" dirty="0" err="1"/>
                  <a:t>udělat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pro DTFT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dft_periodicity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ABECF86-78DF-7635-5422-8137F9373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1798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157" name="Obrázek 4">
            <a:extLst>
              <a:ext uri="{FF2B5EF4-FFF2-40B4-BE49-F238E27FC236}">
                <a16:creationId xmlns:a16="http://schemas.microsoft.com/office/drawing/2014/main" id="{F3A40CD3-ABA7-7CB3-635B-5A50C477B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92" y="4361121"/>
            <a:ext cx="9145016" cy="23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F9E004-5362-387E-2195-CBCBA9AD4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81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3BA113A-D81A-AA4D-CDE7-B9F5DF6DE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94" y="1016782"/>
            <a:ext cx="11361613" cy="4824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C9F4F0-02EC-F87C-9683-F7E8851F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82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013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7481AFB-040E-9022-8E45-545CE8D01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0" y="99000"/>
            <a:ext cx="11100000" cy="66600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99E51B-9369-B866-52F7-BB7CF8698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83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191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E05E6EE6-9F0E-FA62-DB27-EFB72D8F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6600" b="1" dirty="0">
                <a:solidFill>
                  <a:srgbClr val="1436CA"/>
                </a:solidFill>
              </a:rPr>
              <a:t>Plán</a:t>
            </a:r>
            <a:endParaRPr lang="en-US" altLang="en-US" sz="6600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AA0C221-73B1-BAD7-469B-C742FDD6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Opakování</a:t>
            </a:r>
            <a:r>
              <a:rPr lang="en-US" altLang="en-US" dirty="0"/>
              <a:t> DFT</a:t>
            </a:r>
            <a:r>
              <a:rPr lang="en-US" altLang="en-US" b="1" dirty="0"/>
              <a:t>
</a:t>
            </a:r>
            <a:r>
              <a:rPr lang="en-US" altLang="en-US" dirty="0"/>
              <a:t>DFT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DFT
Trochu </a:t>
            </a:r>
            <a:r>
              <a:rPr lang="en-US" altLang="en-US" dirty="0" err="1"/>
              <a:t>více</a:t>
            </a:r>
            <a:r>
              <a:rPr lang="en-US" altLang="en-US" dirty="0"/>
              <a:t> </a:t>
            </a:r>
            <a:r>
              <a:rPr lang="en-US" altLang="en-US" dirty="0" err="1"/>
              <a:t>matematiky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DFT 
</a:t>
            </a:r>
            <a:r>
              <a:rPr lang="en-US" altLang="en-US" b="1" dirty="0" err="1">
                <a:solidFill>
                  <a:srgbClr val="1436CA"/>
                </a:solidFill>
              </a:rPr>
              <a:t>Spektrogram</a:t>
            </a:r>
            <a:r>
              <a:rPr lang="en-US" altLang="en-US" b="1" dirty="0">
                <a:solidFill>
                  <a:srgbClr val="1436CA"/>
                </a:solidFill>
              </a:rPr>
              <a:t> a co s </a:t>
            </a:r>
            <a:r>
              <a:rPr lang="en-US" altLang="en-US" b="1" dirty="0" err="1">
                <a:solidFill>
                  <a:srgbClr val="1436CA"/>
                </a:solidFill>
              </a:rPr>
              <a:t>ním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můžeme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dělat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r>
              <a:rPr lang="en-US" altLang="en-US" dirty="0"/>
              <a:t> a </a:t>
            </a:r>
            <a:r>
              <a:rPr lang="pl-PL" altLang="en-US" dirty="0"/>
              <a:t>„co si z toho odnést“</a:t>
            </a: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7A8276-F0DA-CC35-880C-17620C2EA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84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011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C53FF901-82F6-CE39-F1F6-A7980F5F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9392"/>
            <a:ext cx="10515600" cy="1325563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1436CA"/>
                </a:solidFill>
              </a:rPr>
              <a:t>Spektrogram</a:t>
            </a:r>
            <a:r>
              <a:rPr lang="en-US" altLang="en-US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07176E-7973-D2D9-681F-6C6CB460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637"/>
            <a:ext cx="10730408" cy="5694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vidět</a:t>
            </a:r>
            <a:r>
              <a:rPr lang="en-US" dirty="0"/>
              <a:t> </a:t>
            </a:r>
            <a:r>
              <a:rPr lang="en-US" b="1" dirty="0" err="1"/>
              <a:t>vývoj</a:t>
            </a:r>
            <a:r>
              <a:rPr lang="en-US" b="1" dirty="0"/>
              <a:t> </a:t>
            </a:r>
            <a:r>
              <a:rPr lang="en-US" b="1" dirty="0" err="1"/>
              <a:t>spektra</a:t>
            </a:r>
            <a:r>
              <a:rPr lang="en-US" b="1" dirty="0"/>
              <a:t> v </a:t>
            </a:r>
            <a:r>
              <a:rPr lang="en-US" b="1" dirty="0" err="1"/>
              <a:t>čas</a:t>
            </a:r>
            <a:r>
              <a:rPr lang="cs-CZ" b="1" dirty="0"/>
              <a:t>e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/>
              <a:t>Pro </a:t>
            </a:r>
            <a:r>
              <a:rPr lang="en-US" dirty="0" err="1"/>
              <a:t>náš</a:t>
            </a:r>
            <a:r>
              <a:rPr lang="en-US" dirty="0"/>
              <a:t> </a:t>
            </a:r>
            <a:r>
              <a:rPr lang="en-US" dirty="0" err="1"/>
              <a:t>řečový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cs-CZ" dirty="0"/>
              <a:t>chceme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takového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cs-CZ" dirty="0"/>
              <a:t>Volání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#spectrogram_blackbox </a:t>
            </a:r>
            <a:r>
              <a:rPr lang="pl-PL" dirty="0"/>
              <a:t>aniž bychom věděli, co to skutečně dělá</a:t>
            </a:r>
            <a:r>
              <a:rPr lang="en-US" dirty="0"/>
              <a:t>.  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/>
              <a:t>Raději</a:t>
            </a:r>
            <a:r>
              <a:rPr lang="en-US" dirty="0"/>
              <a:t> se </a:t>
            </a:r>
            <a:r>
              <a:rPr lang="en-US" dirty="0" err="1"/>
              <a:t>naučíme</a:t>
            </a:r>
            <a:r>
              <a:rPr lang="en-US" dirty="0"/>
              <a:t>, </a:t>
            </a:r>
            <a:r>
              <a:rPr lang="en-US" b="1" dirty="0"/>
              <a:t>co </a:t>
            </a:r>
            <a:r>
              <a:rPr lang="en-US" b="1" dirty="0" err="1"/>
              <a:t>přesně</a:t>
            </a:r>
            <a:r>
              <a:rPr lang="en-US" b="1" dirty="0"/>
              <a:t> </a:t>
            </a:r>
            <a:r>
              <a:rPr lang="en-US" b="1" dirty="0" err="1"/>
              <a:t>spektrogram</a:t>
            </a:r>
            <a:r>
              <a:rPr lang="en-US" b="1" dirty="0"/>
              <a:t> </a:t>
            </a:r>
            <a:r>
              <a:rPr lang="en-US" b="1" dirty="0" err="1"/>
              <a:t>dělá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51205" name="Obrázek 4">
            <a:extLst>
              <a:ext uri="{FF2B5EF4-FFF2-40B4-BE49-F238E27FC236}">
                <a16:creationId xmlns:a16="http://schemas.microsoft.com/office/drawing/2014/main" id="{7F4081FC-56D1-6C82-2D9F-D0D91B5FB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2420888"/>
            <a:ext cx="1195387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698FA7-73EA-CDE2-2697-A2C23A890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85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rázek 5">
            <a:extLst>
              <a:ext uri="{FF2B5EF4-FFF2-40B4-BE49-F238E27FC236}">
                <a16:creationId xmlns:a16="http://schemas.microsoft.com/office/drawing/2014/main" id="{E0601714-E8D9-96AE-A10F-EFEDD9F0A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653136"/>
            <a:ext cx="669766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Nadpis 1">
            <a:extLst>
              <a:ext uri="{FF2B5EF4-FFF2-40B4-BE49-F238E27FC236}">
                <a16:creationId xmlns:a16="http://schemas.microsoft.com/office/drawing/2014/main" id="{564581F7-91B1-3F7A-E86D-64D28B6E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84"/>
            <a:ext cx="10515600" cy="1325563"/>
          </a:xfrm>
        </p:spPr>
        <p:txBody>
          <a:bodyPr/>
          <a:lstStyle/>
          <a:p>
            <a:r>
              <a:rPr lang="en-US" altLang="en-US" dirty="0" err="1"/>
              <a:t>Předzpracování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</a:t>
            </a:r>
            <a:r>
              <a:rPr lang="en-US" altLang="en-US" dirty="0" err="1"/>
              <a:t>před</a:t>
            </a:r>
            <a:r>
              <a:rPr lang="en-US" altLang="en-US" dirty="0"/>
              <a:t> </a:t>
            </a:r>
            <a:r>
              <a:rPr lang="en-US" altLang="en-US" dirty="0" err="1"/>
              <a:t>výpočtem</a:t>
            </a:r>
            <a:endParaRPr lang="en-US" altLang="en-US" dirty="0"/>
          </a:p>
        </p:txBody>
      </p:sp>
      <p:sp>
        <p:nvSpPr>
          <p:cNvPr id="52228" name="Zástupný symbol pro obsah 2">
            <a:extLst>
              <a:ext uri="{FF2B5EF4-FFF2-40B4-BE49-F238E27FC236}">
                <a16:creationId xmlns:a16="http://schemas.microsoft.com/office/drawing/2014/main" id="{2187ACD5-CD65-DE4C-7747-3DDBBCF23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4"/>
            <a:ext cx="10515600" cy="5052219"/>
          </a:xfrm>
        </p:spPr>
        <p:txBody>
          <a:bodyPr/>
          <a:lstStyle/>
          <a:p>
            <a:r>
              <a:rPr lang="en-US" altLang="en-US" dirty="0" err="1"/>
              <a:t>Rozdělení</a:t>
            </a:r>
            <a:r>
              <a:rPr lang="en-US" altLang="en-US" dirty="0"/>
              <a:t> </a:t>
            </a:r>
            <a:r>
              <a:rPr lang="en-US" altLang="en-US" dirty="0" err="1"/>
              <a:t>dlouhého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krátké</a:t>
            </a:r>
            <a:r>
              <a:rPr lang="en-US" altLang="en-US" dirty="0"/>
              <a:t> </a:t>
            </a:r>
            <a:r>
              <a:rPr lang="en-US" altLang="en-US" dirty="0" err="1"/>
              <a:t>segmenty</a:t>
            </a:r>
            <a:r>
              <a:rPr lang="cs-CZ" altLang="en-US" dirty="0"/>
              <a:t> </a:t>
            </a:r>
            <a:r>
              <a:rPr lang="en-US" altLang="en-US" dirty="0"/>
              <a:t>–</a:t>
            </a:r>
            <a:r>
              <a:rPr lang="cs-CZ" altLang="en-US" dirty="0"/>
              <a:t> </a:t>
            </a:r>
            <a:r>
              <a:rPr lang="en-US" altLang="en-US" b="1" dirty="0">
                <a:solidFill>
                  <a:srgbClr val="1436CA"/>
                </a:solidFill>
              </a:rPr>
              <a:t>r</a:t>
            </a:r>
            <a:r>
              <a:rPr lang="cs-CZ" altLang="en-US" b="1" dirty="0" err="1">
                <a:solidFill>
                  <a:srgbClr val="1436CA"/>
                </a:solidFill>
              </a:rPr>
              <a:t>ámce</a:t>
            </a:r>
            <a:endParaRPr lang="cs-CZ" altLang="en-US" b="1" dirty="0"/>
          </a:p>
          <a:p>
            <a:r>
              <a:rPr lang="cs-CZ" altLang="en-US" dirty="0"/>
              <a:t>Segmentace bez překrytí </a:t>
            </a:r>
            <a:endParaRPr lang="en-US" altLang="en-US" dirty="0"/>
          </a:p>
          <a:p>
            <a:endParaRPr lang="en-US" altLang="en-US" dirty="0"/>
          </a:p>
          <a:p>
            <a:endParaRPr lang="cs-CZ" altLang="en-US" dirty="0"/>
          </a:p>
          <a:p>
            <a:endParaRPr lang="en-US" altLang="en-US" sz="1600" dirty="0"/>
          </a:p>
          <a:p>
            <a:endParaRPr lang="en-US" altLang="en-US" dirty="0"/>
          </a:p>
          <a:p>
            <a:r>
              <a:rPr lang="en-US" altLang="en-US" dirty="0" err="1"/>
              <a:t>Segmentace</a:t>
            </a:r>
            <a:r>
              <a:rPr lang="en-US" altLang="en-US" dirty="0"/>
              <a:t> s </a:t>
            </a:r>
            <a:r>
              <a:rPr lang="cs-CZ" altLang="en-US" dirty="0"/>
              <a:t>překrytím</a:t>
            </a:r>
            <a:r>
              <a:rPr lang="en-US" altLang="en-US" dirty="0"/>
              <a:t> (</a:t>
            </a:r>
            <a:r>
              <a:rPr lang="en-US" altLang="en-US" dirty="0" err="1"/>
              <a:t>obvyklejší</a:t>
            </a:r>
            <a:r>
              <a:rPr lang="en-US" altLang="en-US" dirty="0"/>
              <a:t>) </a:t>
            </a:r>
          </a:p>
        </p:txBody>
      </p:sp>
      <p:pic>
        <p:nvPicPr>
          <p:cNvPr id="52230" name="Obrázek 4">
            <a:extLst>
              <a:ext uri="{FF2B5EF4-FFF2-40B4-BE49-F238E27FC236}">
                <a16:creationId xmlns:a16="http://schemas.microsoft.com/office/drawing/2014/main" id="{FFAF35D0-460A-0B5F-FA66-6265255AC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276872"/>
            <a:ext cx="64801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4C6ADA-47B4-B6A6-4F43-4C1BBA295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86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48A35CFB-354F-D81E-82CA-DBEEC545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Okénkování</a:t>
            </a:r>
            <a:r>
              <a:rPr lang="en-US" altLang="en-US" dirty="0"/>
              <a:t> </a:t>
            </a:r>
            <a:r>
              <a:rPr lang="en-US" altLang="en-US" dirty="0" err="1"/>
              <a:t>rámc</a:t>
            </a:r>
            <a:r>
              <a:rPr lang="cs-CZ" altLang="en-US" dirty="0"/>
              <a:t>ů</a:t>
            </a:r>
            <a:r>
              <a:rPr lang="en-US" altLang="en-US" dirty="0"/>
              <a:t> a </a:t>
            </a:r>
            <a:r>
              <a:rPr lang="en-US" altLang="en-US" dirty="0" err="1"/>
              <a:t>běh</a:t>
            </a:r>
            <a:r>
              <a:rPr lang="en-US" altLang="en-US" dirty="0"/>
              <a:t> DFT pro </a:t>
            </a:r>
            <a:r>
              <a:rPr lang="en-US" altLang="en-US" dirty="0" err="1"/>
              <a:t>všechny</a:t>
            </a:r>
            <a:r>
              <a:rPr lang="en-US" altLang="en-US" dirty="0"/>
              <a:t> ...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709757E-48A4-4251-0EB5-3CE4038CF5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34464" cy="43513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cs-CZ" dirty="0" err="1"/>
                  <a:t>Naokénkujeme</a:t>
                </a:r>
                <a:r>
                  <a:rPr lang="en-US" dirty="0"/>
                  <a:t> </a:t>
                </a:r>
                <a:r>
                  <a:rPr lang="en-US" dirty="0" err="1"/>
                  <a:t>každý</a:t>
                </a:r>
                <a:r>
                  <a:rPr lang="en-US" dirty="0"/>
                  <a:t> </a:t>
                </a:r>
                <a:r>
                  <a:rPr lang="en-US" dirty="0" err="1"/>
                  <a:t>rámec</a:t>
                </a:r>
                <a:r>
                  <a:rPr lang="en-US" dirty="0"/>
                  <a:t> </a:t>
                </a:r>
                <a:r>
                  <a:rPr lang="en-US" dirty="0" err="1"/>
                  <a:t>vybraným</a:t>
                </a:r>
                <a:r>
                  <a:rPr lang="en-US" dirty="0"/>
                  <a:t> </a:t>
                </a:r>
                <a:r>
                  <a:rPr lang="en-US" dirty="0" err="1"/>
                  <a:t>oknem</a:t>
                </a:r>
                <a:r>
                  <a:rPr lang="cs-CZ" dirty="0"/>
                  <a:t>:</a:t>
                </a:r>
                <a:endParaRPr lang="en-US" dirty="0"/>
              </a:p>
              <a:p>
                <a:pPr lvl="1">
                  <a:defRPr/>
                </a:pPr>
                <a:r>
                  <a:rPr lang="en-US" b="1" dirty="0" err="1"/>
                  <a:t>Obdélníkov</a:t>
                </a:r>
                <a:r>
                  <a:rPr lang="cs-CZ" b="1" dirty="0"/>
                  <a:t>é</a:t>
                </a:r>
                <a:r>
                  <a:rPr lang="en-US" dirty="0"/>
                  <a:t> – </a:t>
                </a:r>
                <a:r>
                  <a:rPr lang="en-US" dirty="0" err="1"/>
                  <a:t>dobrá</a:t>
                </a:r>
                <a:r>
                  <a:rPr lang="en-US" dirty="0"/>
                  <a:t> </a:t>
                </a:r>
                <a:r>
                  <a:rPr lang="en-US" dirty="0" err="1"/>
                  <a:t>frekvenční</a:t>
                </a:r>
                <a:r>
                  <a:rPr lang="en-US" dirty="0"/>
                  <a:t> </a:t>
                </a:r>
                <a:r>
                  <a:rPr lang="en-US" dirty="0" err="1"/>
                  <a:t>selektivita</a:t>
                </a:r>
                <a:r>
                  <a:rPr lang="en-US" dirty="0"/>
                  <a:t>, </a:t>
                </a:r>
                <a:r>
                  <a:rPr lang="en-US" dirty="0" err="1"/>
                  <a:t>více</a:t>
                </a:r>
                <a:r>
                  <a:rPr lang="en-US" dirty="0"/>
                  <a:t> </a:t>
                </a:r>
                <a:r>
                  <a:rPr lang="en-US" dirty="0" err="1"/>
                  <a:t>nepořádku</a:t>
                </a:r>
                <a:r>
                  <a:rPr lang="en-US" dirty="0"/>
                  <a:t> </a:t>
                </a:r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en-US" dirty="0" err="1"/>
                  <a:t>vyšších</a:t>
                </a:r>
                <a:r>
                  <a:rPr lang="en-US" dirty="0"/>
                  <a:t> </a:t>
                </a:r>
                <a:r>
                  <a:rPr lang="en-US" dirty="0" err="1"/>
                  <a:t>frekvencích</a:t>
                </a:r>
                <a:r>
                  <a:rPr lang="en-US" dirty="0"/>
                  <a:t>. </a:t>
                </a:r>
              </a:p>
              <a:p>
                <a:pPr lvl="1">
                  <a:defRPr/>
                </a:pPr>
                <a:r>
                  <a:rPr lang="en-US" b="1" dirty="0"/>
                  <a:t>Hamming</a:t>
                </a:r>
                <a:r>
                  <a:rPr lang="cs-CZ" b="1" dirty="0" err="1"/>
                  <a:t>ovo</a:t>
                </a:r>
                <a:r>
                  <a:rPr lang="en-US" b="1" dirty="0"/>
                  <a:t> </a:t>
                </a:r>
                <a:r>
                  <a:rPr lang="en-US" dirty="0"/>
                  <a:t>– </a:t>
                </a:r>
                <a:r>
                  <a:rPr lang="en-US" dirty="0" err="1"/>
                  <a:t>horší</a:t>
                </a:r>
                <a:r>
                  <a:rPr lang="en-US" dirty="0"/>
                  <a:t> </a:t>
                </a:r>
                <a:r>
                  <a:rPr lang="en-US" dirty="0" err="1"/>
                  <a:t>frekvenční</a:t>
                </a:r>
                <a:r>
                  <a:rPr lang="en-US" dirty="0"/>
                  <a:t> </a:t>
                </a:r>
                <a:r>
                  <a:rPr lang="en-US" dirty="0" err="1"/>
                  <a:t>selektivita</a:t>
                </a:r>
                <a:r>
                  <a:rPr lang="en-US" dirty="0"/>
                  <a:t>, </a:t>
                </a:r>
                <a:r>
                  <a:rPr lang="en-US" dirty="0" err="1"/>
                  <a:t>méně</a:t>
                </a:r>
                <a:r>
                  <a:rPr lang="en-US" dirty="0"/>
                  <a:t> </a:t>
                </a:r>
                <a:r>
                  <a:rPr lang="en-US" dirty="0" err="1"/>
                  <a:t>nepořádku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vyšších</a:t>
                </a:r>
                <a:r>
                  <a:rPr lang="en-US" dirty="0"/>
                  <a:t> </a:t>
                </a:r>
                <a:r>
                  <a:rPr lang="en-US" dirty="0" err="1"/>
                  <a:t>frekvencích</a:t>
                </a:r>
                <a:r>
                  <a:rPr lang="en-US" dirty="0"/>
                  <a:t>. </a:t>
                </a:r>
              </a:p>
              <a:p>
                <a:pPr lvl="1">
                  <a:defRPr/>
                </a:pPr>
                <a:r>
                  <a:rPr lang="en-US" b="1" dirty="0" err="1"/>
                  <a:t>Hanning</a:t>
                </a:r>
                <a:r>
                  <a:rPr lang="cs-CZ" b="1" dirty="0" err="1"/>
                  <a:t>ovo</a:t>
                </a:r>
                <a:r>
                  <a:rPr lang="en-US" b="1" dirty="0"/>
                  <a:t> </a:t>
                </a:r>
                <a:r>
                  <a:rPr lang="en-US" dirty="0"/>
                  <a:t>(</a:t>
                </a:r>
                <a:r>
                  <a:rPr lang="cs-CZ" dirty="0"/>
                  <a:t>či</a:t>
                </a:r>
                <a:r>
                  <a:rPr lang="en-US" dirty="0"/>
                  <a:t> Hann</a:t>
                </a:r>
                <a:r>
                  <a:rPr lang="cs-CZ" dirty="0" err="1"/>
                  <a:t>ovo</a:t>
                </a:r>
                <a:r>
                  <a:rPr lang="en-US" dirty="0"/>
                  <a:t>) </a:t>
                </a:r>
                <a:r>
                  <a:rPr lang="cs-CZ" b="1" dirty="0"/>
                  <a:t>okno</a:t>
                </a:r>
                <a:r>
                  <a:rPr lang="en-US" dirty="0"/>
                  <a:t> – </a:t>
                </a:r>
                <a:r>
                  <a:rPr lang="en-US" dirty="0" err="1"/>
                  <a:t>posloupnost</a:t>
                </a:r>
                <a:r>
                  <a:rPr lang="en-US" dirty="0"/>
                  <a:t> </a:t>
                </a:r>
                <a:r>
                  <a:rPr lang="en-US" dirty="0" err="1"/>
                  <a:t>překrývající</a:t>
                </a:r>
                <a:r>
                  <a:rPr lang="en-US" dirty="0"/>
                  <a:t> se N/2 </a:t>
                </a:r>
                <a:r>
                  <a:rPr lang="en-US" dirty="0" err="1"/>
                  <a:t>součty</a:t>
                </a:r>
                <a:br>
                  <a:rPr lang="en-US" dirty="0"/>
                </a:br>
                <a:r>
                  <a:rPr lang="en-US" dirty="0" err="1"/>
                  <a:t>až</a:t>
                </a:r>
                <a:r>
                  <a:rPr lang="en-US" dirty="0"/>
                  <a:t> 1 – viz </a:t>
                </a:r>
                <a:r>
                  <a:rPr lang="en-US" dirty="0" err="1"/>
                  <a:t>dále</a:t>
                </a:r>
                <a:r>
                  <a:rPr lang="en-US" dirty="0"/>
                  <a:t>. </a:t>
                </a:r>
                <a:r>
                  <a:rPr lang="en-US" dirty="0" err="1"/>
                  <a:t>Pozor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záměnu</a:t>
                </a:r>
                <a:r>
                  <a:rPr lang="en-US" dirty="0"/>
                  <a:t> 'mm' vs '</a:t>
                </a:r>
                <a:r>
                  <a:rPr lang="en-US" dirty="0" err="1"/>
                  <a:t>nn</a:t>
                </a:r>
                <a:r>
                  <a:rPr lang="en-US" dirty="0"/>
                  <a:t>'…</a:t>
                </a:r>
              </a:p>
              <a:p>
                <a:pPr>
                  <a:defRPr/>
                </a:pPr>
                <a:r>
                  <a:rPr lang="en-US" dirty="0"/>
                  <a:t>V </a:t>
                </a:r>
                <a:r>
                  <a:rPr lang="en-US" dirty="0" err="1"/>
                  <a:t>případě</a:t>
                </a:r>
                <a:r>
                  <a:rPr lang="en-US" dirty="0"/>
                  <a:t> </a:t>
                </a:r>
                <a:r>
                  <a:rPr lang="en-US" dirty="0" err="1"/>
                  <a:t>potřeby</a:t>
                </a:r>
                <a:r>
                  <a:rPr lang="cs-CZ" dirty="0"/>
                  <a:t>, doplníme nulami </a:t>
                </a:r>
                <a:r>
                  <a:rPr lang="en-US" dirty="0"/>
                  <a:t>pro </a:t>
                </a:r>
                <a:r>
                  <a:rPr lang="en-US" dirty="0" err="1"/>
                  <a:t>dosažení</a:t>
                </a:r>
                <a:r>
                  <a:rPr lang="en-US" dirty="0"/>
                  <a:t> </a:t>
                </a:r>
                <a:r>
                  <a:rPr lang="en-US" dirty="0" err="1"/>
                  <a:t>požadovaného</a:t>
                </a:r>
                <a:r>
                  <a:rPr lang="en-US" dirty="0"/>
                  <a:t> </a:t>
                </a:r>
                <a:r>
                  <a:rPr lang="en-US" dirty="0" err="1"/>
                  <a:t>počtu</a:t>
                </a:r>
                <a:br>
                  <a:rPr lang="cs-CZ" dirty="0"/>
                </a:br>
                <a:r>
                  <a:rPr lang="en-US" dirty="0" err="1"/>
                  <a:t>bodů</a:t>
                </a:r>
                <a:r>
                  <a:rPr lang="cs-CZ" dirty="0"/>
                  <a:t> 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fft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dirty="0" err="1"/>
                  <a:t>Jako</a:t>
                </a:r>
                <a:r>
                  <a:rPr lang="en-US" dirty="0"/>
                  <a:t> </a:t>
                </a:r>
                <a:r>
                  <a:rPr lang="en-US" dirty="0" err="1"/>
                  <a:t>obvykle</a:t>
                </a:r>
                <a:r>
                  <a:rPr lang="en-US" dirty="0"/>
                  <a:t> </a:t>
                </a:r>
                <a:r>
                  <a:rPr lang="en-US" dirty="0" err="1"/>
                  <a:t>vyber</a:t>
                </a:r>
                <a:r>
                  <a:rPr lang="cs-CZ" dirty="0" err="1"/>
                  <a:t>eme</a:t>
                </a:r>
                <a:r>
                  <a:rPr lang="cs-CZ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…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/>
                  <a:t>, resp</a:t>
                </a:r>
                <a:r>
                  <a:rPr lang="cs-CZ" dirty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…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cs-CZ" b="1" i="1" dirty="0" smtClean="0">
                                <a:latin typeface="Cambria Math" panose="02040503050406030204" pitchFamily="18" charset="0"/>
                              </a:rPr>
                              <m:t>𝒇𝒇𝒕</m:t>
                            </m:r>
                          </m:sub>
                        </m:sSub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dirty="0"/>
                  <a:t> bodů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cs-CZ" dirty="0"/>
                  <a:t>Vizualizujte:</a:t>
                </a: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#spectrogram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709757E-48A4-4251-0EB5-3CE4038CF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34464" cy="4351338"/>
              </a:xfrm>
              <a:blipFill>
                <a:blip r:embed="rId2"/>
                <a:stretch>
                  <a:fillRect l="-1140" t="-2241" r="-380" b="-173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67591B-B2C8-8C3E-8F2A-C6FB1D1F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87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A75B4432-BF02-1173-58D3-A20BE03F2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r>
              <a:rPr lang="en-US" altLang="en-US" dirty="0" err="1"/>
              <a:t>Více</a:t>
            </a:r>
            <a:r>
              <a:rPr lang="en-US" altLang="en-US" dirty="0"/>
              <a:t> o </a:t>
            </a:r>
            <a:r>
              <a:rPr lang="en-US" altLang="en-US" dirty="0" err="1"/>
              <a:t>vizualizaci</a:t>
            </a:r>
            <a:r>
              <a:rPr lang="en-US" altLang="en-US" dirty="0"/>
              <a:t> </a:t>
            </a:r>
            <a:r>
              <a:rPr lang="en-US" altLang="en-US" dirty="0" err="1"/>
              <a:t>spektrogramu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275" name="Zástupný symbol pro obsah 2">
                <a:extLst>
                  <a:ext uri="{FF2B5EF4-FFF2-40B4-BE49-F238E27FC236}">
                    <a16:creationId xmlns:a16="http://schemas.microsoft.com/office/drawing/2014/main" id="{48376895-1279-00C6-7A88-30ABC1A9A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784"/>
                <a:ext cx="10515600" cy="4351338"/>
              </a:xfrm>
            </p:spPr>
            <p:txBody>
              <a:bodyPr/>
              <a:lstStyle/>
              <a:p>
                <a:r>
                  <a:rPr lang="en-US" altLang="en-US" dirty="0"/>
                  <a:t>Obvykle se </a:t>
                </a:r>
                <a:r>
                  <a:rPr lang="en-US" altLang="en-US" dirty="0" err="1"/>
                  <a:t>jedná</a:t>
                </a:r>
                <a:r>
                  <a:rPr lang="en-US" altLang="en-US" dirty="0"/>
                  <a:t> o </a:t>
                </a:r>
                <a:r>
                  <a:rPr lang="en-US" altLang="en-US" dirty="0" err="1"/>
                  <a:t>logaritmus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tzv</a:t>
                </a:r>
                <a:r>
                  <a:rPr lang="en-US" altLang="en-US" dirty="0"/>
                  <a:t>. </a:t>
                </a:r>
                <a:r>
                  <a:rPr lang="cs-CZ" altLang="en-US" dirty="0"/>
                  <a:t>spektrální hustotu výkonu </a:t>
                </a:r>
                <a:r>
                  <a:rPr lang="en-US" altLang="en-US" dirty="0"/>
                  <a:t>– </a:t>
                </a:r>
                <a:r>
                  <a:rPr lang="en-US" altLang="en-US" dirty="0" err="1"/>
                  <a:t>druhou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mocninu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spektra</a:t>
                </a:r>
                <a:r>
                  <a:rPr lang="cs-CZ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]|</m:t>
                    </m:r>
                  </m:oMath>
                </a14:m>
                <a:r>
                  <a:rPr lang="cs-CZ" altLang="en-US" baseline="30000" dirty="0"/>
                  <a:t>2</a:t>
                </a:r>
                <a:r>
                  <a:rPr lang="cs-CZ" altLang="en-US" dirty="0"/>
                  <a:t> v decibelech</a:t>
                </a:r>
                <a:r>
                  <a:rPr lang="en-US" altLang="en-US" dirty="0"/>
                  <a:t> [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en-US" altLang="en-US" dirty="0"/>
                  <a:t>]</a:t>
                </a:r>
              </a:p>
              <a:p>
                <a:r>
                  <a:rPr lang="en-US" altLang="en-US" dirty="0" err="1"/>
                  <a:t>Výběr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mapy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barev</a:t>
                </a:r>
                <a:r>
                  <a:rPr lang="en-US" altLang="en-US" dirty="0"/>
                  <a:t>…</a:t>
                </a:r>
              </a:p>
              <a:p>
                <a:r>
                  <a:rPr lang="pl-PL" altLang="en-US" dirty="0"/>
                  <a:t>Hraní si s jasem, kontrastem atd</a:t>
                </a:r>
                <a:r>
                  <a:rPr lang="en-US" altLang="en-US" dirty="0"/>
                  <a:t>… </a:t>
                </a:r>
              </a:p>
            </p:txBody>
          </p:sp>
        </mc:Choice>
        <mc:Fallback>
          <p:sp>
            <p:nvSpPr>
              <p:cNvPr id="54275" name="Zástupný symbol pro obsah 2">
                <a:extLst>
                  <a:ext uri="{FF2B5EF4-FFF2-40B4-BE49-F238E27FC236}">
                    <a16:creationId xmlns:a16="http://schemas.microsoft.com/office/drawing/2014/main" id="{48376895-1279-00C6-7A88-30ABC1A9A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784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77" name="Obrázek 5">
            <a:extLst>
              <a:ext uri="{FF2B5EF4-FFF2-40B4-BE49-F238E27FC236}">
                <a16:creationId xmlns:a16="http://schemas.microsoft.com/office/drawing/2014/main" id="{9FEDB6CF-F2B2-E879-CD79-DC8FEAC1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879975"/>
            <a:ext cx="47275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Obrázek 8">
            <a:extLst>
              <a:ext uri="{FF2B5EF4-FFF2-40B4-BE49-F238E27FC236}">
                <a16:creationId xmlns:a16="http://schemas.microsoft.com/office/drawing/2014/main" id="{415366D6-2F81-355E-AC71-985F7F55B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2755900"/>
            <a:ext cx="46450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Obsah obrázku text, snímek obrazovky, Barevnost&#10;&#10;Popis byl vytvořen automaticky">
            <a:extLst>
              <a:ext uri="{FF2B5EF4-FFF2-40B4-BE49-F238E27FC236}">
                <a16:creationId xmlns:a16="http://schemas.microsoft.com/office/drawing/2014/main" id="{B49AF88F-C4A8-75B3-7A3A-1D308FB48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6"/>
          <a:stretch/>
        </p:blipFill>
        <p:spPr>
          <a:xfrm>
            <a:off x="13917" y="3501008"/>
            <a:ext cx="7404471" cy="3130054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3AFD4287-1519-12FE-E73C-9A090746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Krátkodobý</a:t>
            </a:r>
            <a:r>
              <a:rPr lang="en-US" altLang="en-US" dirty="0"/>
              <a:t> vs </a:t>
            </a:r>
            <a:r>
              <a:rPr lang="en-US" altLang="en-US" dirty="0" err="1"/>
              <a:t>dlouhodobý</a:t>
            </a:r>
            <a:r>
              <a:rPr lang="en-US" altLang="en-US" dirty="0"/>
              <a:t> </a:t>
            </a:r>
            <a:r>
              <a:rPr lang="en-US" altLang="en-US" dirty="0" err="1"/>
              <a:t>spektrogram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0BC43-DA9E-9EEB-79D6-BE7A4D5B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09427"/>
            <a:ext cx="11449272" cy="49879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i="1" dirty="0" err="1"/>
              <a:t>Hledám</a:t>
            </a:r>
            <a:r>
              <a:rPr lang="cs-CZ" i="1" dirty="0"/>
              <a:t>e</a:t>
            </a:r>
            <a:r>
              <a:rPr lang="en-US" i="1" dirty="0"/>
              <a:t>: </a:t>
            </a:r>
            <a:r>
              <a:rPr lang="en-US" b="1" dirty="0" err="1"/>
              <a:t>více</a:t>
            </a:r>
            <a:r>
              <a:rPr lang="en-US" b="1" dirty="0"/>
              <a:t> </a:t>
            </a:r>
            <a:r>
              <a:rPr lang="en-US" b="1" dirty="0" err="1"/>
              <a:t>detailů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frekvenci</a:t>
            </a:r>
            <a:r>
              <a:rPr lang="en-US" b="1" dirty="0"/>
              <a:t> </a:t>
            </a:r>
            <a:r>
              <a:rPr lang="en-US" dirty="0"/>
              <a:t>= &gt; </a:t>
            </a:r>
            <a:r>
              <a:rPr lang="en-US" dirty="0" err="1"/>
              <a:t>nastav</a:t>
            </a:r>
            <a:r>
              <a:rPr lang="cs-CZ" dirty="0" err="1"/>
              <a:t>íme</a:t>
            </a:r>
            <a:r>
              <a:rPr lang="en-US" dirty="0"/>
              <a:t> </a:t>
            </a:r>
            <a:r>
              <a:rPr lang="en-US" b="1" dirty="0" err="1"/>
              <a:t>delší</a:t>
            </a:r>
            <a:r>
              <a:rPr lang="en-US" b="1" dirty="0"/>
              <a:t> </a:t>
            </a:r>
            <a:r>
              <a:rPr lang="cs-CZ" b="1" dirty="0"/>
              <a:t>rámce </a:t>
            </a:r>
            <a:r>
              <a:rPr lang="en-US" dirty="0"/>
              <a:t>= &gt;</a:t>
            </a:r>
            <a:br>
              <a:rPr lang="cs-CZ" dirty="0"/>
            </a:br>
            <a:r>
              <a:rPr lang="en-US" dirty="0"/>
              <a:t>ale </a:t>
            </a:r>
            <a:r>
              <a:rPr lang="en-US" b="1" dirty="0" err="1"/>
              <a:t>menší</a:t>
            </a:r>
            <a:r>
              <a:rPr lang="en-US" b="1" dirty="0"/>
              <a:t> </a:t>
            </a:r>
            <a:r>
              <a:rPr lang="en-US" b="1" dirty="0" err="1"/>
              <a:t>přesnost</a:t>
            </a:r>
            <a:r>
              <a:rPr lang="en-US" b="1" dirty="0"/>
              <a:t> v </a:t>
            </a:r>
            <a:r>
              <a:rPr lang="en-US" b="1" dirty="0" err="1"/>
              <a:t>čase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průměrování</a:t>
            </a:r>
            <a:r>
              <a:rPr lang="en-US" dirty="0"/>
              <a:t> </a:t>
            </a:r>
            <a:r>
              <a:rPr lang="en-US" dirty="0" err="1"/>
              <a:t>detailů</a:t>
            </a:r>
            <a:r>
              <a:rPr lang="en-US" dirty="0"/>
              <a:t> v </a:t>
            </a:r>
            <a:r>
              <a:rPr lang="en-US" dirty="0" err="1"/>
              <a:t>delším</a:t>
            </a:r>
            <a:r>
              <a:rPr lang="en-US" dirty="0"/>
              <a:t> </a:t>
            </a:r>
            <a:r>
              <a:rPr lang="en-US" dirty="0" err="1"/>
              <a:t>čase</a:t>
            </a:r>
            <a:r>
              <a:rPr lang="en-US" dirty="0"/>
              <a:t>...) – </a:t>
            </a:r>
            <a:r>
              <a:rPr lang="en-US" b="1" dirty="0"/>
              <a:t>DLOUHODOBÝ </a:t>
            </a:r>
            <a:r>
              <a:rPr lang="en-US" b="1" dirty="0" err="1"/>
              <a:t>spektrogram</a:t>
            </a:r>
            <a:endParaRPr lang="en-US" b="1" dirty="0"/>
          </a:p>
          <a:p>
            <a:pPr>
              <a:defRPr/>
            </a:pPr>
            <a:r>
              <a:rPr lang="en-US" i="1" dirty="0" err="1"/>
              <a:t>Hledám</a:t>
            </a:r>
            <a:r>
              <a:rPr lang="cs-CZ" i="1" dirty="0"/>
              <a:t>e</a:t>
            </a:r>
            <a:r>
              <a:rPr lang="en-US" dirty="0"/>
              <a:t>: </a:t>
            </a:r>
            <a:r>
              <a:rPr lang="en-US" b="1" dirty="0" err="1"/>
              <a:t>více</a:t>
            </a:r>
            <a:r>
              <a:rPr lang="en-US" b="1" dirty="0"/>
              <a:t> </a:t>
            </a:r>
            <a:r>
              <a:rPr lang="en-US" b="1" dirty="0" err="1"/>
              <a:t>detailů</a:t>
            </a:r>
            <a:r>
              <a:rPr lang="en-US" b="1" dirty="0"/>
              <a:t> v </a:t>
            </a:r>
            <a:r>
              <a:rPr lang="en-US" b="1" dirty="0" err="1"/>
              <a:t>čase</a:t>
            </a:r>
            <a:r>
              <a:rPr lang="en-US" b="1" dirty="0"/>
              <a:t> </a:t>
            </a:r>
            <a:r>
              <a:rPr lang="en-US" dirty="0"/>
              <a:t>=&gt; </a:t>
            </a:r>
            <a:r>
              <a:rPr lang="en-US" dirty="0" err="1"/>
              <a:t>nastav</a:t>
            </a:r>
            <a:r>
              <a:rPr lang="cs-CZ" dirty="0" err="1"/>
              <a:t>íme</a:t>
            </a:r>
            <a:r>
              <a:rPr lang="en-US" dirty="0"/>
              <a:t> </a:t>
            </a:r>
            <a:r>
              <a:rPr lang="en-US" b="1" dirty="0" err="1"/>
              <a:t>kratší</a:t>
            </a:r>
            <a:r>
              <a:rPr lang="en-US" b="1" dirty="0"/>
              <a:t> </a:t>
            </a:r>
            <a:r>
              <a:rPr lang="cs-CZ" b="1" dirty="0"/>
              <a:t>rámce </a:t>
            </a:r>
            <a:r>
              <a:rPr lang="en-US" dirty="0"/>
              <a:t>(</a:t>
            </a:r>
            <a:r>
              <a:rPr lang="en-US" dirty="0" err="1"/>
              <a:t>případně</a:t>
            </a:r>
            <a:r>
              <a:rPr lang="en-US" dirty="0"/>
              <a:t> s </a:t>
            </a:r>
            <a:r>
              <a:rPr lang="en-US" dirty="0" err="1"/>
              <a:t>více</a:t>
            </a:r>
            <a:r>
              <a:rPr lang="en-US" dirty="0"/>
              <a:t> FFT body pro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pěkného</a:t>
            </a:r>
            <a:r>
              <a:rPr lang="en-US" dirty="0"/>
              <a:t> </a:t>
            </a:r>
            <a:r>
              <a:rPr lang="en-US" dirty="0" err="1"/>
              <a:t>čísla</a:t>
            </a:r>
            <a:r>
              <a:rPr lang="en-US" dirty="0"/>
              <a:t>) =&gt; ale </a:t>
            </a:r>
            <a:r>
              <a:rPr lang="en-US" b="1" dirty="0" err="1"/>
              <a:t>menší</a:t>
            </a:r>
            <a:r>
              <a:rPr lang="en-US" b="1" dirty="0"/>
              <a:t> </a:t>
            </a:r>
            <a:r>
              <a:rPr lang="en-US" b="1" dirty="0" err="1"/>
              <a:t>přesnost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frekvenci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cs-CZ" dirty="0"/>
              <a:t>rámec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vidí</a:t>
            </a:r>
            <a:r>
              <a:rPr lang="cs-CZ" dirty="0"/>
              <a:t>!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) – </a:t>
            </a:r>
            <a:r>
              <a:rPr lang="en-US" b="1" dirty="0"/>
              <a:t>KRÁTKODOBÝ </a:t>
            </a:r>
            <a:r>
              <a:rPr lang="en-US" b="1" dirty="0" err="1"/>
              <a:t>spektrogram</a:t>
            </a:r>
            <a:endParaRPr lang="en-US" b="1" dirty="0"/>
          </a:p>
          <a:p>
            <a:pPr>
              <a:defRPr/>
            </a:pPr>
            <a:r>
              <a:rPr lang="en-US" i="1" dirty="0" err="1"/>
              <a:t>Hledám</a:t>
            </a:r>
            <a:r>
              <a:rPr lang="cs-CZ" i="1" dirty="0"/>
              <a:t>e</a:t>
            </a:r>
            <a:r>
              <a:rPr lang="en-US" dirty="0"/>
              <a:t>: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cs-CZ" dirty="0"/>
              <a:t>rámců</a:t>
            </a:r>
            <a:r>
              <a:rPr lang="en-US" dirty="0"/>
              <a:t> za </a:t>
            </a:r>
            <a:r>
              <a:rPr lang="en-US" dirty="0" err="1"/>
              <a:t>sekundu</a:t>
            </a:r>
            <a:r>
              <a:rPr lang="en-US" dirty="0"/>
              <a:t> = &gt; </a:t>
            </a:r>
            <a:r>
              <a:rPr lang="en-US" dirty="0" err="1"/>
              <a:t>nastav</a:t>
            </a:r>
            <a:r>
              <a:rPr lang="cs-CZ" dirty="0" err="1"/>
              <a:t>íme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překrytí</a:t>
            </a:r>
            <a:r>
              <a:rPr lang="en-US" dirty="0"/>
              <a:t> (</a:t>
            </a:r>
            <a:r>
              <a:rPr lang="en-US" dirty="0" err="1"/>
              <a:t>menší</a:t>
            </a:r>
            <a:r>
              <a:rPr lang="en-US" dirty="0"/>
              <a:t> </a:t>
            </a:r>
            <a:r>
              <a:rPr lang="en-US" dirty="0" err="1"/>
              <a:t>posun</a:t>
            </a:r>
            <a:r>
              <a:rPr lang="en-US" dirty="0"/>
              <a:t> </a:t>
            </a:r>
            <a:r>
              <a:rPr lang="cs-CZ" dirty="0"/>
              <a:t>rámce</a:t>
            </a:r>
            <a:r>
              <a:rPr lang="en-US" dirty="0"/>
              <a:t>) = &gt; ale </a:t>
            </a:r>
            <a:r>
              <a:rPr lang="en-US" dirty="0" err="1"/>
              <a:t>nebude</a:t>
            </a:r>
            <a:r>
              <a:rPr lang="en-US" dirty="0"/>
              <a:t> </a:t>
            </a:r>
            <a:r>
              <a:rPr lang="en-US" dirty="0" err="1"/>
              <a:t>schopen</a:t>
            </a:r>
            <a:r>
              <a:rPr lang="en-US" dirty="0"/>
              <a:t> </a:t>
            </a:r>
            <a:r>
              <a:rPr lang="en-US" dirty="0" err="1"/>
              <a:t>detekovat</a:t>
            </a:r>
            <a:r>
              <a:rPr lang="en-US" dirty="0"/>
              <a:t> </a:t>
            </a:r>
            <a:r>
              <a:rPr lang="en-US" dirty="0" err="1"/>
              <a:t>krátké</a:t>
            </a:r>
            <a:r>
              <a:rPr lang="en-US" dirty="0"/>
              <a:t> </a:t>
            </a:r>
            <a:r>
              <a:rPr lang="en-US" dirty="0" err="1"/>
              <a:t>události</a:t>
            </a:r>
            <a:r>
              <a:rPr lang="en-US" dirty="0"/>
              <a:t> (stále </a:t>
            </a:r>
            <a:r>
              <a:rPr lang="en-US" dirty="0" err="1"/>
              <a:t>zprůměrováno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délky</a:t>
            </a:r>
            <a:r>
              <a:rPr lang="en-US" dirty="0"/>
              <a:t> </a:t>
            </a:r>
            <a:r>
              <a:rPr lang="cs-CZ" dirty="0"/>
              <a:t>rámce</a:t>
            </a:r>
            <a:r>
              <a:rPr lang="en-US" dirty="0"/>
              <a:t>…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spectrogram_long_short_term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en-US" b="1" dirty="0" err="1">
                <a:solidFill>
                  <a:srgbClr val="1D9B3E"/>
                </a:solidFill>
              </a:rPr>
              <a:t>Nastavení</a:t>
            </a:r>
            <a:r>
              <a:rPr lang="en-US" b="1" dirty="0">
                <a:solidFill>
                  <a:srgbClr val="1D9B3E"/>
                </a:solidFill>
              </a:rPr>
              <a:t> </a:t>
            </a:r>
            <a:r>
              <a:rPr lang="en-US" b="1" dirty="0" err="1">
                <a:solidFill>
                  <a:srgbClr val="1D9B3E"/>
                </a:solidFill>
              </a:rPr>
              <a:t>správných</a:t>
            </a:r>
            <a:r>
              <a:rPr lang="en-US" b="1" dirty="0">
                <a:solidFill>
                  <a:srgbClr val="1D9B3E"/>
                </a:solidFill>
              </a:rPr>
              <a:t> </a:t>
            </a:r>
            <a:r>
              <a:rPr lang="en-US" b="1" dirty="0" err="1">
                <a:solidFill>
                  <a:srgbClr val="1D9B3E"/>
                </a:solidFill>
              </a:rPr>
              <a:t>parametrů</a:t>
            </a:r>
            <a:r>
              <a:rPr lang="en-US" b="1" dirty="0">
                <a:solidFill>
                  <a:srgbClr val="1D9B3E"/>
                </a:solidFill>
              </a:rPr>
              <a:t> </a:t>
            </a:r>
            <a:r>
              <a:rPr lang="en-US" b="1" dirty="0" err="1">
                <a:solidFill>
                  <a:srgbClr val="1D9B3E"/>
                </a:solidFill>
              </a:rPr>
              <a:t>spektrogramu</a:t>
            </a:r>
            <a:r>
              <a:rPr lang="en-US" b="1" dirty="0">
                <a:solidFill>
                  <a:srgbClr val="1D9B3E"/>
                </a:solidFill>
              </a:rPr>
              <a:t> je </a:t>
            </a:r>
            <a:r>
              <a:rPr lang="en-US" b="1" dirty="0" err="1">
                <a:solidFill>
                  <a:srgbClr val="1D9B3E"/>
                </a:solidFill>
              </a:rPr>
              <a:t>ošemetná</a:t>
            </a:r>
            <a:r>
              <a:rPr lang="en-US" b="1" dirty="0">
                <a:solidFill>
                  <a:srgbClr val="1D9B3E"/>
                </a:solidFill>
              </a:rPr>
              <a:t> </a:t>
            </a:r>
            <a:r>
              <a:rPr lang="en-US" b="1" dirty="0" err="1">
                <a:solidFill>
                  <a:srgbClr val="1D9B3E"/>
                </a:solidFill>
              </a:rPr>
              <a:t>záležitost</a:t>
            </a:r>
            <a:r>
              <a:rPr lang="en-US" b="1" dirty="0">
                <a:solidFill>
                  <a:srgbClr val="1D9B3E"/>
                </a:solidFill>
              </a:rPr>
              <a:t> a </a:t>
            </a:r>
            <a:r>
              <a:rPr lang="en-US" b="1" dirty="0" err="1">
                <a:solidFill>
                  <a:srgbClr val="1D9B3E"/>
                </a:solidFill>
              </a:rPr>
              <a:t>neexistuje</a:t>
            </a:r>
            <a:r>
              <a:rPr lang="en-US" b="1" dirty="0">
                <a:solidFill>
                  <a:srgbClr val="1D9B3E"/>
                </a:solidFill>
              </a:rPr>
              <a:t> </a:t>
            </a:r>
            <a:r>
              <a:rPr lang="en-US" b="1" dirty="0" err="1">
                <a:solidFill>
                  <a:srgbClr val="1D9B3E"/>
                </a:solidFill>
              </a:rPr>
              <a:t>univerzální</a:t>
            </a:r>
            <a:r>
              <a:rPr lang="en-US" b="1" dirty="0">
                <a:solidFill>
                  <a:srgbClr val="1D9B3E"/>
                </a:solidFill>
              </a:rPr>
              <a:t> </a:t>
            </a:r>
            <a:r>
              <a:rPr lang="en-US" b="1" dirty="0" err="1">
                <a:solidFill>
                  <a:srgbClr val="1D9B3E"/>
                </a:solidFill>
              </a:rPr>
              <a:t>řešení</a:t>
            </a:r>
            <a:r>
              <a:rPr lang="en-US" b="1" dirty="0">
                <a:solidFill>
                  <a:srgbClr val="1D9B3E"/>
                </a:solidFill>
              </a:rPr>
              <a:t> – </a:t>
            </a:r>
            <a:r>
              <a:rPr lang="en-US" b="1" dirty="0" err="1">
                <a:solidFill>
                  <a:srgbClr val="1D9B3E"/>
                </a:solidFill>
              </a:rPr>
              <a:t>zeptejte</a:t>
            </a:r>
            <a:r>
              <a:rPr lang="en-US" b="1" dirty="0">
                <a:solidFill>
                  <a:srgbClr val="1D9B3E"/>
                </a:solidFill>
              </a:rPr>
              <a:t> se </a:t>
            </a:r>
            <a:r>
              <a:rPr lang="en-US" b="1" dirty="0" err="1">
                <a:solidFill>
                  <a:srgbClr val="1D9B3E"/>
                </a:solidFill>
              </a:rPr>
              <a:t>kolegů</a:t>
            </a:r>
            <a:r>
              <a:rPr lang="en-US" b="1" dirty="0">
                <a:solidFill>
                  <a:srgbClr val="1D9B3E"/>
                </a:solidFill>
              </a:rPr>
              <a:t> a </a:t>
            </a:r>
            <a:r>
              <a:rPr lang="en-US" b="1" dirty="0" err="1">
                <a:solidFill>
                  <a:srgbClr val="1D9B3E"/>
                </a:solidFill>
              </a:rPr>
              <a:t>pak</a:t>
            </a:r>
            <a:r>
              <a:rPr lang="en-US" b="1" dirty="0">
                <a:solidFill>
                  <a:srgbClr val="1D9B3E"/>
                </a:solidFill>
              </a:rPr>
              <a:t> </a:t>
            </a:r>
            <a:r>
              <a:rPr lang="en-US" b="1" dirty="0" err="1">
                <a:solidFill>
                  <a:srgbClr val="1D9B3E"/>
                </a:solidFill>
              </a:rPr>
              <a:t>parametry</a:t>
            </a:r>
            <a:r>
              <a:rPr lang="en-US" b="1" dirty="0">
                <a:solidFill>
                  <a:srgbClr val="1D9B3E"/>
                </a:solidFill>
              </a:rPr>
              <a:t> </a:t>
            </a:r>
            <a:r>
              <a:rPr lang="en-US" b="1" dirty="0" err="1">
                <a:solidFill>
                  <a:srgbClr val="1D9B3E"/>
                </a:solidFill>
              </a:rPr>
              <a:t>vylaďte</a:t>
            </a:r>
            <a:r>
              <a:rPr lang="en-US" b="1" dirty="0">
                <a:solidFill>
                  <a:srgbClr val="1D9B3E"/>
                </a:solidFill>
              </a:rPr>
              <a:t>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78BC1C-EC17-E1F9-6F23-B83EC1938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89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BCB6CC-ADFC-49A7-CF82-9EA75E49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9" y="1204647"/>
            <a:ext cx="12026943" cy="4448706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BBAEE9-9FB0-83D0-C7C8-00FB43D47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198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Barevnost&#10;&#10;Popis byl vytvořen automaticky">
            <a:extLst>
              <a:ext uri="{FF2B5EF4-FFF2-40B4-BE49-F238E27FC236}">
                <a16:creationId xmlns:a16="http://schemas.microsoft.com/office/drawing/2014/main" id="{9C3DD817-05C2-0E85-3D83-5BE4AEC0B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00" y="22248"/>
            <a:ext cx="8550000" cy="3420000"/>
          </a:xfrm>
          <a:prstGeom prst="rect">
            <a:avLst/>
          </a:prstGeom>
        </p:spPr>
      </p:pic>
      <p:pic>
        <p:nvPicPr>
          <p:cNvPr id="6" name="Obrázek 5" descr="Obsah obrázku text, snímek obrazovky, Barevnost&#10;&#10;Popis byl vytvořen automaticky">
            <a:extLst>
              <a:ext uri="{FF2B5EF4-FFF2-40B4-BE49-F238E27FC236}">
                <a16:creationId xmlns:a16="http://schemas.microsoft.com/office/drawing/2014/main" id="{D25B8B73-33DB-A91F-83BA-05106F277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00" y="3501008"/>
            <a:ext cx="8550000" cy="342000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5B366A6-CE61-3DE4-B956-A050EF3A2A93}"/>
              </a:ext>
            </a:extLst>
          </p:cNvPr>
          <p:cNvCxnSpPr/>
          <p:nvPr/>
        </p:nvCxnSpPr>
        <p:spPr>
          <a:xfrm>
            <a:off x="5807968" y="594928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18C08EF-8C62-AF33-1926-3766A28911DF}"/>
              </a:ext>
            </a:extLst>
          </p:cNvPr>
          <p:cNvCxnSpPr>
            <a:cxnSpLocks/>
          </p:cNvCxnSpPr>
          <p:nvPr/>
        </p:nvCxnSpPr>
        <p:spPr>
          <a:xfrm>
            <a:off x="6240016" y="5949280"/>
            <a:ext cx="244827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839BF1-B470-BA4D-759E-5E793C22EABB}"/>
              </a:ext>
            </a:extLst>
          </p:cNvPr>
          <p:cNvSpPr txBox="1"/>
          <p:nvPr/>
        </p:nvSpPr>
        <p:spPr>
          <a:xfrm>
            <a:off x="5627948" y="599047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0000"/>
                </a:solidFill>
                <a:latin typeface="+mn-lt"/>
              </a:rPr>
              <a:t>pomlka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75D1B3-6647-A150-7B4D-497E7FC48A18}"/>
              </a:ext>
            </a:extLst>
          </p:cNvPr>
          <p:cNvSpPr txBox="1"/>
          <p:nvPr/>
        </p:nvSpPr>
        <p:spPr>
          <a:xfrm>
            <a:off x="6253280" y="5973479"/>
            <a:ext cx="243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0000"/>
                </a:solidFill>
                <a:latin typeface="+mn-lt"/>
              </a:rPr>
              <a:t>PRASE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329D2B-18D8-4DB1-F36F-95CE62544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90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806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řada/pruh, Vykreslený graf, diagram&#10;&#10;Popis byl vytvořen automaticky">
            <a:extLst>
              <a:ext uri="{FF2B5EF4-FFF2-40B4-BE49-F238E27FC236}">
                <a16:creationId xmlns:a16="http://schemas.microsoft.com/office/drawing/2014/main" id="{7B1B3492-CD4B-5766-3DF2-EA7BE175B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1603800"/>
            <a:ext cx="12168000" cy="36504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869419-3D0B-D2B6-C3DA-6D563AE09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91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682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DA2D59D1-F377-938B-1A9F-7ACCF68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Syntéza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ze </a:t>
            </a:r>
            <a:r>
              <a:rPr lang="en-US" altLang="en-US" dirty="0" err="1"/>
              <a:t>spektrogramu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D4FDA4A-263F-8E8E-1862-9B8EE55F0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08080" cy="43513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Je </a:t>
                </a:r>
                <a:r>
                  <a:rPr lang="en-US" dirty="0" err="1"/>
                  <a:t>třeba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</a:t>
                </a:r>
                <a:r>
                  <a:rPr lang="en-US" dirty="0" err="1"/>
                  <a:t>opatrný</a:t>
                </a:r>
                <a:r>
                  <a:rPr lang="en-US" dirty="0"/>
                  <a:t> s </a:t>
                </a:r>
                <a:r>
                  <a:rPr lang="en-US" dirty="0" err="1"/>
                  <a:t>analýzou</a:t>
                </a:r>
                <a:r>
                  <a:rPr lang="en-US" dirty="0"/>
                  <a:t> – </a:t>
                </a:r>
                <a:r>
                  <a:rPr lang="en-US" dirty="0" err="1"/>
                  <a:t>definuj</a:t>
                </a:r>
                <a:r>
                  <a:rPr lang="cs-CZ" dirty="0" err="1"/>
                  <a:t>eme</a:t>
                </a:r>
                <a:r>
                  <a:rPr lang="en-US" dirty="0"/>
                  <a:t> </a:t>
                </a:r>
                <a:r>
                  <a:rPr lang="cs-CZ" dirty="0"/>
                  <a:t>rámce</a:t>
                </a:r>
                <a:r>
                  <a:rPr lang="en-US" dirty="0"/>
                  <a:t> s </a:t>
                </a:r>
                <a:r>
                  <a:rPr lang="en-US" dirty="0" err="1"/>
                  <a:t>přesahem</a:t>
                </a:r>
                <a:r>
                  <a:rPr lang="en-US" dirty="0"/>
                  <a:t> ½</a:t>
                </a:r>
                <a:r>
                  <a:rPr lang="cs-CZ" dirty="0"/>
                  <a:t> rámce</a:t>
                </a:r>
                <a:r>
                  <a:rPr lang="en-US" dirty="0"/>
                  <a:t> a </a:t>
                </a:r>
                <a:r>
                  <a:rPr lang="en-US" dirty="0" err="1"/>
                  <a:t>použ</a:t>
                </a:r>
                <a:r>
                  <a:rPr lang="cs-CZ" dirty="0" err="1"/>
                  <a:t>íváme</a:t>
                </a:r>
                <a:r>
                  <a:rPr lang="en-US" dirty="0"/>
                  <a:t> </a:t>
                </a:r>
                <a:r>
                  <a:rPr lang="en-US" dirty="0" err="1"/>
                  <a:t>Hanningovo</a:t>
                </a:r>
                <a:r>
                  <a:rPr lang="en-US" dirty="0"/>
                  <a:t> </a:t>
                </a:r>
                <a:r>
                  <a:rPr lang="en-US" dirty="0" err="1"/>
                  <a:t>okno</a:t>
                </a:r>
                <a:r>
                  <a:rPr lang="en-US" dirty="0"/>
                  <a:t> – </a:t>
                </a:r>
                <a:r>
                  <a:rPr lang="en-US" dirty="0" err="1"/>
                  <a:t>jejich</a:t>
                </a:r>
                <a:r>
                  <a:rPr lang="en-US" dirty="0"/>
                  <a:t> </a:t>
                </a:r>
                <a:r>
                  <a:rPr lang="en-US" dirty="0" err="1"/>
                  <a:t>posloupnost</a:t>
                </a:r>
                <a:r>
                  <a:rPr lang="en-US" dirty="0"/>
                  <a:t> se </a:t>
                </a:r>
                <a:r>
                  <a:rPr lang="en-US" dirty="0" err="1"/>
                  <a:t>sečte</a:t>
                </a:r>
                <a:r>
                  <a:rPr lang="en-US" dirty="0"/>
                  <a:t> </a:t>
                </a:r>
                <a:r>
                  <a:rPr lang="en-US" dirty="0" err="1"/>
                  <a:t>přesně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1. </a:t>
                </a:r>
              </a:p>
              <a:p>
                <a:pPr>
                  <a:defRPr/>
                </a:pPr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en-US" dirty="0" err="1"/>
                  <a:t>syntéze</a:t>
                </a:r>
                <a:r>
                  <a:rPr lang="en-US" dirty="0"/>
                  <a:t> </a:t>
                </a:r>
                <a:r>
                  <a:rPr lang="en-US" dirty="0" err="1"/>
                  <a:t>inicializujte</a:t>
                </a:r>
                <a:r>
                  <a:rPr lang="en-US" dirty="0"/>
                  <a:t> buffer s </a:t>
                </a:r>
                <a:r>
                  <a:rPr lang="en-US" dirty="0" err="1"/>
                  <a:t>délkou</a:t>
                </a:r>
                <a:r>
                  <a:rPr lang="en-US" dirty="0"/>
                  <a:t> </a:t>
                </a:r>
                <a:r>
                  <a:rPr lang="en-US" dirty="0" err="1"/>
                  <a:t>výsledného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 </a:t>
                </a:r>
                <a:r>
                  <a:rPr lang="cs-CZ" dirty="0"/>
                  <a:t>nulami</a:t>
                </a:r>
                <a:r>
                  <a:rPr lang="en-US" dirty="0"/>
                  <a:t>, </a:t>
                </a:r>
                <a:r>
                  <a:rPr lang="en-US" dirty="0" err="1"/>
                  <a:t>poté</a:t>
                </a:r>
                <a:r>
                  <a:rPr lang="en-US" dirty="0"/>
                  <a:t> </a:t>
                </a:r>
                <a:r>
                  <a:rPr lang="cs-CZ" dirty="0"/>
                  <a:t>spouštíme</a:t>
                </a:r>
                <a:r>
                  <a:rPr lang="en-US" dirty="0"/>
                  <a:t> </a:t>
                </a:r>
                <a:r>
                  <a:rPr lang="en-US" dirty="0" err="1"/>
                  <a:t>cyklus</a:t>
                </a:r>
                <a:r>
                  <a:rPr lang="en-US" dirty="0"/>
                  <a:t>:</a:t>
                </a:r>
              </a:p>
              <a:p>
                <a:pPr lvl="1"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každý</a:t>
                </a:r>
                <a:r>
                  <a:rPr lang="en-US" dirty="0"/>
                  <a:t> </a:t>
                </a:r>
                <a:r>
                  <a:rPr lang="cs-CZ" dirty="0"/>
                  <a:t>rámec</a:t>
                </a:r>
                <a:r>
                  <a:rPr lang="en-US" dirty="0"/>
                  <a:t> </a:t>
                </a:r>
                <a:r>
                  <a:rPr lang="en-US" dirty="0" err="1"/>
                  <a:t>vezm</a:t>
                </a:r>
                <a:r>
                  <a:rPr lang="cs-CZ" dirty="0" err="1"/>
                  <a:t>eme</a:t>
                </a:r>
                <a:r>
                  <a:rPr lang="en-US" dirty="0"/>
                  <a:t> </a:t>
                </a:r>
                <a:r>
                  <a:rPr lang="en-US" dirty="0" err="1"/>
                  <a:t>spektrum</a:t>
                </a:r>
                <a:r>
                  <a:rPr lang="en-US" dirty="0"/>
                  <a:t> a </a:t>
                </a:r>
                <a:r>
                  <a:rPr lang="cs-CZ" dirty="0"/>
                  <a:t>dokončíme</a:t>
                </a:r>
                <a:r>
                  <a:rPr lang="en-US" dirty="0"/>
                  <a:t> </a:t>
                </a:r>
                <a:r>
                  <a:rPr lang="cs-CZ" dirty="0"/>
                  <a:t>„</a:t>
                </a:r>
                <a:r>
                  <a:rPr lang="en-US" dirty="0" err="1"/>
                  <a:t>horní</a:t>
                </a:r>
                <a:r>
                  <a:rPr lang="en-US" dirty="0"/>
                  <a:t> </a:t>
                </a:r>
                <a:r>
                  <a:rPr lang="en-US" dirty="0" err="1"/>
                  <a:t>část</a:t>
                </a:r>
                <a:r>
                  <a:rPr lang="cs-CZ" dirty="0"/>
                  <a:t>“</a:t>
                </a:r>
                <a:r>
                  <a:rPr lang="en-US" dirty="0"/>
                  <a:t> (</a:t>
                </a:r>
                <a:r>
                  <a:rPr lang="cs-CZ" dirty="0"/>
                  <a:t>od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+1 …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 </a:t>
                </a:r>
                <a:r>
                  <a:rPr lang="cs-CZ" dirty="0"/>
                  <a:t>pomocí symetrie</a:t>
                </a:r>
                <a:r>
                  <a:rPr lang="en-US" dirty="0"/>
                  <a:t> </a:t>
                </a:r>
                <a:r>
                  <a:rPr lang="en-US" b="1" i="1" dirty="0"/>
                  <a:t>X[k] = X</a:t>
                </a:r>
                <a:r>
                  <a:rPr lang="en-US" b="1" i="1" baseline="30000" dirty="0"/>
                  <a:t>*</a:t>
                </a:r>
                <a:r>
                  <a:rPr lang="en-US" b="1" i="1" dirty="0"/>
                  <a:t>[N-k]</a:t>
                </a:r>
              </a:p>
              <a:p>
                <a:pPr lvl="1">
                  <a:defRPr/>
                </a:pPr>
                <a:r>
                  <a:rPr lang="cs-CZ" dirty="0"/>
                  <a:t>Aplikujeme </a:t>
                </a:r>
                <a:r>
                  <a:rPr lang="en-US" dirty="0"/>
                  <a:t>IDFT, </a:t>
                </a:r>
                <a:r>
                  <a:rPr lang="en-US" dirty="0" err="1"/>
                  <a:t>kter</a:t>
                </a:r>
                <a:r>
                  <a:rPr lang="cs-CZ" dirty="0"/>
                  <a:t>á</a:t>
                </a:r>
                <a:r>
                  <a:rPr lang="en-US" dirty="0"/>
                  <a:t> </a:t>
                </a:r>
                <a:r>
                  <a:rPr lang="en-US" dirty="0" err="1"/>
                  <a:t>vygeneruje</a:t>
                </a:r>
                <a:r>
                  <a:rPr lang="en-US" dirty="0"/>
                  <a:t> </a:t>
                </a:r>
                <a:r>
                  <a:rPr lang="en-US" dirty="0" err="1"/>
                  <a:t>aktuální</a:t>
                </a:r>
                <a:r>
                  <a:rPr lang="en-US" dirty="0"/>
                  <a:t> </a:t>
                </a:r>
                <a:r>
                  <a:rPr lang="en-US" dirty="0" err="1"/>
                  <a:t>rámec</a:t>
                </a:r>
                <a:r>
                  <a:rPr lang="en-US" dirty="0"/>
                  <a:t>. </a:t>
                </a:r>
              </a:p>
              <a:p>
                <a:pPr lvl="1">
                  <a:defRPr/>
                </a:pPr>
                <a:r>
                  <a:rPr lang="cs-CZ" dirty="0"/>
                  <a:t>Přidáme ho do bufferu</a:t>
                </a:r>
                <a:endParaRPr lang="en-US" dirty="0"/>
              </a:p>
              <a:p>
                <a:pPr lvl="1">
                  <a:defRPr/>
                </a:pPr>
                <a:r>
                  <a:rPr lang="cs-CZ" dirty="0"/>
                  <a:t>Přesuneme</a:t>
                </a:r>
                <a:r>
                  <a:rPr lang="en-US" dirty="0"/>
                  <a:t> se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další</a:t>
                </a:r>
                <a:r>
                  <a:rPr lang="en-US" dirty="0"/>
                  <a:t> </a:t>
                </a:r>
                <a:r>
                  <a:rPr lang="cs-CZ" dirty="0"/>
                  <a:t>rámec a</a:t>
                </a:r>
                <a:r>
                  <a:rPr lang="en-US" dirty="0"/>
                  <a:t> </a:t>
                </a:r>
                <a:r>
                  <a:rPr lang="cs-CZ" dirty="0"/>
                  <a:t>posuneme </a:t>
                </a:r>
                <a:r>
                  <a:rPr lang="en-US" dirty="0" err="1"/>
                  <a:t>pozici</a:t>
                </a:r>
                <a:r>
                  <a:rPr lang="en-US" dirty="0"/>
                  <a:t>, </a:t>
                </a: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dirty="0" err="1"/>
                  <a:t>přidán</a:t>
                </a:r>
                <a:r>
                  <a:rPr lang="en-US" dirty="0"/>
                  <a:t> do </a:t>
                </a:r>
                <a:r>
                  <a:rPr lang="en-US" dirty="0" err="1"/>
                  <a:t>bufferu</a:t>
                </a:r>
                <a:r>
                  <a:rPr lang="en-US" dirty="0"/>
                  <a:t> </a:t>
                </a:r>
                <a:r>
                  <a:rPr lang="en-US" dirty="0" err="1"/>
                  <a:t>překrytím</a:t>
                </a:r>
                <a:r>
                  <a:rPr lang="en-US" dirty="0"/>
                  <a:t> </a:t>
                </a:r>
                <a:r>
                  <a:rPr lang="cs-CZ" dirty="0"/>
                  <a:t>rámce</a:t>
                </a:r>
                <a:r>
                  <a:rPr lang="en-US" dirty="0"/>
                  <a:t>.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dft_synt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  <a:defRPr/>
                </a:pPr>
                <a:endParaRPr lang="en-US" i="1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D4FDA4A-263F-8E8E-1862-9B8EE55F0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08080" cy="4351338"/>
              </a:xfrm>
              <a:blipFill>
                <a:blip r:embed="rId2"/>
                <a:stretch>
                  <a:fillRect l="-1132" t="-2241" r="-701" b="-103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575321-6F94-8E6C-3090-187C5BE04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92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řada/pruh, Vykreslený graf, snímek obrazovky&#10;&#10;Popis byl vytvořen automaticky">
            <a:extLst>
              <a:ext uri="{FF2B5EF4-FFF2-40B4-BE49-F238E27FC236}">
                <a16:creationId xmlns:a16="http://schemas.microsoft.com/office/drawing/2014/main" id="{21CFD5A6-E907-7CD7-1CCB-7AA4CF47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3429000"/>
            <a:ext cx="10800002" cy="3240000"/>
          </a:xfrm>
          <a:prstGeom prst="rect">
            <a:avLst/>
          </a:prstGeom>
        </p:spPr>
      </p:pic>
      <p:pic>
        <p:nvPicPr>
          <p:cNvPr id="8" name="Obrázek 7" descr="Obsah obrázku řada/pruh, Vykreslený graf, diagram, snímek obrazovky&#10;&#10;Popis byl vytvořen automaticky">
            <a:extLst>
              <a:ext uri="{FF2B5EF4-FFF2-40B4-BE49-F238E27FC236}">
                <a16:creationId xmlns:a16="http://schemas.microsoft.com/office/drawing/2014/main" id="{861D3FAB-5458-B026-3201-47D780E32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739"/>
            <a:ext cx="10800002" cy="324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01B78ED-B53A-05BF-416E-7F4647B58747}"/>
              </a:ext>
            </a:extLst>
          </p:cNvPr>
          <p:cNvSpPr txBox="1"/>
          <p:nvPr/>
        </p:nvSpPr>
        <p:spPr>
          <a:xfrm>
            <a:off x="-3015" y="6546830"/>
            <a:ext cx="12198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65B0E5-3A1D-E0FB-BBB4-1946FF5681DF}"/>
              </a:ext>
            </a:extLst>
          </p:cNvPr>
          <p:cNvSpPr txBox="1"/>
          <p:nvPr/>
        </p:nvSpPr>
        <p:spPr>
          <a:xfrm>
            <a:off x="-3015" y="3121223"/>
            <a:ext cx="12198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7EF776-E9D3-1C06-E2AD-C800F5A77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93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913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547C7494-17A4-15C0-DA95-334FE0DB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Hra</a:t>
            </a:r>
            <a:r>
              <a:rPr lang="cs-CZ" altLang="en-US" dirty="0"/>
              <a:t>ní si</a:t>
            </a:r>
            <a:r>
              <a:rPr lang="en-US" altLang="en-US" dirty="0"/>
              <a:t> se </a:t>
            </a:r>
            <a:r>
              <a:rPr lang="en-US" altLang="en-US" dirty="0" err="1"/>
              <a:t>spektrogramem</a:t>
            </a:r>
            <a:r>
              <a:rPr lang="en-US" altLang="en-US" dirty="0"/>
              <a:t> I – </a:t>
            </a:r>
            <a:r>
              <a:rPr lang="en-US" altLang="en-US" dirty="0" err="1"/>
              <a:t>filtrace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7021FF0-68E3-F486-DFD7-A0E657437B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dirty="0"/>
                  <a:t>Bez</a:t>
                </a:r>
                <a:r>
                  <a:rPr lang="cs-CZ" dirty="0"/>
                  <a:t>e</a:t>
                </a:r>
                <a:r>
                  <a:rPr lang="en-US" dirty="0"/>
                  <a:t> </a:t>
                </a:r>
                <a:r>
                  <a:rPr lang="en-US" dirty="0" err="1"/>
                  <a:t>změn</a:t>
                </a:r>
                <a:r>
                  <a:rPr lang="en-US" dirty="0"/>
                  <a:t> </a:t>
                </a:r>
                <a:r>
                  <a:rPr lang="en-US" dirty="0" err="1"/>
                  <a:t>spektrogramu</a:t>
                </a:r>
                <a:r>
                  <a:rPr lang="en-US" dirty="0"/>
                  <a:t> </a:t>
                </a:r>
                <a:r>
                  <a:rPr lang="en-US" dirty="0" err="1"/>
                  <a:t>lze</a:t>
                </a:r>
                <a:r>
                  <a:rPr lang="en-US" dirty="0"/>
                  <a:t> </a:t>
                </a:r>
                <a:r>
                  <a:rPr lang="en-US" dirty="0" err="1"/>
                  <a:t>Hanningovo</a:t>
                </a:r>
                <a:r>
                  <a:rPr lang="en-US" dirty="0"/>
                  <a:t> </a:t>
                </a:r>
                <a:r>
                  <a:rPr lang="en-US" dirty="0" err="1"/>
                  <a:t>okno</a:t>
                </a:r>
                <a:r>
                  <a:rPr lang="en-US" dirty="0"/>
                  <a:t> </a:t>
                </a:r>
                <a:r>
                  <a:rPr lang="en-US" dirty="0" err="1"/>
                  <a:t>použít</a:t>
                </a:r>
                <a:r>
                  <a:rPr lang="en-US" dirty="0"/>
                  <a:t> </a:t>
                </a:r>
                <a:r>
                  <a:rPr lang="en-US" dirty="0" err="1"/>
                  <a:t>buď</a:t>
                </a:r>
                <a:r>
                  <a:rPr lang="en-US" dirty="0"/>
                  <a:t> </a:t>
                </a:r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en-US" dirty="0" err="1"/>
                  <a:t>analýze</a:t>
                </a:r>
                <a:r>
                  <a:rPr lang="en-US" dirty="0"/>
                  <a:t> (</a:t>
                </a:r>
                <a:r>
                  <a:rPr lang="en-US" dirty="0" err="1"/>
                  <a:t>před</a:t>
                </a:r>
                <a:r>
                  <a:rPr lang="en-US" dirty="0"/>
                  <a:t> DFT),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en-US" dirty="0" err="1"/>
                  <a:t>syntéze</a:t>
                </a:r>
                <a:r>
                  <a:rPr lang="en-US" dirty="0"/>
                  <a:t> (po IDFT)</a:t>
                </a:r>
              </a:p>
              <a:p>
                <a:pPr>
                  <a:defRPr/>
                </a:pPr>
                <a:r>
                  <a:rPr lang="en-US" dirty="0" err="1"/>
                  <a:t>Pokud</a:t>
                </a:r>
                <a:r>
                  <a:rPr lang="en-US" dirty="0"/>
                  <a:t> je </a:t>
                </a:r>
                <a:r>
                  <a:rPr lang="en-US" dirty="0" err="1"/>
                  <a:t>však</a:t>
                </a:r>
                <a:r>
                  <a:rPr lang="en-US" dirty="0"/>
                  <a:t> </a:t>
                </a:r>
                <a:r>
                  <a:rPr lang="en-US" dirty="0" err="1"/>
                  <a:t>spektrogram</a:t>
                </a:r>
                <a:r>
                  <a:rPr lang="en-US" dirty="0"/>
                  <a:t> </a:t>
                </a:r>
                <a:r>
                  <a:rPr lang="en-US" dirty="0" err="1"/>
                  <a:t>upraven</a:t>
                </a:r>
                <a:r>
                  <a:rPr lang="en-US" dirty="0"/>
                  <a:t>, je </a:t>
                </a:r>
                <a:r>
                  <a:rPr lang="en-US" dirty="0" err="1"/>
                  <a:t>dobré</a:t>
                </a:r>
                <a:r>
                  <a:rPr lang="en-US" dirty="0"/>
                  <a:t> </a:t>
                </a:r>
                <a:r>
                  <a:rPr lang="en-US" dirty="0" err="1"/>
                  <a:t>provést</a:t>
                </a:r>
                <a:r>
                  <a:rPr lang="en-US" dirty="0"/>
                  <a:t> </a:t>
                </a:r>
                <a:r>
                  <a:rPr lang="cs-CZ" dirty="0" err="1"/>
                  <a:t>oknování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obou</a:t>
                </a:r>
                <a:r>
                  <a:rPr lang="en-US" dirty="0"/>
                  <a:t> </a:t>
                </a:r>
                <a:r>
                  <a:rPr lang="en-US" dirty="0" err="1"/>
                  <a:t>koncích</a:t>
                </a:r>
                <a:r>
                  <a:rPr lang="en-US" dirty="0"/>
                  <a:t>. </a:t>
                </a:r>
                <a:r>
                  <a:rPr lang="en-US" dirty="0" err="1"/>
                  <a:t>Celé</a:t>
                </a:r>
                <a:r>
                  <a:rPr lang="en-US" dirty="0"/>
                  <a:t> to </a:t>
                </a:r>
                <a:r>
                  <a:rPr lang="en-US" dirty="0" err="1"/>
                  <a:t>však</a:t>
                </a:r>
                <a:r>
                  <a:rPr lang="en-US" dirty="0"/>
                  <a:t> </a:t>
                </a:r>
                <a:r>
                  <a:rPr lang="en-US" dirty="0" err="1"/>
                  <a:t>musí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stále </a:t>
                </a:r>
                <a:r>
                  <a:rPr lang="en-US" dirty="0" err="1"/>
                  <a:t>Hanningovo</a:t>
                </a:r>
                <a:r>
                  <a:rPr lang="en-US" dirty="0"/>
                  <a:t> </a:t>
                </a:r>
                <a:r>
                  <a:rPr lang="en-US" dirty="0" err="1"/>
                  <a:t>okno</a:t>
                </a:r>
                <a:r>
                  <a:rPr lang="en-US" dirty="0"/>
                  <a:t>, </a:t>
                </a:r>
                <a:r>
                  <a:rPr lang="en-US" dirty="0" err="1"/>
                  <a:t>takže</a:t>
                </a:r>
                <a:r>
                  <a:rPr lang="en-US" dirty="0"/>
                  <a:t>: </a:t>
                </a:r>
              </a:p>
              <a:p>
                <a:pPr lvl="1">
                  <a:defRPr/>
                </a:pPr>
                <a:r>
                  <a:rPr lang="en-US" dirty="0" err="1"/>
                  <a:t>Použít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𝐻𝑎𝑛𝑛𝑖𝑛𝑔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před</a:t>
                </a:r>
                <a:r>
                  <a:rPr lang="en-US" dirty="0"/>
                  <a:t> DFT </a:t>
                </a:r>
              </a:p>
              <a:p>
                <a:pPr lvl="1">
                  <a:defRPr/>
                </a:pPr>
                <a:r>
                  <a:rPr lang="en-US" dirty="0" err="1"/>
                  <a:t>Použít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𝐻𝑎𝑛𝑛𝑖𝑛𝑔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po IDFT 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𝐻𝑎𝑛𝑛𝑖𝑛𝑔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𝐻𝑎𝑛𝑛𝑖𝑛𝑔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𝐻𝑎𝑛𝑛𝑖𝑛𝑔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#spectrogram_filtering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7021FF0-68E3-F486-DFD7-A0E657437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1217" t="-1990" r="-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79434D-EB8A-5E3C-6340-CCEC8A035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94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řada/pruh, text, Vykreslený graf, snímek obrazovky&#10;&#10;Popis byl vytvořen automaticky">
            <a:extLst>
              <a:ext uri="{FF2B5EF4-FFF2-40B4-BE49-F238E27FC236}">
                <a16:creationId xmlns:a16="http://schemas.microsoft.com/office/drawing/2014/main" id="{208AD2A5-875F-9292-4D3B-CC5EB659A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3429000"/>
            <a:ext cx="10800002" cy="324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C494E3B-923E-08F9-60DB-979655E7621C}"/>
              </a:ext>
            </a:extLst>
          </p:cNvPr>
          <p:cNvSpPr txBox="1"/>
          <p:nvPr/>
        </p:nvSpPr>
        <p:spPr>
          <a:xfrm>
            <a:off x="-3015" y="6546830"/>
            <a:ext cx="12198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pic>
        <p:nvPicPr>
          <p:cNvPr id="6" name="Obrázek 5" descr="Obsah obrázku snímek obrazovky, text, Barevnost, Obdélník&#10;&#10;Popis byl vytvořen automaticky">
            <a:extLst>
              <a:ext uri="{FF2B5EF4-FFF2-40B4-BE49-F238E27FC236}">
                <a16:creationId xmlns:a16="http://schemas.microsoft.com/office/drawing/2014/main" id="{A5B97D1A-820C-8485-5237-6B77F6678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2759"/>
          <a:stretch/>
        </p:blipFill>
        <p:spPr>
          <a:xfrm>
            <a:off x="1595500" y="261196"/>
            <a:ext cx="9001000" cy="324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7A59FC8-F0A9-7A64-DCBF-DBE1112C642C}"/>
              </a:ext>
            </a:extLst>
          </p:cNvPr>
          <p:cNvSpPr txBox="1"/>
          <p:nvPr/>
        </p:nvSpPr>
        <p:spPr>
          <a:xfrm>
            <a:off x="2279576" y="3576"/>
            <a:ext cx="6552728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latin typeface="+mn-lt"/>
                <a:cs typeface="Utsaah" panose="020B0502040204020203" pitchFamily="34" charset="0"/>
              </a:rPr>
              <a:t>Spektrogram s odebranou frekvencí 1 kHz až 2kHz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98D3DB-081C-2988-4933-914368A15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95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665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08558AB6-249C-EE5A-E194-1CCB52A0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Hra</a:t>
            </a:r>
            <a:r>
              <a:rPr lang="cs-CZ" altLang="en-US" dirty="0"/>
              <a:t>ní si</a:t>
            </a:r>
            <a:r>
              <a:rPr lang="en-US" altLang="en-US" dirty="0"/>
              <a:t> se </a:t>
            </a:r>
            <a:r>
              <a:rPr lang="en-US" altLang="en-US" dirty="0" err="1"/>
              <a:t>spektrogramem</a:t>
            </a:r>
            <a:r>
              <a:rPr lang="en-US" altLang="en-US" dirty="0"/>
              <a:t> I</a:t>
            </a:r>
            <a:r>
              <a:rPr lang="cs-CZ" altLang="en-US" dirty="0"/>
              <a:t>I </a:t>
            </a:r>
            <a:r>
              <a:rPr lang="en-US" altLang="en-US" dirty="0"/>
              <a:t>– </a:t>
            </a:r>
            <a:r>
              <a:rPr lang="en-US" altLang="en-US" dirty="0" err="1"/>
              <a:t>Změna</a:t>
            </a:r>
            <a:r>
              <a:rPr lang="en-US" altLang="en-US" dirty="0"/>
              <a:t> </a:t>
            </a:r>
            <a:r>
              <a:rPr lang="en-US" altLang="en-US" dirty="0" err="1"/>
              <a:t>trvání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FFA3DF-1341-6992-EE82-60D61BB89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Sebráním každého 2.</a:t>
            </a:r>
            <a:r>
              <a:rPr lang="en-US" dirty="0"/>
              <a:t> </a:t>
            </a:r>
            <a:r>
              <a:rPr lang="en-US" dirty="0" err="1"/>
              <a:t>rám</a:t>
            </a:r>
            <a:r>
              <a:rPr lang="cs-CZ" dirty="0" err="1"/>
              <a:t>ce</a:t>
            </a:r>
            <a:r>
              <a:rPr lang="en-US" dirty="0"/>
              <a:t> ze </a:t>
            </a:r>
            <a:r>
              <a:rPr lang="en-US" dirty="0" err="1"/>
              <a:t>spektra</a:t>
            </a:r>
            <a:r>
              <a:rPr lang="cs-CZ" dirty="0"/>
              <a:t> =</a:t>
            </a:r>
            <a:r>
              <a:rPr lang="en-US" dirty="0"/>
              <a:t> </a:t>
            </a:r>
            <a:r>
              <a:rPr lang="en-US" dirty="0" err="1"/>
              <a:t>zkrácení</a:t>
            </a:r>
            <a:r>
              <a:rPr lang="en-US" dirty="0"/>
              <a:t> 2x</a:t>
            </a:r>
            <a:br>
              <a:rPr lang="cs-CZ" dirty="0"/>
            </a:br>
            <a:r>
              <a:rPr lang="cs-CZ" dirty="0"/>
              <a:t>=&gt;</a:t>
            </a:r>
            <a:r>
              <a:rPr lang="en-US" dirty="0"/>
              <a:t> “</a:t>
            </a:r>
            <a:r>
              <a:rPr lang="en-US" dirty="0" err="1"/>
              <a:t>Ostravský</a:t>
            </a:r>
            <a:r>
              <a:rPr lang="en-US" dirty="0"/>
              <a:t> </a:t>
            </a:r>
            <a:r>
              <a:rPr lang="en-US" dirty="0" err="1"/>
              <a:t>přízvuk</a:t>
            </a:r>
            <a:r>
              <a:rPr lang="en-US" dirty="0"/>
              <a:t>”</a:t>
            </a:r>
          </a:p>
          <a:p>
            <a:pPr>
              <a:defRPr/>
            </a:pPr>
            <a:r>
              <a:rPr lang="en-US" dirty="0" err="1"/>
              <a:t>Opakování</a:t>
            </a:r>
            <a:r>
              <a:rPr lang="en-US" dirty="0"/>
              <a:t> </a:t>
            </a:r>
            <a:r>
              <a:rPr lang="en-US" dirty="0" err="1"/>
              <a:t>každého</a:t>
            </a:r>
            <a:r>
              <a:rPr lang="en-US" dirty="0"/>
              <a:t> </a:t>
            </a:r>
            <a:r>
              <a:rPr lang="cs-CZ" dirty="0"/>
              <a:t>rámce</a:t>
            </a:r>
            <a:r>
              <a:rPr lang="en-US" dirty="0"/>
              <a:t> 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en-US" dirty="0" err="1"/>
              <a:t>prodloužení</a:t>
            </a:r>
            <a:r>
              <a:rPr lang="en-US" dirty="0"/>
              <a:t> 2x</a:t>
            </a:r>
            <a:r>
              <a:rPr lang="cs-CZ" dirty="0"/>
              <a:t> =&gt;</a:t>
            </a:r>
            <a:r>
              <a:rPr lang="en-US" dirty="0"/>
              <a:t> “</a:t>
            </a:r>
            <a:r>
              <a:rPr lang="en-US" dirty="0" err="1"/>
              <a:t>Pražský</a:t>
            </a:r>
            <a:r>
              <a:rPr lang="en-US" dirty="0"/>
              <a:t> </a:t>
            </a:r>
            <a:r>
              <a:rPr lang="en-US" dirty="0" err="1"/>
              <a:t>přízvuk</a:t>
            </a:r>
            <a:r>
              <a:rPr lang="en-US" dirty="0"/>
              <a:t>”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spectrogram_duration_modif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Kvalita</a:t>
            </a:r>
            <a:r>
              <a:rPr lang="en-US" dirty="0"/>
              <a:t> </a:t>
            </a:r>
            <a:r>
              <a:rPr lang="en-US" dirty="0" err="1"/>
              <a:t>zvuku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dokonalá</a:t>
            </a:r>
            <a:r>
              <a:rPr lang="en-US" dirty="0"/>
              <a:t> – </a:t>
            </a:r>
            <a:r>
              <a:rPr lang="en-US" dirty="0" err="1"/>
              <a:t>fáze</a:t>
            </a:r>
            <a:r>
              <a:rPr lang="en-US" dirty="0"/>
              <a:t> by </a:t>
            </a:r>
            <a:r>
              <a:rPr lang="en-US" dirty="0" err="1"/>
              <a:t>potřebovaly</a:t>
            </a:r>
            <a:r>
              <a:rPr lang="en-US" dirty="0"/>
              <a:t>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 (</a:t>
            </a:r>
            <a:r>
              <a:rPr lang="en-US" dirty="0" err="1"/>
              <a:t>kontinuita</a:t>
            </a:r>
            <a:r>
              <a:rPr lang="en-US" dirty="0"/>
              <a:t> </a:t>
            </a:r>
            <a:r>
              <a:rPr lang="en-US" dirty="0" err="1"/>
              <a:t>fází</a:t>
            </a:r>
            <a:r>
              <a:rPr lang="en-US" dirty="0"/>
              <a:t> </a:t>
            </a:r>
            <a:r>
              <a:rPr lang="en-US" dirty="0" err="1"/>
              <a:t>napříč</a:t>
            </a:r>
            <a:r>
              <a:rPr lang="en-US" dirty="0"/>
              <a:t> </a:t>
            </a:r>
            <a:r>
              <a:rPr lang="cs-CZ" dirty="0"/>
              <a:t>rámci</a:t>
            </a:r>
            <a:r>
              <a:rPr lang="en-US" dirty="0"/>
              <a:t>).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7D3EE4-E097-C0BA-418E-1862B4D5C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96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E384BC4-5DD4-9CD6-2B62-AAD93789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09" y="44624"/>
            <a:ext cx="5978183" cy="3306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 descr="Obsah obrázku text, Vykreslený graf, diagram, snímek obrazovky&#10;&#10;Popis byl vytvořen automaticky">
            <a:extLst>
              <a:ext uri="{FF2B5EF4-FFF2-40B4-BE49-F238E27FC236}">
                <a16:creationId xmlns:a16="http://schemas.microsoft.com/office/drawing/2014/main" id="{70AEEC13-1BE8-3975-88CE-ADC339E78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3433204"/>
            <a:ext cx="10800002" cy="324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B367CF3-6F34-29EF-86DC-61031BF31ED6}"/>
              </a:ext>
            </a:extLst>
          </p:cNvPr>
          <p:cNvSpPr txBox="1"/>
          <p:nvPr/>
        </p:nvSpPr>
        <p:spPr>
          <a:xfrm>
            <a:off x="-3015" y="6546830"/>
            <a:ext cx="12198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  <a:cs typeface="Utsaah" panose="020B0502040204020203" pitchFamily="34" charset="0"/>
              </a:rPr>
              <a:t>Vzorky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CAF91F-674B-A85A-95B9-30390C5BD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97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8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E05E6EE6-9F0E-FA62-DB27-EFB72D8F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6600" b="1" dirty="0">
                <a:solidFill>
                  <a:srgbClr val="1436CA"/>
                </a:solidFill>
              </a:rPr>
              <a:t>Plán</a:t>
            </a:r>
            <a:endParaRPr lang="en-US" altLang="en-US" sz="6600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AA0C221-73B1-BAD7-469B-C742FDD6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Opakování</a:t>
            </a:r>
            <a:r>
              <a:rPr lang="en-US" altLang="en-US" dirty="0"/>
              <a:t> DFT</a:t>
            </a:r>
            <a:r>
              <a:rPr lang="en-US" altLang="en-US" b="1" dirty="0"/>
              <a:t>
</a:t>
            </a:r>
            <a:r>
              <a:rPr lang="en-US" altLang="en-US" dirty="0"/>
              <a:t>DFT </a:t>
            </a:r>
            <a:r>
              <a:rPr lang="en-US" altLang="en-US" dirty="0" err="1"/>
              <a:t>typických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DFT
Trochu </a:t>
            </a:r>
            <a:r>
              <a:rPr lang="en-US" altLang="en-US" dirty="0" err="1"/>
              <a:t>více</a:t>
            </a:r>
            <a:r>
              <a:rPr lang="en-US" altLang="en-US" dirty="0"/>
              <a:t> </a:t>
            </a:r>
            <a:r>
              <a:rPr lang="en-US" altLang="en-US" dirty="0" err="1"/>
              <a:t>matematiky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DFT 
</a:t>
            </a:r>
            <a:r>
              <a:rPr lang="en-US" altLang="en-US" dirty="0" err="1"/>
              <a:t>Spektrogram</a:t>
            </a:r>
            <a:r>
              <a:rPr lang="en-US" altLang="en-US" dirty="0"/>
              <a:t> a co s </a:t>
            </a:r>
            <a:r>
              <a:rPr lang="en-US" altLang="en-US" dirty="0" err="1"/>
              <a:t>ním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dělat</a:t>
            </a:r>
            <a:r>
              <a:rPr lang="en-US" altLang="en-US" dirty="0"/>
              <a:t> 
</a:t>
            </a:r>
            <a:r>
              <a:rPr lang="en-US" altLang="en-US" b="1" dirty="0" err="1">
                <a:solidFill>
                  <a:srgbClr val="1436CA"/>
                </a:solidFill>
              </a:rPr>
              <a:t>Shrnutí</a:t>
            </a:r>
            <a:r>
              <a:rPr lang="en-US" altLang="en-US" b="1" dirty="0">
                <a:solidFill>
                  <a:srgbClr val="1436CA"/>
                </a:solidFill>
              </a:rPr>
              <a:t> a </a:t>
            </a:r>
            <a:r>
              <a:rPr lang="pl-PL" altLang="en-US" b="1" dirty="0">
                <a:solidFill>
                  <a:srgbClr val="1436CA"/>
                </a:solidFill>
              </a:rPr>
              <a:t>„co si z toho odnést“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63F0BF-CA55-59E3-3BE6-06C931206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98</a:t>
            </a:fld>
            <a:r>
              <a:rPr lang="cs-CZ"/>
              <a:t> /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464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51BC26E2-B7A3-937A-02EA-771255E8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1018440" cy="1325563"/>
          </a:xfrm>
        </p:spPr>
        <p:txBody>
          <a:bodyPr/>
          <a:lstStyle/>
          <a:p>
            <a:r>
              <a:rPr lang="cs-CZ" altLang="en-US" dirty="0"/>
              <a:t>SHRNUTÍ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419" name="Zástupný symbol pro obsah 2">
                <a:extLst>
                  <a:ext uri="{FF2B5EF4-FFF2-40B4-BE49-F238E27FC236}">
                    <a16:creationId xmlns:a16="http://schemas.microsoft.com/office/drawing/2014/main" id="{0C5FA23E-4EEA-A658-DDA2-988730A8FF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360" y="1825625"/>
                <a:ext cx="11521280" cy="4772025"/>
              </a:xfrm>
            </p:spPr>
            <p:txBody>
              <a:bodyPr/>
              <a:lstStyle/>
              <a:p>
                <a:r>
                  <a:rPr lang="en-US" altLang="en-US" dirty="0"/>
                  <a:t>DFT (</a:t>
                </a:r>
                <a:r>
                  <a:rPr lang="en-US" altLang="en-US" dirty="0" err="1"/>
                  <a:t>vypočteno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pomocí</a:t>
                </a:r>
                <a:r>
                  <a:rPr lang="en-US" altLang="en-US" dirty="0"/>
                  <a:t> FFT) je </a:t>
                </a:r>
                <a:r>
                  <a:rPr lang="en-US" altLang="en-US" dirty="0" err="1"/>
                  <a:t>základním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nástrojem</a:t>
                </a:r>
                <a:r>
                  <a:rPr lang="en-US" altLang="en-US" dirty="0"/>
                  <a:t> pro </a:t>
                </a:r>
                <a:r>
                  <a:rPr lang="en-US" altLang="en-US" dirty="0" err="1"/>
                  <a:t>frekvenční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analýzu</a:t>
                </a:r>
                <a:r>
                  <a:rPr lang="en-US" altLang="en-US" dirty="0"/>
                  <a:t>. </a:t>
                </a:r>
              </a:p>
              <a:p>
                <a:r>
                  <a:rPr lang="en-US" altLang="en-US" dirty="0" err="1"/>
                  <a:t>Základní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pravdy</a:t>
                </a:r>
                <a:r>
                  <a:rPr lang="en-US" altLang="en-US" dirty="0"/>
                  <a:t> o </a:t>
                </a:r>
                <a:r>
                  <a:rPr lang="en-US" altLang="en-US" dirty="0" err="1"/>
                  <a:t>signálech</a:t>
                </a:r>
                <a:r>
                  <a:rPr lang="en-US" altLang="en-US" dirty="0"/>
                  <a:t> a </a:t>
                </a:r>
                <a:r>
                  <a:rPr lang="en-US" altLang="en-US" dirty="0" err="1"/>
                  <a:t>spektrech</a:t>
                </a:r>
                <a:r>
                  <a:rPr lang="en-US" altLang="en-US" dirty="0"/>
                  <a:t>:</a:t>
                </a:r>
              </a:p>
              <a:p>
                <a:pPr lvl="1"/>
                <a:r>
                  <a:rPr lang="en-US" altLang="en-US" b="1" dirty="0" err="1">
                    <a:solidFill>
                      <a:srgbClr val="FF0000"/>
                    </a:solidFill>
                  </a:rPr>
                  <a:t>Úzký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signál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cs-CZ" altLang="en-US" b="1" dirty="0">
                    <a:solidFill>
                      <a:srgbClr val="FF0000"/>
                    </a:solidFill>
                  </a:rPr>
                  <a:t>		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&lt;=&gt; </a:t>
                </a:r>
                <a:r>
                  <a:rPr lang="cs-CZ" altLang="en-US" b="1" dirty="0">
                    <a:solidFill>
                      <a:srgbClr val="FF0000"/>
                    </a:solidFill>
                  </a:rPr>
                  <a:t>	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široké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spektrum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altLang="en-US" b="1" dirty="0" err="1">
                    <a:solidFill>
                      <a:srgbClr val="FF0000"/>
                    </a:solidFill>
                  </a:rPr>
                  <a:t>Široký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(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hladký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) 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signál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cs-CZ" altLang="en-US" b="1" dirty="0">
                    <a:solidFill>
                      <a:srgbClr val="FF0000"/>
                    </a:solidFill>
                  </a:rPr>
                  <a:t>	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&lt;=&gt; </a:t>
                </a:r>
                <a:r>
                  <a:rPr lang="cs-CZ" altLang="en-US" b="1" dirty="0">
                    <a:solidFill>
                      <a:srgbClr val="FF0000"/>
                    </a:solidFill>
                  </a:rPr>
                  <a:t>	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úzké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spektrum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altLang="en-US" b="1" dirty="0" err="1">
                    <a:solidFill>
                      <a:srgbClr val="FF0000"/>
                    </a:solidFill>
                  </a:rPr>
                  <a:t>Periodický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signál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cs-CZ" altLang="en-US" b="1" dirty="0">
                    <a:solidFill>
                      <a:srgbClr val="FF0000"/>
                    </a:solidFill>
                  </a:rPr>
                  <a:t>	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&lt;=&gt; </a:t>
                </a:r>
                <a:r>
                  <a:rPr lang="cs-CZ" altLang="en-US" b="1" dirty="0">
                    <a:solidFill>
                      <a:srgbClr val="FF0000"/>
                    </a:solidFill>
                  </a:rPr>
                  <a:t>	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diskrétní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spektrum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altLang="en-US" b="1" dirty="0" err="1">
                    <a:solidFill>
                      <a:srgbClr val="FF0000"/>
                    </a:solidFill>
                  </a:rPr>
                  <a:t>Diskrétní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signál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cs-CZ" altLang="en-US" b="1" dirty="0">
                    <a:solidFill>
                      <a:srgbClr val="FF0000"/>
                    </a:solidFill>
                  </a:rPr>
                  <a:t>		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&lt;=&gt; </a:t>
                </a:r>
                <a:r>
                  <a:rPr lang="cs-CZ" altLang="en-US" b="1" dirty="0">
                    <a:solidFill>
                      <a:srgbClr val="FF0000"/>
                    </a:solidFill>
                  </a:rPr>
                  <a:t>	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periodické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spektrum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altLang="en-US" dirty="0" err="1"/>
                  <a:t>Posuny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signálů</a:t>
                </a:r>
                <a:endParaRPr lang="en-US" altLang="en-US" dirty="0"/>
              </a:p>
              <a:p>
                <a:pPr lvl="1"/>
                <a:r>
                  <a:rPr lang="en-US" altLang="en-US" b="1" dirty="0" err="1"/>
                  <a:t>Zpoždění</a:t>
                </a:r>
                <a:r>
                  <a:rPr lang="en-US" altLang="en-US" dirty="0"/>
                  <a:t> = &gt; </a:t>
                </a:r>
                <a:r>
                  <a:rPr lang="en-US" altLang="en-US" dirty="0" err="1"/>
                  <a:t>spektrum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amplitudy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zůstává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stejné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fáze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jde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„</a:t>
                </a:r>
                <a:r>
                  <a:rPr lang="en-US" altLang="en-US" dirty="0"/>
                  <a:t>z </a:t>
                </a:r>
                <a:r>
                  <a:rPr lang="en-US" altLang="en-US" dirty="0" err="1"/>
                  <a:t>kopce</a:t>
                </a:r>
                <a:r>
                  <a:rPr lang="cs-CZ" altLang="en-US" dirty="0"/>
                  <a:t>“</a:t>
                </a:r>
                <a:r>
                  <a:rPr lang="en-US" altLang="en-US" dirty="0"/>
                  <a:t>. </a:t>
                </a:r>
              </a:p>
              <a:p>
                <a:pPr lvl="1"/>
                <a:r>
                  <a:rPr lang="cs-CZ" altLang="en-US" b="1" dirty="0"/>
                  <a:t>Předběhnutí</a:t>
                </a:r>
                <a:r>
                  <a:rPr lang="en-US" altLang="en-US" dirty="0"/>
                  <a:t> = &gt; </a:t>
                </a:r>
                <a:r>
                  <a:rPr lang="cs-CZ" altLang="en-US" dirty="0"/>
                  <a:t>amplituda </a:t>
                </a:r>
                <a:r>
                  <a:rPr lang="en-US" altLang="en-US" dirty="0" err="1"/>
                  <a:t>spektr</a:t>
                </a:r>
                <a:r>
                  <a:rPr lang="cs-CZ" altLang="en-US" dirty="0"/>
                  <a:t>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zůstává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stejn</a:t>
                </a:r>
                <a:r>
                  <a:rPr lang="cs-CZ" altLang="en-US" dirty="0"/>
                  <a:t>á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fáze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jde „do kopce“</a:t>
                </a:r>
                <a:r>
                  <a:rPr lang="en-US" altLang="en-US" dirty="0"/>
                  <a:t>. </a:t>
                </a:r>
              </a:p>
              <a:p>
                <a:pPr lvl="1"/>
                <a:r>
                  <a:rPr lang="en-US" altLang="en-US" dirty="0"/>
                  <a:t>U DFT </a:t>
                </a:r>
                <a:r>
                  <a:rPr lang="en-US" altLang="en-US" dirty="0" err="1"/>
                  <a:t>musíme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dělat</a:t>
                </a:r>
                <a:r>
                  <a:rPr lang="en-US" altLang="en-US" dirty="0"/>
                  <a:t> </a:t>
                </a:r>
                <a:r>
                  <a:rPr lang="en-US" altLang="en-US" b="1" dirty="0" err="1"/>
                  <a:t>kruhové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posuny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abychom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zůstali</a:t>
                </a:r>
                <a:r>
                  <a:rPr lang="en-US" altLang="en-US" dirty="0"/>
                  <a:t> v</a:t>
                </a:r>
                <a:r>
                  <a:rPr lang="cs-CZ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alt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60419" name="Zástupný symbol pro obsah 2">
                <a:extLst>
                  <a:ext uri="{FF2B5EF4-FFF2-40B4-BE49-F238E27FC236}">
                    <a16:creationId xmlns:a16="http://schemas.microsoft.com/office/drawing/2014/main" id="{0C5FA23E-4EEA-A658-DDA2-988730A8FF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825625"/>
                <a:ext cx="11521280" cy="4772025"/>
              </a:xfrm>
              <a:blipFill>
                <a:blip r:embed="rId2"/>
                <a:stretch>
                  <a:fillRect l="-952" t="-2043" r="-4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4882F1-92A6-D307-B492-777CD078B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99</a:t>
            </a:fld>
            <a:r>
              <a:rPr lang="cs-CZ"/>
              <a:t> / 100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23387</TotalTime>
  <Words>3887</Words>
  <Application>Microsoft Office PowerPoint</Application>
  <PresentationFormat>Širokoúhlá obrazovka</PresentationFormat>
  <Paragraphs>468</Paragraphs>
  <Slides>100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100</vt:i4>
      </vt:variant>
    </vt:vector>
  </HeadingPairs>
  <TitlesOfParts>
    <vt:vector size="108" baseType="lpstr">
      <vt:lpstr>Arial</vt:lpstr>
      <vt:lpstr>Calibri</vt:lpstr>
      <vt:lpstr>Calibri Light</vt:lpstr>
      <vt:lpstr>Cambria Math</vt:lpstr>
      <vt:lpstr>Courier New</vt:lpstr>
      <vt:lpstr>Segoe UI Web (East European)</vt:lpstr>
      <vt:lpstr>Wingdings</vt:lpstr>
      <vt:lpstr>Výchozí návrh</vt:lpstr>
      <vt:lpstr>Spektrální analýza II</vt:lpstr>
      <vt:lpstr>Plán</vt:lpstr>
      <vt:lpstr>Analýza diskrétní Fourierovou transformací (DFT)</vt:lpstr>
      <vt:lpstr>DFT analýza II.</vt:lpstr>
      <vt:lpstr>Prezentace aplikace PowerPoint</vt:lpstr>
      <vt:lpstr>Prezentace aplikace PowerPoint</vt:lpstr>
      <vt:lpstr>Prezentace aplikace PowerPoint</vt:lpstr>
      <vt:lpstr>DFT syntéza – IDFT</vt:lpstr>
      <vt:lpstr>Prezentace aplikace PowerPoint</vt:lpstr>
      <vt:lpstr>Plán</vt:lpstr>
      <vt:lpstr>DFT stejnosměrného (DC) / konstantního signálu</vt:lpstr>
      <vt:lpstr>Prezentace aplikace PowerPoint</vt:lpstr>
      <vt:lpstr>Prezentace aplikace PowerPoint</vt:lpstr>
      <vt:lpstr>DFT impulsu v čase nula (nulový impuls)</vt:lpstr>
      <vt:lpstr>Prezentace aplikace PowerPoint</vt:lpstr>
      <vt:lpstr>Prezentace aplikace PowerPoint</vt:lpstr>
      <vt:lpstr>DFT posunutého impulsu</vt:lpstr>
      <vt:lpstr>Prezentace aplikace PowerPoint</vt:lpstr>
      <vt:lpstr>Prezentace aplikace PowerPoint</vt:lpstr>
      <vt:lpstr>DFT pravoúhlého / obdélníkového impulsu</vt:lpstr>
      <vt:lpstr>Prezentace aplikace PowerPoint</vt:lpstr>
      <vt:lpstr>Prezentace aplikace PowerPoint</vt:lpstr>
      <vt:lpstr>Prezentace aplikace PowerPoint</vt:lpstr>
      <vt:lpstr>DFT „symetrického“ obdélníkového impulsu</vt:lpstr>
      <vt:lpstr>Prezentace aplikace PowerPoint</vt:lpstr>
      <vt:lpstr>Prezentace aplikace PowerPoint</vt:lpstr>
      <vt:lpstr>DFT kosinu s periodou N vzorků</vt:lpstr>
      <vt:lpstr>Prezentace aplikace PowerPoint</vt:lpstr>
      <vt:lpstr>Prezentace aplikace PowerPoint</vt:lpstr>
      <vt:lpstr>DFT kosinu s více periodami v N vzorcích</vt:lpstr>
      <vt:lpstr>Prezentace aplikace PowerPoint</vt:lpstr>
      <vt:lpstr>Prezentace aplikace PowerPoint</vt:lpstr>
      <vt:lpstr>DFT kosinu, který neodpovídá přesně N vzorkům … </vt:lpstr>
      <vt:lpstr>Prezentace aplikace PowerPoint</vt:lpstr>
      <vt:lpstr>Prezentace aplikace PowerPoint</vt:lpstr>
      <vt:lpstr>Proč? Protože okénkujeme náš signál...</vt:lpstr>
      <vt:lpstr>Prezentace aplikace PowerPoint</vt:lpstr>
      <vt:lpstr>Prezentace aplikace PowerPoint</vt:lpstr>
      <vt:lpstr>Lepší frekvenční rozlišení pro „dobrý“ kosinus</vt:lpstr>
      <vt:lpstr>Prezentace aplikace PowerPoint</vt:lpstr>
      <vt:lpstr>Prezentace aplikace PowerPoint</vt:lpstr>
      <vt:lpstr>Lepší frekvenční rozlišení pro „špatný“ kosinus</vt:lpstr>
      <vt:lpstr>Prezentace aplikace PowerPoint</vt:lpstr>
      <vt:lpstr>Prezentace aplikace PowerPoint</vt:lpstr>
      <vt:lpstr>Prezentace aplikace PowerPoint</vt:lpstr>
      <vt:lpstr>Prezentace aplikace PowerPoint</vt:lpstr>
      <vt:lpstr>DFT něčeho obecně periodického</vt:lpstr>
      <vt:lpstr>Prezentace aplikace PowerPoint</vt:lpstr>
      <vt:lpstr>Prezentace aplikace PowerPoint</vt:lpstr>
      <vt:lpstr>DFT periodického signálu s „divokou“ periodou</vt:lpstr>
      <vt:lpstr>Prezentace aplikace PowerPoint</vt:lpstr>
      <vt:lpstr>Prezentace aplikace PowerPoint</vt:lpstr>
      <vt:lpstr>Plán</vt:lpstr>
      <vt:lpstr>Škálování</vt:lpstr>
      <vt:lpstr>Prezentace aplikace PowerPoint</vt:lpstr>
      <vt:lpstr>Prezentace aplikace PowerPoint</vt:lpstr>
      <vt:lpstr>Aditivita </vt:lpstr>
      <vt:lpstr>Prezentace aplikace PowerPoint</vt:lpstr>
      <vt:lpstr>Prezentace aplikace PowerPoint</vt:lpstr>
      <vt:lpstr>Prezentace aplikace PowerPoint</vt:lpstr>
      <vt:lpstr>Linearita </vt:lpstr>
      <vt:lpstr>Prezentace aplikace PowerPoint</vt:lpstr>
      <vt:lpstr>Prezentace aplikace PowerPoint</vt:lpstr>
      <vt:lpstr>Prezentace aplikace PowerPoint</vt:lpstr>
      <vt:lpstr>Posuny krátkých signálů</vt:lpstr>
      <vt:lpstr>Prezentace aplikace PowerPoint</vt:lpstr>
      <vt:lpstr>Prezentace aplikace PowerPoint</vt:lpstr>
      <vt:lpstr>Prezentace aplikace PowerPoint</vt:lpstr>
      <vt:lpstr>Posun signálu, který pokrývá celou periodu</vt:lpstr>
      <vt:lpstr>Prezentace aplikace PowerPoint</vt:lpstr>
      <vt:lpstr>Prezentace aplikace PowerPoint</vt:lpstr>
      <vt:lpstr>Správný způsob posunu signálů pro DFT… </vt:lpstr>
      <vt:lpstr>Matematický kruhový posun</vt:lpstr>
      <vt:lpstr>Prezentace aplikace PowerPoint</vt:lpstr>
      <vt:lpstr>Prezentace aplikace PowerPoint</vt:lpstr>
      <vt:lpstr>Plán</vt:lpstr>
      <vt:lpstr>Ortogonalita (kolmost)</vt:lpstr>
      <vt:lpstr>Jsou báze DFT ortogonální? </vt:lpstr>
      <vt:lpstr>Jsou báze DFT normální? </vt:lpstr>
      <vt:lpstr>Periodicita: DFT přesahující k=0 … N-1</vt:lpstr>
      <vt:lpstr>Prezentace aplikace PowerPoint</vt:lpstr>
      <vt:lpstr>Prezentace aplikace PowerPoint</vt:lpstr>
      <vt:lpstr>Prezentace aplikace PowerPoint</vt:lpstr>
      <vt:lpstr>Plán</vt:lpstr>
      <vt:lpstr>Spektrogram </vt:lpstr>
      <vt:lpstr>Předzpracování signálu před výpočtem</vt:lpstr>
      <vt:lpstr>Okénkování rámců a běh DFT pro všechny ...</vt:lpstr>
      <vt:lpstr>Více o vizualizaci spektrogramu</vt:lpstr>
      <vt:lpstr>Krátkodobý vs dlouhodobý spektrogram</vt:lpstr>
      <vt:lpstr>Prezentace aplikace PowerPoint</vt:lpstr>
      <vt:lpstr>Prezentace aplikace PowerPoint</vt:lpstr>
      <vt:lpstr>Syntéza signálu ze spektrogramu</vt:lpstr>
      <vt:lpstr>Prezentace aplikace PowerPoint</vt:lpstr>
      <vt:lpstr>Hraní si se spektrogramem I – filtrace</vt:lpstr>
      <vt:lpstr>Prezentace aplikace PowerPoint</vt:lpstr>
      <vt:lpstr>Hraní si se spektrogramem II – Změna trvání</vt:lpstr>
      <vt:lpstr>Prezentace aplikace PowerPoint</vt:lpstr>
      <vt:lpstr>Plán</vt:lpstr>
      <vt:lpstr>SHRNUTÍ</vt:lpstr>
      <vt:lpstr>SHRNUTÍ II.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 </dc:title>
  <dc:creator>cernocky</dc:creator>
  <cp:lastModifiedBy>Kalina Jan (260259)</cp:lastModifiedBy>
  <cp:revision>699</cp:revision>
  <dcterms:created xsi:type="dcterms:W3CDTF">2004-03-09T20:37:41Z</dcterms:created>
  <dcterms:modified xsi:type="dcterms:W3CDTF">2025-01-29T23:27:34Z</dcterms:modified>
</cp:coreProperties>
</file>