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78"/>
  </p:notesMasterIdLst>
  <p:handoutMasterIdLst>
    <p:handoutMasterId r:id="rId79"/>
  </p:handoutMasterIdLst>
  <p:sldIdLst>
    <p:sldId id="256" r:id="rId2"/>
    <p:sldId id="446" r:id="rId3"/>
    <p:sldId id="495" r:id="rId4"/>
    <p:sldId id="552" r:id="rId5"/>
    <p:sldId id="586" r:id="rId6"/>
    <p:sldId id="581" r:id="rId7"/>
    <p:sldId id="582" r:id="rId8"/>
    <p:sldId id="585" r:id="rId9"/>
    <p:sldId id="583" r:id="rId10"/>
    <p:sldId id="584" r:id="rId11"/>
    <p:sldId id="599" r:id="rId12"/>
    <p:sldId id="553" r:id="rId13"/>
    <p:sldId id="587" r:id="rId14"/>
    <p:sldId id="600" r:id="rId15"/>
    <p:sldId id="554" r:id="rId16"/>
    <p:sldId id="555" r:id="rId17"/>
    <p:sldId id="577" r:id="rId18"/>
    <p:sldId id="503" r:id="rId19"/>
    <p:sldId id="557" r:id="rId20"/>
    <p:sldId id="504" r:id="rId21"/>
    <p:sldId id="505" r:id="rId22"/>
    <p:sldId id="506" r:id="rId23"/>
    <p:sldId id="507" r:id="rId24"/>
    <p:sldId id="576" r:id="rId25"/>
    <p:sldId id="508" r:id="rId26"/>
    <p:sldId id="509" r:id="rId27"/>
    <p:sldId id="558" r:id="rId28"/>
    <p:sldId id="510" r:id="rId29"/>
    <p:sldId id="511" r:id="rId30"/>
    <p:sldId id="512" r:id="rId31"/>
    <p:sldId id="593" r:id="rId32"/>
    <p:sldId id="588" r:id="rId33"/>
    <p:sldId id="589" r:id="rId34"/>
    <p:sldId id="590" r:id="rId35"/>
    <p:sldId id="514" r:id="rId36"/>
    <p:sldId id="515" r:id="rId37"/>
    <p:sldId id="516" r:id="rId38"/>
    <p:sldId id="575" r:id="rId39"/>
    <p:sldId id="517" r:id="rId40"/>
    <p:sldId id="560" r:id="rId41"/>
    <p:sldId id="561" r:id="rId42"/>
    <p:sldId id="562" r:id="rId43"/>
    <p:sldId id="563" r:id="rId44"/>
    <p:sldId id="564" r:id="rId45"/>
    <p:sldId id="565" r:id="rId46"/>
    <p:sldId id="566" r:id="rId47"/>
    <p:sldId id="603" r:id="rId48"/>
    <p:sldId id="518" r:id="rId49"/>
    <p:sldId id="602" r:id="rId50"/>
    <p:sldId id="604" r:id="rId51"/>
    <p:sldId id="578" r:id="rId52"/>
    <p:sldId id="568" r:id="rId53"/>
    <p:sldId id="569" r:id="rId54"/>
    <p:sldId id="520" r:id="rId55"/>
    <p:sldId id="523" r:id="rId56"/>
    <p:sldId id="524" r:id="rId57"/>
    <p:sldId id="525" r:id="rId58"/>
    <p:sldId id="594" r:id="rId59"/>
    <p:sldId id="595" r:id="rId60"/>
    <p:sldId id="526" r:id="rId61"/>
    <p:sldId id="529" r:id="rId62"/>
    <p:sldId id="530" r:id="rId63"/>
    <p:sldId id="531" r:id="rId64"/>
    <p:sldId id="532" r:id="rId65"/>
    <p:sldId id="533" r:id="rId66"/>
    <p:sldId id="570" r:id="rId67"/>
    <p:sldId id="579" r:id="rId68"/>
    <p:sldId id="574" r:id="rId69"/>
    <p:sldId id="541" r:id="rId70"/>
    <p:sldId id="542" r:id="rId71"/>
    <p:sldId id="597" r:id="rId72"/>
    <p:sldId id="598" r:id="rId73"/>
    <p:sldId id="580" r:id="rId74"/>
    <p:sldId id="547" r:id="rId75"/>
    <p:sldId id="548" r:id="rId76"/>
    <p:sldId id="549" r:id="rId77"/>
  </p:sldIdLst>
  <p:sldSz cx="12192000" cy="6858000"/>
  <p:notesSz cx="9867900" cy="67183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6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0EE"/>
    <a:srgbClr val="FF0000"/>
    <a:srgbClr val="1436CA"/>
    <a:srgbClr val="1D9B3E"/>
    <a:srgbClr val="FF9900"/>
    <a:srgbClr val="FFFF00"/>
    <a:srgbClr val="3366CC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50509-BFF7-44BD-B4A3-4FDECFC1B92A}" v="214" dt="2025-01-30T18:07:23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1096" autoAdjust="0"/>
  </p:normalViewPr>
  <p:slideViewPr>
    <p:cSldViewPr>
      <p:cViewPr varScale="1">
        <p:scale>
          <a:sx n="122" d="100"/>
          <a:sy n="122" d="100"/>
        </p:scale>
        <p:origin x="451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2116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a Jan (260259)" userId="a7e6ec75-d3ba-42c7-b540-e3e8914f88d5" providerId="ADAL" clId="{7B493991-093F-40F1-82EC-9E4DBC8F901B}"/>
    <pc:docChg chg="modSld">
      <pc:chgData name="Kalina Jan (260259)" userId="a7e6ec75-d3ba-42c7-b540-e3e8914f88d5" providerId="ADAL" clId="{7B493991-093F-40F1-82EC-9E4DBC8F901B}" dt="2024-12-21T10:18:06.554" v="0" actId="207"/>
      <pc:docMkLst>
        <pc:docMk/>
      </pc:docMkLst>
      <pc:sldChg chg="modSp mod">
        <pc:chgData name="Kalina Jan (260259)" userId="a7e6ec75-d3ba-42c7-b540-e3e8914f88d5" providerId="ADAL" clId="{7B493991-093F-40F1-82EC-9E4DBC8F901B}" dt="2024-12-21T10:18:06.554" v="0" actId="207"/>
        <pc:sldMkLst>
          <pc:docMk/>
          <pc:sldMk cId="0" sldId="446"/>
        </pc:sldMkLst>
        <pc:spChg chg="mod">
          <ac:chgData name="Kalina Jan (260259)" userId="a7e6ec75-d3ba-42c7-b540-e3e8914f88d5" providerId="ADAL" clId="{7B493991-093F-40F1-82EC-9E4DBC8F901B}" dt="2024-12-21T10:18:06.554" v="0" actId="207"/>
          <ac:spMkLst>
            <pc:docMk/>
            <pc:sldMk cId="0" sldId="446"/>
            <ac:spMk id="16386" creationId="{06EB372A-62AA-2E9B-E6C6-47C95C0076EE}"/>
          </ac:spMkLst>
        </pc:spChg>
      </pc:sldChg>
    </pc:docChg>
  </pc:docChgLst>
  <pc:docChgLst>
    <pc:chgData name="Kalina Jan (260259)" userId="a7e6ec75-d3ba-42c7-b540-e3e8914f88d5" providerId="ADAL" clId="{7B750509-BFF7-44BD-B4A3-4FDECFC1B92A}"/>
    <pc:docChg chg="undo custSel addSld delSld modSld modMainMaster">
      <pc:chgData name="Kalina Jan (260259)" userId="a7e6ec75-d3ba-42c7-b540-e3e8914f88d5" providerId="ADAL" clId="{7B750509-BFF7-44BD-B4A3-4FDECFC1B92A}" dt="2025-01-30T18:07:23.422" v="1459" actId="1035"/>
      <pc:docMkLst>
        <pc:docMk/>
      </pc:docMkLst>
      <pc:sldChg chg="delSp mod">
        <pc:chgData name="Kalina Jan (260259)" userId="a7e6ec75-d3ba-42c7-b540-e3e8914f88d5" providerId="ADAL" clId="{7B750509-BFF7-44BD-B4A3-4FDECFC1B92A}" dt="2025-01-30T18:06:10.712" v="1445" actId="478"/>
        <pc:sldMkLst>
          <pc:docMk/>
          <pc:sldMk cId="1715337502" sldId="256"/>
        </pc:sldMkLst>
        <pc:spChg chg="del">
          <ac:chgData name="Kalina Jan (260259)" userId="a7e6ec75-d3ba-42c7-b540-e3e8914f88d5" providerId="ADAL" clId="{7B750509-BFF7-44BD-B4A3-4FDECFC1B92A}" dt="2025-01-30T18:06:10.712" v="1445" actId="478"/>
          <ac:spMkLst>
            <pc:docMk/>
            <pc:sldMk cId="1715337502" sldId="256"/>
            <ac:spMk id="7" creationId="{0532DA29-6055-85E5-F409-6C87A6526B28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446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446"/>
            <ac:spMk id="3" creationId="{D48AD593-E36F-3609-4780-F228271D853E}"/>
          </ac:spMkLst>
        </pc:spChg>
      </pc:sldChg>
      <pc:sldChg chg="del">
        <pc:chgData name="Kalina Jan (260259)" userId="a7e6ec75-d3ba-42c7-b540-e3e8914f88d5" providerId="ADAL" clId="{7B750509-BFF7-44BD-B4A3-4FDECFC1B92A}" dt="2025-01-30T16:53:16.273" v="0" actId="47"/>
        <pc:sldMkLst>
          <pc:docMk/>
          <pc:sldMk cId="0" sldId="494"/>
        </pc:sldMkLst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495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495"/>
            <ac:spMk id="4" creationId="{B6EAE07B-16C4-8FD4-7DFA-769BEAA6EC8E}"/>
          </ac:spMkLst>
        </pc:spChg>
        <pc:spChg chg="mod">
          <ac:chgData name="Kalina Jan (260259)" userId="a7e6ec75-d3ba-42c7-b540-e3e8914f88d5" providerId="ADAL" clId="{7B750509-BFF7-44BD-B4A3-4FDECFC1B92A}" dt="2025-01-30T16:53:26.134" v="1" actId="113"/>
          <ac:spMkLst>
            <pc:docMk/>
            <pc:sldMk cId="0" sldId="495"/>
            <ac:spMk id="18434" creationId="{19634A99-A820-4E3D-A8CF-7A48204C3D63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03"/>
        </pc:sldMkLst>
        <pc:spChg chg="mod">
          <ac:chgData name="Kalina Jan (260259)" userId="a7e6ec75-d3ba-42c7-b540-e3e8914f88d5" providerId="ADAL" clId="{7B750509-BFF7-44BD-B4A3-4FDECFC1B92A}" dt="2025-01-30T17:00:13.757" v="87" actId="20577"/>
          <ac:spMkLst>
            <pc:docMk/>
            <pc:sldMk cId="0" sldId="503"/>
            <ac:spMk id="3" creationId="{E87C155F-E67A-05AC-6E26-0BE085FF8AE3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03"/>
            <ac:spMk id="4" creationId="{BC7EC560-1B74-5A50-FBEB-36F30FE3FC1A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04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04"/>
            <ac:spMk id="3" creationId="{7573CAC1-10AD-8D80-3B13-32FA461719A7}"/>
          </ac:spMkLst>
        </pc:spChg>
        <pc:spChg chg="mod">
          <ac:chgData name="Kalina Jan (260259)" userId="a7e6ec75-d3ba-42c7-b540-e3e8914f88d5" providerId="ADAL" clId="{7B750509-BFF7-44BD-B4A3-4FDECFC1B92A}" dt="2025-01-30T17:03:02.292" v="198" actId="113"/>
          <ac:spMkLst>
            <pc:docMk/>
            <pc:sldMk cId="0" sldId="504"/>
            <ac:spMk id="17411" creationId="{8C523755-6E44-7E55-800A-48601B39F733}"/>
          </ac:spMkLst>
        </pc:spChg>
        <pc:spChg chg="mod">
          <ac:chgData name="Kalina Jan (260259)" userId="a7e6ec75-d3ba-42c7-b540-e3e8914f88d5" providerId="ADAL" clId="{7B750509-BFF7-44BD-B4A3-4FDECFC1B92A}" dt="2025-01-30T17:00:43.630" v="96" actId="113"/>
          <ac:spMkLst>
            <pc:docMk/>
            <pc:sldMk cId="0" sldId="504"/>
            <ac:spMk id="26626" creationId="{7AA96DEA-6659-8D5D-2092-99F9DC4FD5FD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05"/>
        </pc:sldMkLst>
        <pc:spChg chg="mod">
          <ac:chgData name="Kalina Jan (260259)" userId="a7e6ec75-d3ba-42c7-b540-e3e8914f88d5" providerId="ADAL" clId="{7B750509-BFF7-44BD-B4A3-4FDECFC1B92A}" dt="2025-01-30T17:03:44.587" v="234" actId="113"/>
          <ac:spMkLst>
            <pc:docMk/>
            <pc:sldMk cId="0" sldId="505"/>
            <ac:spMk id="11" creationId="{A668886E-B561-41D0-C235-9FD7FA6E096D}"/>
          </ac:spMkLst>
        </pc:spChg>
        <pc:spChg chg="mod">
          <ac:chgData name="Kalina Jan (260259)" userId="a7e6ec75-d3ba-42c7-b540-e3e8914f88d5" providerId="ADAL" clId="{7B750509-BFF7-44BD-B4A3-4FDECFC1B92A}" dt="2025-01-30T17:03:54.897" v="236" actId="1038"/>
          <ac:spMkLst>
            <pc:docMk/>
            <pc:sldMk cId="0" sldId="505"/>
            <ac:spMk id="12" creationId="{974AC37E-E2B1-A83A-B7F7-7381E687EF56}"/>
          </ac:spMkLst>
        </pc:spChg>
        <pc:spChg chg="mod">
          <ac:chgData name="Kalina Jan (260259)" userId="a7e6ec75-d3ba-42c7-b540-e3e8914f88d5" providerId="ADAL" clId="{7B750509-BFF7-44BD-B4A3-4FDECFC1B92A}" dt="2025-01-30T17:03:47.347" v="235" actId="113"/>
          <ac:spMkLst>
            <pc:docMk/>
            <pc:sldMk cId="0" sldId="505"/>
            <ac:spMk id="13" creationId="{56CAB5E4-656F-4544-491F-A244DD3E8E93}"/>
          </ac:spMkLst>
        </pc:spChg>
        <pc:spChg chg="mod">
          <ac:chgData name="Kalina Jan (260259)" userId="a7e6ec75-d3ba-42c7-b540-e3e8914f88d5" providerId="ADAL" clId="{7B750509-BFF7-44BD-B4A3-4FDECFC1B92A}" dt="2025-01-30T17:03:42.267" v="233" actId="113"/>
          <ac:spMkLst>
            <pc:docMk/>
            <pc:sldMk cId="0" sldId="505"/>
            <ac:spMk id="17" creationId="{07FD89A0-9E34-38DF-A8E9-0C2F7276BCEC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05"/>
            <ac:spMk id="19" creationId="{65E64637-5443-1F33-2004-1B7A3F2E5CF2}"/>
          </ac:spMkLst>
        </pc:spChg>
        <pc:spChg chg="mod">
          <ac:chgData name="Kalina Jan (260259)" userId="a7e6ec75-d3ba-42c7-b540-e3e8914f88d5" providerId="ADAL" clId="{7B750509-BFF7-44BD-B4A3-4FDECFC1B92A}" dt="2025-01-30T17:03:22.057" v="201" actId="207"/>
          <ac:spMkLst>
            <pc:docMk/>
            <pc:sldMk cId="0" sldId="505"/>
            <ac:spMk id="27650" creationId="{3A7EC26D-4547-86A4-C513-E032C5636ED5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06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06"/>
            <ac:spMk id="3" creationId="{2DDBB13C-3028-379D-6E54-752BBD0AAE5B}"/>
          </ac:spMkLst>
        </pc:spChg>
        <pc:spChg chg="mod">
          <ac:chgData name="Kalina Jan (260259)" userId="a7e6ec75-d3ba-42c7-b540-e3e8914f88d5" providerId="ADAL" clId="{7B750509-BFF7-44BD-B4A3-4FDECFC1B92A}" dt="2025-01-30T17:04:01.928" v="237" actId="113"/>
          <ac:spMkLst>
            <pc:docMk/>
            <pc:sldMk cId="0" sldId="506"/>
            <ac:spMk id="29698" creationId="{5762D28F-05AA-4BB4-9A84-0B544FC9D8BF}"/>
          </ac:spMkLst>
        </pc:spChg>
        <pc:spChg chg="mod">
          <ac:chgData name="Kalina Jan (260259)" userId="a7e6ec75-d3ba-42c7-b540-e3e8914f88d5" providerId="ADAL" clId="{7B750509-BFF7-44BD-B4A3-4FDECFC1B92A}" dt="2025-01-30T17:04:09.167" v="238" actId="403"/>
          <ac:spMkLst>
            <pc:docMk/>
            <pc:sldMk cId="0" sldId="506"/>
            <ac:spMk id="29707" creationId="{DE007FAB-F15D-60D7-0585-7D5F74F0FD47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07"/>
        </pc:sldMkLst>
        <pc:spChg chg="mod">
          <ac:chgData name="Kalina Jan (260259)" userId="a7e6ec75-d3ba-42c7-b540-e3e8914f88d5" providerId="ADAL" clId="{7B750509-BFF7-44BD-B4A3-4FDECFC1B92A}" dt="2025-01-30T17:05:45.097" v="285" actId="20577"/>
          <ac:spMkLst>
            <pc:docMk/>
            <pc:sldMk cId="0" sldId="507"/>
            <ac:spMk id="3" creationId="{CB2C91B8-9C55-0127-F731-8E49EBAAB9E8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07"/>
            <ac:spMk id="4" creationId="{46CE6467-FF41-3512-D1E7-54C704627AAF}"/>
          </ac:spMkLst>
        </pc:spChg>
        <pc:spChg chg="mod">
          <ac:chgData name="Kalina Jan (260259)" userId="a7e6ec75-d3ba-42c7-b540-e3e8914f88d5" providerId="ADAL" clId="{7B750509-BFF7-44BD-B4A3-4FDECFC1B92A}" dt="2025-01-30T17:04:12.838" v="239" actId="113"/>
          <ac:spMkLst>
            <pc:docMk/>
            <pc:sldMk cId="0" sldId="507"/>
            <ac:spMk id="31746" creationId="{8E571613-2364-DB65-E848-7A1B96501878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08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08"/>
            <ac:spMk id="3" creationId="{BC2ACEA4-6C33-3F6B-D09C-9908A059CAED}"/>
          </ac:spMkLst>
        </pc:spChg>
        <pc:spChg chg="mod">
          <ac:chgData name="Kalina Jan (260259)" userId="a7e6ec75-d3ba-42c7-b540-e3e8914f88d5" providerId="ADAL" clId="{7B750509-BFF7-44BD-B4A3-4FDECFC1B92A}" dt="2025-01-30T17:06:52.518" v="302" actId="20577"/>
          <ac:spMkLst>
            <pc:docMk/>
            <pc:sldMk cId="0" sldId="508"/>
            <ac:spMk id="33794" creationId="{2E67D320-FA70-D10B-A3E2-E1F90982B1AB}"/>
          </ac:spMkLst>
        </pc:spChg>
        <pc:spChg chg="mod">
          <ac:chgData name="Kalina Jan (260259)" userId="a7e6ec75-d3ba-42c7-b540-e3e8914f88d5" providerId="ADAL" clId="{7B750509-BFF7-44BD-B4A3-4FDECFC1B92A}" dt="2025-01-30T17:06:34.768" v="298" actId="20577"/>
          <ac:spMkLst>
            <pc:docMk/>
            <pc:sldMk cId="0" sldId="508"/>
            <ac:spMk id="33795" creationId="{52541EC6-5227-F693-FDB1-93351087DA51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09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09"/>
            <ac:spMk id="3" creationId="{1AB26DA0-1396-1DA0-D79F-DB536BBED25E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10"/>
        </pc:sldMkLst>
        <pc:spChg chg="mod">
          <ac:chgData name="Kalina Jan (260259)" userId="a7e6ec75-d3ba-42c7-b540-e3e8914f88d5" providerId="ADAL" clId="{7B750509-BFF7-44BD-B4A3-4FDECFC1B92A}" dt="2025-01-30T17:09:12.243" v="380" actId="113"/>
          <ac:spMkLst>
            <pc:docMk/>
            <pc:sldMk cId="0" sldId="510"/>
            <ac:spMk id="3" creationId="{BEABDFB0-0E9D-38EE-5349-5BF0D0A4EBA6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10"/>
            <ac:spMk id="4" creationId="{EC622322-8931-296C-78C6-096BEC48C4B3}"/>
          </ac:spMkLst>
        </pc:spChg>
        <pc:spChg chg="mod">
          <ac:chgData name="Kalina Jan (260259)" userId="a7e6ec75-d3ba-42c7-b540-e3e8914f88d5" providerId="ADAL" clId="{7B750509-BFF7-44BD-B4A3-4FDECFC1B92A}" dt="2025-01-30T17:07:10.368" v="307" actId="113"/>
          <ac:spMkLst>
            <pc:docMk/>
            <pc:sldMk cId="0" sldId="510"/>
            <ac:spMk id="37890" creationId="{59973FF6-B705-7C7F-4CBE-4B1E526145FC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11"/>
        </pc:sldMkLst>
        <pc:spChg chg="mod">
          <ac:chgData name="Kalina Jan (260259)" userId="a7e6ec75-d3ba-42c7-b540-e3e8914f88d5" providerId="ADAL" clId="{7B750509-BFF7-44BD-B4A3-4FDECFC1B92A}" dt="2025-01-30T17:09:55.278" v="393" actId="20577"/>
          <ac:spMkLst>
            <pc:docMk/>
            <pc:sldMk cId="0" sldId="511"/>
            <ac:spMk id="3" creationId="{6C58F8F5-B38F-9036-E56C-533B8522FF6C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11"/>
            <ac:spMk id="4" creationId="{D044B33E-2F7F-F87C-D206-715BED4E8A28}"/>
          </ac:spMkLst>
        </pc:spChg>
        <pc:spChg chg="mod">
          <ac:chgData name="Kalina Jan (260259)" userId="a7e6ec75-d3ba-42c7-b540-e3e8914f88d5" providerId="ADAL" clId="{7B750509-BFF7-44BD-B4A3-4FDECFC1B92A}" dt="2025-01-30T17:09:20.747" v="381" actId="113"/>
          <ac:spMkLst>
            <pc:docMk/>
            <pc:sldMk cId="0" sldId="511"/>
            <ac:spMk id="38914" creationId="{6CF62A01-A3A4-90DB-6F0E-BE9178226C83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12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12"/>
            <ac:spMk id="3" creationId="{59D22FA6-DA12-36CE-88E2-3A4B9483F337}"/>
          </ac:spMkLst>
        </pc:spChg>
        <pc:spChg chg="mod">
          <ac:chgData name="Kalina Jan (260259)" userId="a7e6ec75-d3ba-42c7-b540-e3e8914f88d5" providerId="ADAL" clId="{7B750509-BFF7-44BD-B4A3-4FDECFC1B92A}" dt="2025-01-30T17:10:47.798" v="473" actId="20577"/>
          <ac:spMkLst>
            <pc:docMk/>
            <pc:sldMk cId="0" sldId="512"/>
            <ac:spMk id="39938" creationId="{DCD874AE-4423-73C3-C048-EC4C7EC2E9A2}"/>
          </ac:spMkLst>
        </pc:spChg>
        <pc:graphicFrameChg chg="modGraphic">
          <ac:chgData name="Kalina Jan (260259)" userId="a7e6ec75-d3ba-42c7-b540-e3e8914f88d5" providerId="ADAL" clId="{7B750509-BFF7-44BD-B4A3-4FDECFC1B92A}" dt="2025-01-30T17:17:56.569" v="514" actId="20577"/>
          <ac:graphicFrameMkLst>
            <pc:docMk/>
            <pc:sldMk cId="0" sldId="512"/>
            <ac:graphicFrameMk id="5" creationId="{DE1FD3E7-FB00-011D-2CB1-E576E6747753}"/>
          </ac:graphicFrameMkLst>
        </pc:graphicFrame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14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14"/>
            <ac:spMk id="3" creationId="{854532CC-1170-DB67-73D1-CDD14FBCCC1A}"/>
          </ac:spMkLst>
        </pc:spChg>
        <pc:spChg chg="mod">
          <ac:chgData name="Kalina Jan (260259)" userId="a7e6ec75-d3ba-42c7-b540-e3e8914f88d5" providerId="ADAL" clId="{7B750509-BFF7-44BD-B4A3-4FDECFC1B92A}" dt="2025-01-30T17:23:15.869" v="609" actId="20577"/>
          <ac:spMkLst>
            <pc:docMk/>
            <pc:sldMk cId="0" sldId="514"/>
            <ac:spMk id="30723" creationId="{9BA282F6-B6AA-7AC6-8FDF-C2AD7DE1C0FE}"/>
          </ac:spMkLst>
        </pc:spChg>
      </pc:sldChg>
      <pc:sldChg chg="delSp modSp mod">
        <pc:chgData name="Kalina Jan (260259)" userId="a7e6ec75-d3ba-42c7-b540-e3e8914f88d5" providerId="ADAL" clId="{7B750509-BFF7-44BD-B4A3-4FDECFC1B92A}" dt="2025-01-30T18:06:36.672" v="1447" actId="478"/>
        <pc:sldMkLst>
          <pc:docMk/>
          <pc:sldMk cId="0" sldId="515"/>
        </pc:sldMkLst>
        <pc:spChg chg="del">
          <ac:chgData name="Kalina Jan (260259)" userId="a7e6ec75-d3ba-42c7-b540-e3e8914f88d5" providerId="ADAL" clId="{7B750509-BFF7-44BD-B4A3-4FDECFC1B92A}" dt="2025-01-30T18:06:36.672" v="1447" actId="478"/>
          <ac:spMkLst>
            <pc:docMk/>
            <pc:sldMk cId="0" sldId="515"/>
            <ac:spMk id="3" creationId="{0B87666B-ADDE-1022-0AE7-224229B1BC3E}"/>
          </ac:spMkLst>
        </pc:spChg>
        <pc:spChg chg="mod">
          <ac:chgData name="Kalina Jan (260259)" userId="a7e6ec75-d3ba-42c7-b540-e3e8914f88d5" providerId="ADAL" clId="{7B750509-BFF7-44BD-B4A3-4FDECFC1B92A}" dt="2025-01-30T17:23:26.869" v="611" actId="113"/>
          <ac:spMkLst>
            <pc:docMk/>
            <pc:sldMk cId="0" sldId="515"/>
            <ac:spMk id="41986" creationId="{B933A4EC-173D-C5F2-E437-4789E46E62F6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16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16"/>
            <ac:spMk id="3" creationId="{505FA644-D356-52E4-86D8-6AA1B3924270}"/>
          </ac:spMkLst>
        </pc:spChg>
        <pc:spChg chg="mod">
          <ac:chgData name="Kalina Jan (260259)" userId="a7e6ec75-d3ba-42c7-b540-e3e8914f88d5" providerId="ADAL" clId="{7B750509-BFF7-44BD-B4A3-4FDECFC1B92A}" dt="2025-01-30T17:24:25.639" v="626" actId="20577"/>
          <ac:spMkLst>
            <pc:docMk/>
            <pc:sldMk cId="0" sldId="516"/>
            <ac:spMk id="32771" creationId="{D913DF91-1B1C-4988-4D51-538DBF693BE9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17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17"/>
            <ac:spMk id="3" creationId="{C5BBAF28-E514-1DDD-A256-3961BCB92FEC}"/>
          </ac:spMkLst>
        </pc:spChg>
        <pc:spChg chg="mod">
          <ac:chgData name="Kalina Jan (260259)" userId="a7e6ec75-d3ba-42c7-b540-e3e8914f88d5" providerId="ADAL" clId="{7B750509-BFF7-44BD-B4A3-4FDECFC1B92A}" dt="2025-01-30T17:24:40.279" v="628" actId="207"/>
          <ac:spMkLst>
            <pc:docMk/>
            <pc:sldMk cId="0" sldId="517"/>
            <ac:spMk id="45058" creationId="{0C83E5BB-98A2-90D4-89FF-1BB9C691C733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18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18"/>
            <ac:spMk id="3" creationId="{F7A22D31-C9E9-9ABF-F40B-8DF7E1B06A02}"/>
          </ac:spMkLst>
        </pc:spChg>
        <pc:spChg chg="mod">
          <ac:chgData name="Kalina Jan (260259)" userId="a7e6ec75-d3ba-42c7-b540-e3e8914f88d5" providerId="ADAL" clId="{7B750509-BFF7-44BD-B4A3-4FDECFC1B92A}" dt="2025-01-30T17:30:57.299" v="809" actId="113"/>
          <ac:spMkLst>
            <pc:docMk/>
            <pc:sldMk cId="0" sldId="518"/>
            <ac:spMk id="54274" creationId="{8E57DAA6-9844-B630-F72C-82A644032CDE}"/>
          </ac:spMkLst>
        </pc:spChg>
        <pc:spChg chg="mod">
          <ac:chgData name="Kalina Jan (260259)" userId="a7e6ec75-d3ba-42c7-b540-e3e8914f88d5" providerId="ADAL" clId="{7B750509-BFF7-44BD-B4A3-4FDECFC1B92A}" dt="2025-01-30T17:31:26.880" v="815" actId="122"/>
          <ac:spMkLst>
            <pc:docMk/>
            <pc:sldMk cId="0" sldId="518"/>
            <ac:spMk id="54275" creationId="{6F823F04-6529-8422-640C-00F032D7A582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20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20"/>
            <ac:spMk id="4" creationId="{9A0CBB36-6FE0-72EA-C541-E21480C42AAA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23"/>
        </pc:sldMkLst>
        <pc:spChg chg="mod">
          <ac:chgData name="Kalina Jan (260259)" userId="a7e6ec75-d3ba-42c7-b540-e3e8914f88d5" providerId="ADAL" clId="{7B750509-BFF7-44BD-B4A3-4FDECFC1B92A}" dt="2025-01-30T17:56:55.681" v="1305" actId="207"/>
          <ac:spMkLst>
            <pc:docMk/>
            <pc:sldMk cId="0" sldId="523"/>
            <ac:spMk id="3" creationId="{2AF6DD09-00A4-A6BF-D536-8AAC484B99CA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23"/>
            <ac:spMk id="4" creationId="{ADE65725-A830-A532-B50E-BA88F47E3983}"/>
          </ac:spMkLst>
        </pc:spChg>
        <pc:spChg chg="mod">
          <ac:chgData name="Kalina Jan (260259)" userId="a7e6ec75-d3ba-42c7-b540-e3e8914f88d5" providerId="ADAL" clId="{7B750509-BFF7-44BD-B4A3-4FDECFC1B92A}" dt="2025-01-30T17:56:12.361" v="1247" actId="113"/>
          <ac:spMkLst>
            <pc:docMk/>
            <pc:sldMk cId="0" sldId="523"/>
            <ac:spMk id="60418" creationId="{E96811F6-740C-428B-2840-528495ED62D4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24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24"/>
            <ac:spMk id="4" creationId="{E82D2C2B-C52E-0D6E-FF12-A9FE2362F24E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25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25"/>
            <ac:spMk id="3" creationId="{FC1F88F1-EB69-AEC3-1A82-137434D60ACE}"/>
          </ac:spMkLst>
        </pc:spChg>
      </pc:sldChg>
      <pc:sldChg chg="delSp modSp mod">
        <pc:chgData name="Kalina Jan (260259)" userId="a7e6ec75-d3ba-42c7-b540-e3e8914f88d5" providerId="ADAL" clId="{7B750509-BFF7-44BD-B4A3-4FDECFC1B92A}" dt="2025-01-30T18:07:23.422" v="1459" actId="1035"/>
        <pc:sldMkLst>
          <pc:docMk/>
          <pc:sldMk cId="0" sldId="526"/>
        </pc:sldMkLst>
        <pc:spChg chg="del">
          <ac:chgData name="Kalina Jan (260259)" userId="a7e6ec75-d3ba-42c7-b540-e3e8914f88d5" providerId="ADAL" clId="{7B750509-BFF7-44BD-B4A3-4FDECFC1B92A}" dt="2025-01-30T18:07:17.502" v="1452" actId="478"/>
          <ac:spMkLst>
            <pc:docMk/>
            <pc:sldMk cId="0" sldId="526"/>
            <ac:spMk id="3" creationId="{FF4D6D4D-4156-EC67-06C7-EF6FE004B414}"/>
          </ac:spMkLst>
        </pc:spChg>
        <pc:spChg chg="mod">
          <ac:chgData name="Kalina Jan (260259)" userId="a7e6ec75-d3ba-42c7-b540-e3e8914f88d5" providerId="ADAL" clId="{7B750509-BFF7-44BD-B4A3-4FDECFC1B92A}" dt="2025-01-30T17:58:30.552" v="1336" actId="20577"/>
          <ac:spMkLst>
            <pc:docMk/>
            <pc:sldMk cId="0" sldId="526"/>
            <ac:spMk id="63491" creationId="{7BB9871E-F4CC-11C0-EB13-2DFE2CD0D0FE}"/>
          </ac:spMkLst>
        </pc:spChg>
        <pc:picChg chg="mod">
          <ac:chgData name="Kalina Jan (260259)" userId="a7e6ec75-d3ba-42c7-b540-e3e8914f88d5" providerId="ADAL" clId="{7B750509-BFF7-44BD-B4A3-4FDECFC1B92A}" dt="2025-01-30T18:07:23.422" v="1459" actId="1035"/>
          <ac:picMkLst>
            <pc:docMk/>
            <pc:sldMk cId="0" sldId="526"/>
            <ac:picMk id="63493" creationId="{901F37F2-F3AD-1128-371B-66195DF7CA6E}"/>
          </ac:picMkLst>
        </pc:pic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29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29"/>
            <ac:spMk id="3" creationId="{AFDCE006-5D6D-9766-CEDC-C9C67B1603DD}"/>
          </ac:spMkLst>
        </pc:spChg>
        <pc:spChg chg="mod">
          <ac:chgData name="Kalina Jan (260259)" userId="a7e6ec75-d3ba-42c7-b540-e3e8914f88d5" providerId="ADAL" clId="{7B750509-BFF7-44BD-B4A3-4FDECFC1B92A}" dt="2025-01-30T17:58:37.682" v="1342" actId="20577"/>
          <ac:spMkLst>
            <pc:docMk/>
            <pc:sldMk cId="0" sldId="529"/>
            <ac:spMk id="64514" creationId="{485CDCFB-218B-136E-92B6-9E89F8A9E916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30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30"/>
            <ac:spMk id="3" creationId="{7AB39C68-D63B-5A2A-2302-BA5CCA27808F}"/>
          </ac:spMkLst>
        </pc:spChg>
        <pc:picChg chg="mod">
          <ac:chgData name="Kalina Jan (260259)" userId="a7e6ec75-d3ba-42c7-b540-e3e8914f88d5" providerId="ADAL" clId="{7B750509-BFF7-44BD-B4A3-4FDECFC1B92A}" dt="2025-01-30T17:58:53.662" v="1347" actId="1036"/>
          <ac:picMkLst>
            <pc:docMk/>
            <pc:sldMk cId="0" sldId="530"/>
            <ac:picMk id="66565" creationId="{2A55F7DB-61AD-CA8F-91A5-D27CAC586F3D}"/>
          </ac:picMkLst>
        </pc:pic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31"/>
        </pc:sldMkLst>
        <pc:spChg chg="mod">
          <ac:chgData name="Kalina Jan (260259)" userId="a7e6ec75-d3ba-42c7-b540-e3e8914f88d5" providerId="ADAL" clId="{7B750509-BFF7-44BD-B4A3-4FDECFC1B92A}" dt="2025-01-30T17:59:06.462" v="1352" actId="20577"/>
          <ac:spMkLst>
            <pc:docMk/>
            <pc:sldMk cId="0" sldId="531"/>
            <ac:spMk id="3" creationId="{A9E1A8B7-2C2F-24E6-BEA6-F9D8E6138712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31"/>
            <ac:spMk id="4" creationId="{BE6BB3D3-5B59-2343-5037-C000F1DC77D1}"/>
          </ac:spMkLst>
        </pc:spChg>
        <pc:spChg chg="mod">
          <ac:chgData name="Kalina Jan (260259)" userId="a7e6ec75-d3ba-42c7-b540-e3e8914f88d5" providerId="ADAL" clId="{7B750509-BFF7-44BD-B4A3-4FDECFC1B92A}" dt="2025-01-30T17:59:01.572" v="1351" actId="20577"/>
          <ac:spMkLst>
            <pc:docMk/>
            <pc:sldMk cId="0" sldId="531"/>
            <ac:spMk id="68610" creationId="{198C5236-D550-B161-F9FE-86A537F68FDE}"/>
          </ac:spMkLst>
        </pc:spChg>
        <pc:picChg chg="mod">
          <ac:chgData name="Kalina Jan (260259)" userId="a7e6ec75-d3ba-42c7-b540-e3e8914f88d5" providerId="ADAL" clId="{7B750509-BFF7-44BD-B4A3-4FDECFC1B92A}" dt="2025-01-30T17:59:12.022" v="1354" actId="12788"/>
          <ac:picMkLst>
            <pc:docMk/>
            <pc:sldMk cId="0" sldId="531"/>
            <ac:picMk id="68613" creationId="{8D0CDC87-B58D-59E8-C565-34F7EF057C8D}"/>
          </ac:picMkLst>
        </pc:pic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32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32"/>
            <ac:spMk id="3" creationId="{FCDAB598-B11F-2855-F934-0092CDCF491F}"/>
          </ac:spMkLst>
        </pc:spChg>
        <pc:spChg chg="mod">
          <ac:chgData name="Kalina Jan (260259)" userId="a7e6ec75-d3ba-42c7-b540-e3e8914f88d5" providerId="ADAL" clId="{7B750509-BFF7-44BD-B4A3-4FDECFC1B92A}" dt="2025-01-30T17:59:22.612" v="1355" actId="113"/>
          <ac:spMkLst>
            <pc:docMk/>
            <pc:sldMk cId="0" sldId="532"/>
            <ac:spMk id="69634" creationId="{95D9A1C4-45F8-A7B2-B1B9-2EB0619B7B30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33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33"/>
            <ac:spMk id="3" creationId="{4E9B1AA9-AC6E-6556-D4FD-1503DD8B2489}"/>
          </ac:spMkLst>
        </pc:spChg>
        <pc:spChg chg="mod">
          <ac:chgData name="Kalina Jan (260259)" userId="a7e6ec75-d3ba-42c7-b540-e3e8914f88d5" providerId="ADAL" clId="{7B750509-BFF7-44BD-B4A3-4FDECFC1B92A}" dt="2025-01-30T18:00:22.752" v="1367" actId="1035"/>
          <ac:spMkLst>
            <pc:docMk/>
            <pc:sldMk cId="0" sldId="533"/>
            <ac:spMk id="70658" creationId="{A4FDADE4-99B0-8C6F-9719-00464292AE41}"/>
          </ac:spMkLst>
        </pc:spChg>
        <pc:spChg chg="mod">
          <ac:chgData name="Kalina Jan (260259)" userId="a7e6ec75-d3ba-42c7-b540-e3e8914f88d5" providerId="ADAL" clId="{7B750509-BFF7-44BD-B4A3-4FDECFC1B92A}" dt="2025-01-30T18:00:34.842" v="1378" actId="20577"/>
          <ac:spMkLst>
            <pc:docMk/>
            <pc:sldMk cId="0" sldId="533"/>
            <ac:spMk id="70659" creationId="{3FD7F029-DBF8-7345-9492-B0567A48B36F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41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41"/>
            <ac:spMk id="3" creationId="{789CEAF6-C9E3-AC61-B0DF-6375879E40A1}"/>
          </ac:spMkLst>
        </pc:spChg>
        <pc:spChg chg="mod">
          <ac:chgData name="Kalina Jan (260259)" userId="a7e6ec75-d3ba-42c7-b540-e3e8914f88d5" providerId="ADAL" clId="{7B750509-BFF7-44BD-B4A3-4FDECFC1B92A}" dt="2025-01-30T18:02:44.682" v="1409" actId="20577"/>
          <ac:spMkLst>
            <pc:docMk/>
            <pc:sldMk cId="0" sldId="541"/>
            <ac:spMk id="6" creationId="{A59CD7DF-69C4-7ECB-AAFC-D79B872D046E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42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42"/>
            <ac:spMk id="3" creationId="{82495434-BB44-1C6E-536D-D985009D50ED}"/>
          </ac:spMkLst>
        </pc:spChg>
        <pc:spChg chg="mod">
          <ac:chgData name="Kalina Jan (260259)" userId="a7e6ec75-d3ba-42c7-b540-e3e8914f88d5" providerId="ADAL" clId="{7B750509-BFF7-44BD-B4A3-4FDECFC1B92A}" dt="2025-01-30T18:03:29.452" v="1431" actId="20577"/>
          <ac:spMkLst>
            <pc:docMk/>
            <pc:sldMk cId="0" sldId="542"/>
            <ac:spMk id="66563" creationId="{2CD4B6F9-AFAE-2CEC-62A8-F3ABB66E02C4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47"/>
        </pc:sldMkLst>
        <pc:spChg chg="mod">
          <ac:chgData name="Kalina Jan (260259)" userId="a7e6ec75-d3ba-42c7-b540-e3e8914f88d5" providerId="ADAL" clId="{7B750509-BFF7-44BD-B4A3-4FDECFC1B92A}" dt="2025-01-30T18:04:59.612" v="1440" actId="20577"/>
          <ac:spMkLst>
            <pc:docMk/>
            <pc:sldMk cId="0" sldId="547"/>
            <ac:spMk id="3" creationId="{82B76778-135B-8C99-C087-71014A6E2D72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47"/>
            <ac:spMk id="4" creationId="{550436BF-B98F-10F8-7641-E41315FCB803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48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48"/>
            <ac:spMk id="3" creationId="{B17A8A0A-FE06-082A-DB9B-842721CF1368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49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49"/>
            <ac:spMk id="3" creationId="{E933788E-DA92-5CF7-3C93-0B7E019146D3}"/>
          </ac:spMkLst>
        </pc:spChg>
        <pc:spChg chg="mod">
          <ac:chgData name="Kalina Jan (260259)" userId="a7e6ec75-d3ba-42c7-b540-e3e8914f88d5" providerId="ADAL" clId="{7B750509-BFF7-44BD-B4A3-4FDECFC1B92A}" dt="2025-01-30T18:05:31.902" v="1443" actId="6549"/>
          <ac:spMkLst>
            <pc:docMk/>
            <pc:sldMk cId="0" sldId="549"/>
            <ac:spMk id="79875" creationId="{7D2FAD55-2921-C3CD-BC4D-25D12CD2C53F}"/>
          </ac:spMkLst>
        </pc:spChg>
      </pc:sldChg>
      <pc:sldChg chg="addSp 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52"/>
        </pc:sldMkLst>
        <pc:spChg chg="mod">
          <ac:chgData name="Kalina Jan (260259)" userId="a7e6ec75-d3ba-42c7-b540-e3e8914f88d5" providerId="ADAL" clId="{7B750509-BFF7-44BD-B4A3-4FDECFC1B92A}" dt="2025-01-30T16:54:20.872" v="3" actId="20577"/>
          <ac:spMkLst>
            <pc:docMk/>
            <pc:sldMk cId="0" sldId="552"/>
            <ac:spMk id="3" creationId="{4955F991-8633-5D32-1C77-A1FF3EC5CB44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52"/>
            <ac:spMk id="5" creationId="{8C4D44CF-6505-5666-B2B0-7AB58290CA15}"/>
          </ac:spMkLst>
        </pc:spChg>
        <pc:spChg chg="mod">
          <ac:chgData name="Kalina Jan (260259)" userId="a7e6ec75-d3ba-42c7-b540-e3e8914f88d5" providerId="ADAL" clId="{7B750509-BFF7-44BD-B4A3-4FDECFC1B92A}" dt="2025-01-30T16:53:57.227" v="2" actId="113"/>
          <ac:spMkLst>
            <pc:docMk/>
            <pc:sldMk cId="0" sldId="552"/>
            <ac:spMk id="19458" creationId="{7A0C14F3-785F-CB40-0EDF-F1FD6F0A84B8}"/>
          </ac:spMkLst>
        </pc:spChg>
        <pc:picChg chg="add mod">
          <ac:chgData name="Kalina Jan (260259)" userId="a7e6ec75-d3ba-42c7-b540-e3e8914f88d5" providerId="ADAL" clId="{7B750509-BFF7-44BD-B4A3-4FDECFC1B92A}" dt="2025-01-30T16:55:51.453" v="6" actId="27614"/>
          <ac:picMkLst>
            <pc:docMk/>
            <pc:sldMk cId="0" sldId="552"/>
            <ac:picMk id="4" creationId="{CA3BDA3D-F95C-F833-1B0E-5E03FDD70DD5}"/>
          </ac:picMkLst>
        </pc:pic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53"/>
        </pc:sldMkLst>
        <pc:spChg chg="mod">
          <ac:chgData name="Kalina Jan (260259)" userId="a7e6ec75-d3ba-42c7-b540-e3e8914f88d5" providerId="ADAL" clId="{7B750509-BFF7-44BD-B4A3-4FDECFC1B92A}" dt="2025-01-30T16:56:15.763" v="12" actId="313"/>
          <ac:spMkLst>
            <pc:docMk/>
            <pc:sldMk cId="0" sldId="553"/>
            <ac:spMk id="2" creationId="{096A2E5E-D167-F754-EF21-3C01D1898673}"/>
          </ac:spMkLst>
        </pc:spChg>
        <pc:spChg chg="mod">
          <ac:chgData name="Kalina Jan (260259)" userId="a7e6ec75-d3ba-42c7-b540-e3e8914f88d5" providerId="ADAL" clId="{7B750509-BFF7-44BD-B4A3-4FDECFC1B92A}" dt="2025-01-30T16:56:55.343" v="42" actId="313"/>
          <ac:spMkLst>
            <pc:docMk/>
            <pc:sldMk cId="0" sldId="553"/>
            <ac:spMk id="3" creationId="{C65561B0-18A1-42F1-5B90-8E3B83F0F048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53"/>
            <ac:spMk id="9" creationId="{2A5E5D9D-E91D-E232-0F6D-26695F9D6097}"/>
          </ac:spMkLst>
        </pc:spChg>
      </pc:sldChg>
      <pc:sldChg chg="delSp modSp mod">
        <pc:chgData name="Kalina Jan (260259)" userId="a7e6ec75-d3ba-42c7-b540-e3e8914f88d5" providerId="ADAL" clId="{7B750509-BFF7-44BD-B4A3-4FDECFC1B92A}" dt="2025-01-30T18:06:20.792" v="1446" actId="478"/>
        <pc:sldMkLst>
          <pc:docMk/>
          <pc:sldMk cId="0" sldId="554"/>
        </pc:sldMkLst>
        <pc:spChg chg="del">
          <ac:chgData name="Kalina Jan (260259)" userId="a7e6ec75-d3ba-42c7-b540-e3e8914f88d5" providerId="ADAL" clId="{7B750509-BFF7-44BD-B4A3-4FDECFC1B92A}" dt="2025-01-30T18:06:20.792" v="1446" actId="478"/>
          <ac:spMkLst>
            <pc:docMk/>
            <pc:sldMk cId="0" sldId="554"/>
            <ac:spMk id="3" creationId="{10C20D75-7C4F-328C-66EB-CB1C31904C3F}"/>
          </ac:spMkLst>
        </pc:spChg>
        <pc:spChg chg="mod">
          <ac:chgData name="Kalina Jan (260259)" userId="a7e6ec75-d3ba-42c7-b540-e3e8914f88d5" providerId="ADAL" clId="{7B750509-BFF7-44BD-B4A3-4FDECFC1B92A}" dt="2025-01-30T16:57:35.643" v="45" actId="20577"/>
          <ac:spMkLst>
            <pc:docMk/>
            <pc:sldMk cId="0" sldId="554"/>
            <ac:spMk id="21506" creationId="{8B176F8B-4485-9257-DA6B-AFE043DAD647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55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55"/>
            <ac:spMk id="3" creationId="{977937C4-F0A0-B8A8-3EED-03E472DAC36C}"/>
          </ac:spMkLst>
        </pc:spChg>
        <pc:spChg chg="mod">
          <ac:chgData name="Kalina Jan (260259)" userId="a7e6ec75-d3ba-42c7-b540-e3e8914f88d5" providerId="ADAL" clId="{7B750509-BFF7-44BD-B4A3-4FDECFC1B92A}" dt="2025-01-30T16:57:41.363" v="47" actId="113"/>
          <ac:spMkLst>
            <pc:docMk/>
            <pc:sldMk cId="0" sldId="555"/>
            <ac:spMk id="22531" creationId="{83AED2EA-995E-83F7-F378-A715C74D86AB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57"/>
        </pc:sldMkLst>
        <pc:spChg chg="mod">
          <ac:chgData name="Kalina Jan (260259)" userId="a7e6ec75-d3ba-42c7-b540-e3e8914f88d5" providerId="ADAL" clId="{7B750509-BFF7-44BD-B4A3-4FDECFC1B92A}" dt="2025-01-30T17:00:23.587" v="89"/>
          <ac:spMkLst>
            <pc:docMk/>
            <pc:sldMk cId="0" sldId="557"/>
            <ac:spMk id="3" creationId="{459611EF-E3C6-F7F3-8597-6B86280102E9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57"/>
            <ac:spMk id="5" creationId="{32414E1F-AD31-39ED-776A-79EBDBF1DF25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58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58"/>
            <ac:spMk id="3" creationId="{C5FC26F8-3E8E-C8C7-C7E4-59A10775D626}"/>
          </ac:spMkLst>
        </pc:spChg>
        <pc:spChg chg="mod">
          <ac:chgData name="Kalina Jan (260259)" userId="a7e6ec75-d3ba-42c7-b540-e3e8914f88d5" providerId="ADAL" clId="{7B750509-BFF7-44BD-B4A3-4FDECFC1B92A}" dt="2025-01-30T17:07:03.628" v="306" actId="20577"/>
          <ac:spMkLst>
            <pc:docMk/>
            <pc:sldMk cId="0" sldId="558"/>
            <ac:spMk id="36866" creationId="{256EA3A9-5DB2-1284-CDD4-B260B7703567}"/>
          </ac:spMkLst>
        </pc:spChg>
      </pc:sldChg>
      <pc:sldChg chg="delSp modSp mod">
        <pc:chgData name="Kalina Jan (260259)" userId="a7e6ec75-d3ba-42c7-b540-e3e8914f88d5" providerId="ADAL" clId="{7B750509-BFF7-44BD-B4A3-4FDECFC1B92A}" dt="2025-01-30T18:06:40.892" v="1448" actId="478"/>
        <pc:sldMkLst>
          <pc:docMk/>
          <pc:sldMk cId="0" sldId="560"/>
        </pc:sldMkLst>
        <pc:spChg chg="del">
          <ac:chgData name="Kalina Jan (260259)" userId="a7e6ec75-d3ba-42c7-b540-e3e8914f88d5" providerId="ADAL" clId="{7B750509-BFF7-44BD-B4A3-4FDECFC1B92A}" dt="2025-01-30T18:06:40.892" v="1448" actId="478"/>
          <ac:spMkLst>
            <pc:docMk/>
            <pc:sldMk cId="0" sldId="560"/>
            <ac:spMk id="3" creationId="{859A19AC-5D1E-6B54-83F1-245F2F3FE04E}"/>
          </ac:spMkLst>
        </pc:spChg>
        <pc:spChg chg="mod">
          <ac:chgData name="Kalina Jan (260259)" userId="a7e6ec75-d3ba-42c7-b540-e3e8914f88d5" providerId="ADAL" clId="{7B750509-BFF7-44BD-B4A3-4FDECFC1B92A}" dt="2025-01-30T17:26:16.509" v="714" actId="113"/>
          <ac:spMkLst>
            <pc:docMk/>
            <pc:sldMk cId="0" sldId="560"/>
            <ac:spMk id="7" creationId="{3C5FB812-78A6-995A-2100-2AFBF5250D96}"/>
          </ac:spMkLst>
        </pc:spChg>
        <pc:spChg chg="mod">
          <ac:chgData name="Kalina Jan (260259)" userId="a7e6ec75-d3ba-42c7-b540-e3e8914f88d5" providerId="ADAL" clId="{7B750509-BFF7-44BD-B4A3-4FDECFC1B92A}" dt="2025-01-30T17:26:24.639" v="715" actId="14100"/>
          <ac:spMkLst>
            <pc:docMk/>
            <pc:sldMk cId="0" sldId="560"/>
            <ac:spMk id="13" creationId="{7AE9A722-8501-D9FC-ECC2-A6A883931651}"/>
          </ac:spMkLst>
        </pc:spChg>
        <pc:spChg chg="mod">
          <ac:chgData name="Kalina Jan (260259)" userId="a7e6ec75-d3ba-42c7-b540-e3e8914f88d5" providerId="ADAL" clId="{7B750509-BFF7-44BD-B4A3-4FDECFC1B92A}" dt="2025-01-30T17:27:52.180" v="748" actId="207"/>
          <ac:spMkLst>
            <pc:docMk/>
            <pc:sldMk cId="0" sldId="560"/>
            <ac:spMk id="47108" creationId="{1C92DF38-E653-54BF-00CE-1CA7C63FE7A6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61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61"/>
            <ac:spMk id="10" creationId="{92D9E664-0423-4347-891F-D4971E53EC07}"/>
          </ac:spMkLst>
        </pc:spChg>
        <pc:spChg chg="mod">
          <ac:chgData name="Kalina Jan (260259)" userId="a7e6ec75-d3ba-42c7-b540-e3e8914f88d5" providerId="ADAL" clId="{7B750509-BFF7-44BD-B4A3-4FDECFC1B92A}" dt="2025-01-30T17:27:15.779" v="740" actId="207"/>
          <ac:spMkLst>
            <pc:docMk/>
            <pc:sldMk cId="0" sldId="561"/>
            <ac:spMk id="48131" creationId="{EF84A530-7278-81E8-3FBD-4CFE4E2DA2C0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62"/>
        </pc:sldMkLst>
        <pc:spChg chg="mod">
          <ac:chgData name="Kalina Jan (260259)" userId="a7e6ec75-d3ba-42c7-b540-e3e8914f88d5" providerId="ADAL" clId="{7B750509-BFF7-44BD-B4A3-4FDECFC1B92A}" dt="2025-01-30T17:27:48.289" v="747" actId="207"/>
          <ac:spMkLst>
            <pc:docMk/>
            <pc:sldMk cId="0" sldId="562"/>
            <ac:spMk id="3" creationId="{62A8DB96-CE09-0990-F1B0-166302BBD29F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62"/>
            <ac:spMk id="5" creationId="{3FCEA418-5F61-4921-ED37-973FC818E659}"/>
          </ac:spMkLst>
        </pc:spChg>
        <pc:spChg chg="mod">
          <ac:chgData name="Kalina Jan (260259)" userId="a7e6ec75-d3ba-42c7-b540-e3e8914f88d5" providerId="ADAL" clId="{7B750509-BFF7-44BD-B4A3-4FDECFC1B92A}" dt="2025-01-30T17:28:22.379" v="752" actId="20577"/>
          <ac:spMkLst>
            <pc:docMk/>
            <pc:sldMk cId="0" sldId="562"/>
            <ac:spMk id="49154" creationId="{772BAD53-0C8A-9C3B-4200-B110991B0A99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63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63"/>
            <ac:spMk id="3" creationId="{5DCD1FC1-59B5-3AC1-F2D7-133FD761E83C}"/>
          </ac:spMkLst>
        </pc:spChg>
        <pc:spChg chg="mod">
          <ac:chgData name="Kalina Jan (260259)" userId="a7e6ec75-d3ba-42c7-b540-e3e8914f88d5" providerId="ADAL" clId="{7B750509-BFF7-44BD-B4A3-4FDECFC1B92A}" dt="2025-01-30T17:28:32.419" v="767" actId="6549"/>
          <ac:spMkLst>
            <pc:docMk/>
            <pc:sldMk cId="0" sldId="563"/>
            <ac:spMk id="50178" creationId="{DF5724B0-2F5D-FFE7-26E4-6FA31D1B599A}"/>
          </ac:spMkLst>
        </pc:spChg>
        <pc:spChg chg="mod">
          <ac:chgData name="Kalina Jan (260259)" userId="a7e6ec75-d3ba-42c7-b540-e3e8914f88d5" providerId="ADAL" clId="{7B750509-BFF7-44BD-B4A3-4FDECFC1B92A}" dt="2025-01-30T17:28:49.874" v="779" actId="6549"/>
          <ac:spMkLst>
            <pc:docMk/>
            <pc:sldMk cId="0" sldId="563"/>
            <ac:spMk id="50179" creationId="{4EE47CC2-155C-E1EF-AE94-D22D5900CB0A}"/>
          </ac:spMkLst>
        </pc:spChg>
      </pc:sldChg>
      <pc:sldChg chg="delSp modSp mod">
        <pc:chgData name="Kalina Jan (260259)" userId="a7e6ec75-d3ba-42c7-b540-e3e8914f88d5" providerId="ADAL" clId="{7B750509-BFF7-44BD-B4A3-4FDECFC1B92A}" dt="2025-01-30T18:06:47.952" v="1449" actId="478"/>
        <pc:sldMkLst>
          <pc:docMk/>
          <pc:sldMk cId="0" sldId="564"/>
        </pc:sldMkLst>
        <pc:spChg chg="del">
          <ac:chgData name="Kalina Jan (260259)" userId="a7e6ec75-d3ba-42c7-b540-e3e8914f88d5" providerId="ADAL" clId="{7B750509-BFF7-44BD-B4A3-4FDECFC1B92A}" dt="2025-01-30T18:06:47.952" v="1449" actId="478"/>
          <ac:spMkLst>
            <pc:docMk/>
            <pc:sldMk cId="0" sldId="564"/>
            <ac:spMk id="3" creationId="{EFF6BF4B-EA6A-3AD3-5DFC-FECA241844F8}"/>
          </ac:spMkLst>
        </pc:spChg>
        <pc:spChg chg="mod">
          <ac:chgData name="Kalina Jan (260259)" userId="a7e6ec75-d3ba-42c7-b540-e3e8914f88d5" providerId="ADAL" clId="{7B750509-BFF7-44BD-B4A3-4FDECFC1B92A}" dt="2025-01-30T17:29:12.080" v="780" actId="20577"/>
          <ac:spMkLst>
            <pc:docMk/>
            <pc:sldMk cId="0" sldId="564"/>
            <ac:spMk id="51202" creationId="{121A051B-C174-D565-AC2C-DE1A3A8A050B}"/>
          </ac:spMkLst>
        </pc:spChg>
        <pc:spChg chg="mod">
          <ac:chgData name="Kalina Jan (260259)" userId="a7e6ec75-d3ba-42c7-b540-e3e8914f88d5" providerId="ADAL" clId="{7B750509-BFF7-44BD-B4A3-4FDECFC1B92A}" dt="2025-01-30T17:29:56.059" v="785" actId="207"/>
          <ac:spMkLst>
            <pc:docMk/>
            <pc:sldMk cId="0" sldId="564"/>
            <ac:spMk id="51203" creationId="{5A42B26F-9DE1-5797-C148-1EB7FB507C87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65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65"/>
            <ac:spMk id="3" creationId="{1143CB22-44FB-4A3C-B492-E50F5E17D705}"/>
          </ac:spMkLst>
        </pc:spChg>
        <pc:spChg chg="mod">
          <ac:chgData name="Kalina Jan (260259)" userId="a7e6ec75-d3ba-42c7-b540-e3e8914f88d5" providerId="ADAL" clId="{7B750509-BFF7-44BD-B4A3-4FDECFC1B92A}" dt="2025-01-30T17:30:13.375" v="797" actId="20577"/>
          <ac:spMkLst>
            <pc:docMk/>
            <pc:sldMk cId="0" sldId="565"/>
            <ac:spMk id="52226" creationId="{F6434DFB-1E3D-7DE8-1544-37E527F676ED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66"/>
        </pc:sldMkLst>
        <pc:spChg chg="mod">
          <ac:chgData name="Kalina Jan (260259)" userId="a7e6ec75-d3ba-42c7-b540-e3e8914f88d5" providerId="ADAL" clId="{7B750509-BFF7-44BD-B4A3-4FDECFC1B92A}" dt="2025-01-30T17:30:50.629" v="808" actId="313"/>
          <ac:spMkLst>
            <pc:docMk/>
            <pc:sldMk cId="0" sldId="566"/>
            <ac:spMk id="3" creationId="{7CB10722-EED8-4955-D373-9E9E550B2E3B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66"/>
            <ac:spMk id="4" creationId="{D6937995-992C-8C6C-F409-C4DA7DE8CA49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68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68"/>
            <ac:spMk id="3" creationId="{987A4CA8-3CD0-5BAA-AE84-E1F47C11E0FF}"/>
          </ac:spMkLst>
        </pc:spChg>
        <pc:spChg chg="mod">
          <ac:chgData name="Kalina Jan (260259)" userId="a7e6ec75-d3ba-42c7-b540-e3e8914f88d5" providerId="ADAL" clId="{7B750509-BFF7-44BD-B4A3-4FDECFC1B92A}" dt="2025-01-30T17:53:08.871" v="1178" actId="20577"/>
          <ac:spMkLst>
            <pc:docMk/>
            <pc:sldMk cId="0" sldId="568"/>
            <ac:spMk id="57346" creationId="{C7C7BA80-5957-4A79-0F6B-8C837C427B6B}"/>
          </ac:spMkLst>
        </pc:spChg>
        <pc:spChg chg="mod">
          <ac:chgData name="Kalina Jan (260259)" userId="a7e6ec75-d3ba-42c7-b540-e3e8914f88d5" providerId="ADAL" clId="{7B750509-BFF7-44BD-B4A3-4FDECFC1B92A}" dt="2025-01-30T17:54:34.791" v="1221" actId="948"/>
          <ac:spMkLst>
            <pc:docMk/>
            <pc:sldMk cId="0" sldId="568"/>
            <ac:spMk id="57347" creationId="{C929DC6B-9257-3479-9D35-5EEEF34DC9B9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69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69"/>
            <ac:spMk id="3" creationId="{4AC8F97D-E491-7545-706A-A8748CEA7BFF}"/>
          </ac:spMkLst>
        </pc:spChg>
        <pc:spChg chg="mod">
          <ac:chgData name="Kalina Jan (260259)" userId="a7e6ec75-d3ba-42c7-b540-e3e8914f88d5" providerId="ADAL" clId="{7B750509-BFF7-44BD-B4A3-4FDECFC1B92A}" dt="2025-01-30T17:54:45.441" v="1232" actId="20577"/>
          <ac:spMkLst>
            <pc:docMk/>
            <pc:sldMk cId="0" sldId="569"/>
            <ac:spMk id="58370" creationId="{DA37777F-339A-A463-BFD8-15003869AF95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70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70"/>
            <ac:spMk id="3" creationId="{FAD03A4D-36EC-4F5C-09FC-6047947E4070}"/>
          </ac:spMkLst>
        </pc:spChg>
        <pc:spChg chg="mod">
          <ac:chgData name="Kalina Jan (260259)" userId="a7e6ec75-d3ba-42c7-b540-e3e8914f88d5" providerId="ADAL" clId="{7B750509-BFF7-44BD-B4A3-4FDECFC1B92A}" dt="2025-01-30T18:00:43.282" v="1379" actId="113"/>
          <ac:spMkLst>
            <pc:docMk/>
            <pc:sldMk cId="0" sldId="570"/>
            <ac:spMk id="71682" creationId="{71167A5C-C777-3333-FF38-32586EC7DA28}"/>
          </ac:spMkLst>
        </pc:spChg>
        <pc:spChg chg="mod">
          <ac:chgData name="Kalina Jan (260259)" userId="a7e6ec75-d3ba-42c7-b540-e3e8914f88d5" providerId="ADAL" clId="{7B750509-BFF7-44BD-B4A3-4FDECFC1B92A}" dt="2025-01-30T18:01:09.042" v="1387" actId="113"/>
          <ac:spMkLst>
            <pc:docMk/>
            <pc:sldMk cId="0" sldId="570"/>
            <ac:spMk id="71683" creationId="{74528EE2-751B-EB44-5B49-6605ED4EB772}"/>
          </ac:spMkLst>
        </pc:spChg>
      </pc:sldChg>
      <pc:sldChg chg="modSp mod">
        <pc:chgData name="Kalina Jan (260259)" userId="a7e6ec75-d3ba-42c7-b540-e3e8914f88d5" providerId="ADAL" clId="{7B750509-BFF7-44BD-B4A3-4FDECFC1B92A}" dt="2025-01-30T18:05:49.602" v="1444"/>
        <pc:sldMkLst>
          <pc:docMk/>
          <pc:sldMk cId="0" sldId="574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0" sldId="574"/>
            <ac:spMk id="3" creationId="{8B5CD8AD-50F1-0034-3D16-5CA9B9611152}"/>
          </ac:spMkLst>
        </pc:spChg>
        <pc:spChg chg="mod">
          <ac:chgData name="Kalina Jan (260259)" userId="a7e6ec75-d3ba-42c7-b540-e3e8914f88d5" providerId="ADAL" clId="{7B750509-BFF7-44BD-B4A3-4FDECFC1B92A}" dt="2025-01-30T18:02:38.102" v="1408" actId="20577"/>
          <ac:spMkLst>
            <pc:docMk/>
            <pc:sldMk cId="0" sldId="574"/>
            <ac:spMk id="62467" creationId="{0DBB1231-F6B0-56D3-310B-8B26F7B26DFF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2813941493" sldId="575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2813941493" sldId="575"/>
            <ac:spMk id="3" creationId="{375F6EBA-9B22-2C16-F133-71CAA7FFC640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2365208372" sldId="576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2365208372" sldId="576"/>
            <ac:spMk id="3" creationId="{D64C34E9-B6B8-6BF0-2CBD-408663ED6066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2443065448" sldId="577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2443065448" sldId="577"/>
            <ac:spMk id="3" creationId="{D702178A-E81C-D382-E2C2-5826F52C58D2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220552887" sldId="578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220552887" sldId="578"/>
            <ac:spMk id="3" creationId="{50981534-AC6E-F04E-2DF2-AD4E9A224E82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746255175" sldId="579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746255175" sldId="579"/>
            <ac:spMk id="3" creationId="{778B3A1C-7F71-0D46-F7B4-7F49C8D4DA52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1629283607" sldId="580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1629283607" sldId="580"/>
            <ac:spMk id="3" creationId="{84D8C44B-D400-04D3-CF89-134755D78F1A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1641646426" sldId="581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1641646426" sldId="581"/>
            <ac:spMk id="7" creationId="{E7129539-D603-9E0F-A299-3C7E6BB709BE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3584175411" sldId="582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3584175411" sldId="582"/>
            <ac:spMk id="8" creationId="{CF35BF52-A84E-0443-9C99-8561947B8C1E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2384087372" sldId="583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2384087372" sldId="583"/>
            <ac:spMk id="8" creationId="{BE813934-0722-0F7C-2965-B3C10C8C2879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3874547660" sldId="584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3874547660" sldId="584"/>
            <ac:spMk id="8" creationId="{492A0629-A67E-B61A-6F85-16F24FE50F81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368923499" sldId="585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368923499" sldId="585"/>
            <ac:spMk id="8" creationId="{7DD0CE64-D4B2-4B9A-0E73-49EC7FB63A14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367344569" sldId="586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367344569" sldId="586"/>
            <ac:spMk id="8" creationId="{F9FC65A3-7D25-FA4E-C128-3A44F89EDF8C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3613888291" sldId="587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3613888291" sldId="587"/>
            <ac:spMk id="9" creationId="{F36A193A-420A-09C3-8C95-C182E2EF000F}"/>
          </ac:spMkLst>
        </pc:spChg>
      </pc:sldChg>
      <pc:sldChg chg="addSp delSp modSp mod">
        <pc:chgData name="Kalina Jan (260259)" userId="a7e6ec75-d3ba-42c7-b540-e3e8914f88d5" providerId="ADAL" clId="{7B750509-BFF7-44BD-B4A3-4FDECFC1B92A}" dt="2025-01-30T18:05:49.602" v="1444"/>
        <pc:sldMkLst>
          <pc:docMk/>
          <pc:sldMk cId="3274746026" sldId="588"/>
        </pc:sldMkLst>
        <pc:spChg chg="del">
          <ac:chgData name="Kalina Jan (260259)" userId="a7e6ec75-d3ba-42c7-b540-e3e8914f88d5" providerId="ADAL" clId="{7B750509-BFF7-44BD-B4A3-4FDECFC1B92A}" dt="2025-01-30T17:11:27.408" v="477" actId="478"/>
          <ac:spMkLst>
            <pc:docMk/>
            <pc:sldMk cId="3274746026" sldId="588"/>
            <ac:spMk id="7" creationId="{C3120CA1-152B-D3C2-82DC-E919356306B0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3274746026" sldId="588"/>
            <ac:spMk id="9" creationId="{4392AE7B-B0A9-B4F8-990B-86A5B2B9388A}"/>
          </ac:spMkLst>
        </pc:spChg>
        <pc:picChg chg="add mod">
          <ac:chgData name="Kalina Jan (260259)" userId="a7e6ec75-d3ba-42c7-b540-e3e8914f88d5" providerId="ADAL" clId="{7B750509-BFF7-44BD-B4A3-4FDECFC1B92A}" dt="2025-01-30T17:18:24.179" v="539" actId="1036"/>
          <ac:picMkLst>
            <pc:docMk/>
            <pc:sldMk cId="3274746026" sldId="588"/>
            <ac:picMk id="3" creationId="{02C7B354-621C-AC6E-416F-74FA63A03B85}"/>
          </ac:picMkLst>
        </pc:picChg>
        <pc:picChg chg="del">
          <ac:chgData name="Kalina Jan (260259)" userId="a7e6ec75-d3ba-42c7-b540-e3e8914f88d5" providerId="ADAL" clId="{7B750509-BFF7-44BD-B4A3-4FDECFC1B92A}" dt="2025-01-30T17:11:18.368" v="474" actId="478"/>
          <ac:picMkLst>
            <pc:docMk/>
            <pc:sldMk cId="3274746026" sldId="588"/>
            <ac:picMk id="4" creationId="{6CB360A5-A19F-4477-81DE-2B4DFFE5EBC9}"/>
          </ac:picMkLst>
        </pc:picChg>
        <pc:picChg chg="del">
          <ac:chgData name="Kalina Jan (260259)" userId="a7e6ec75-d3ba-42c7-b540-e3e8914f88d5" providerId="ADAL" clId="{7B750509-BFF7-44BD-B4A3-4FDECFC1B92A}" dt="2025-01-30T17:11:25.508" v="475" actId="478"/>
          <ac:picMkLst>
            <pc:docMk/>
            <pc:sldMk cId="3274746026" sldId="588"/>
            <ac:picMk id="6" creationId="{6A4C8146-DE91-DB16-4800-A285925564CB}"/>
          </ac:picMkLst>
        </pc:picChg>
        <pc:picChg chg="add del mod">
          <ac:chgData name="Kalina Jan (260259)" userId="a7e6ec75-d3ba-42c7-b540-e3e8914f88d5" providerId="ADAL" clId="{7B750509-BFF7-44BD-B4A3-4FDECFC1B92A}" dt="2025-01-30T17:11:55.428" v="482" actId="478"/>
          <ac:picMkLst>
            <pc:docMk/>
            <pc:sldMk cId="3274746026" sldId="588"/>
            <ac:picMk id="8" creationId="{CAAA1E01-CAB2-36BB-12B2-417C423AA5C1}"/>
          </ac:picMkLst>
        </pc:picChg>
        <pc:picChg chg="add del mod">
          <ac:chgData name="Kalina Jan (260259)" userId="a7e6ec75-d3ba-42c7-b540-e3e8914f88d5" providerId="ADAL" clId="{7B750509-BFF7-44BD-B4A3-4FDECFC1B92A}" dt="2025-01-30T17:18:02.386" v="515" actId="478"/>
          <ac:picMkLst>
            <pc:docMk/>
            <pc:sldMk cId="3274746026" sldId="588"/>
            <ac:picMk id="11" creationId="{1E0EF359-64C9-5805-AE71-562803BDF392}"/>
          </ac:picMkLst>
        </pc:picChg>
        <pc:picChg chg="add mod">
          <ac:chgData name="Kalina Jan (260259)" userId="a7e6ec75-d3ba-42c7-b540-e3e8914f88d5" providerId="ADAL" clId="{7B750509-BFF7-44BD-B4A3-4FDECFC1B92A}" dt="2025-01-30T17:18:21.624" v="538" actId="1036"/>
          <ac:picMkLst>
            <pc:docMk/>
            <pc:sldMk cId="3274746026" sldId="588"/>
            <ac:picMk id="13" creationId="{835B9347-AC24-8966-DEC9-724290AA0CF1}"/>
          </ac:picMkLst>
        </pc:picChg>
      </pc:sldChg>
      <pc:sldChg chg="addSp delSp modSp mod">
        <pc:chgData name="Kalina Jan (260259)" userId="a7e6ec75-d3ba-42c7-b540-e3e8914f88d5" providerId="ADAL" clId="{7B750509-BFF7-44BD-B4A3-4FDECFC1B92A}" dt="2025-01-30T18:05:49.602" v="1444"/>
        <pc:sldMkLst>
          <pc:docMk/>
          <pc:sldMk cId="2770165515" sldId="589"/>
        </pc:sldMkLst>
        <pc:spChg chg="del">
          <ac:chgData name="Kalina Jan (260259)" userId="a7e6ec75-d3ba-42c7-b540-e3e8914f88d5" providerId="ADAL" clId="{7B750509-BFF7-44BD-B4A3-4FDECFC1B92A}" dt="2025-01-30T17:18:05.838" v="517" actId="478"/>
          <ac:spMkLst>
            <pc:docMk/>
            <pc:sldMk cId="2770165515" sldId="589"/>
            <ac:spMk id="11" creationId="{C4224D2A-CE16-9BCD-C823-D5B77B169BA6}"/>
          </ac:spMkLst>
        </pc:spChg>
        <pc:spChg chg="del">
          <ac:chgData name="Kalina Jan (260259)" userId="a7e6ec75-d3ba-42c7-b540-e3e8914f88d5" providerId="ADAL" clId="{7B750509-BFF7-44BD-B4A3-4FDECFC1B92A}" dt="2025-01-30T17:18:04.859" v="516" actId="478"/>
          <ac:spMkLst>
            <pc:docMk/>
            <pc:sldMk cId="2770165515" sldId="589"/>
            <ac:spMk id="12" creationId="{D0FCE0BB-BDD2-68D9-06E7-F568CC2C1F89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2770165515" sldId="589"/>
            <ac:spMk id="14" creationId="{AA8FE9D2-3C0B-9202-6300-C87F0107F16B}"/>
          </ac:spMkLst>
        </pc:spChg>
        <pc:picChg chg="add mod">
          <ac:chgData name="Kalina Jan (260259)" userId="a7e6ec75-d3ba-42c7-b540-e3e8914f88d5" providerId="ADAL" clId="{7B750509-BFF7-44BD-B4A3-4FDECFC1B92A}" dt="2025-01-30T17:19:35.779" v="569" actId="1035"/>
          <ac:picMkLst>
            <pc:docMk/>
            <pc:sldMk cId="2770165515" sldId="589"/>
            <ac:picMk id="3" creationId="{70AF6FA3-BAA9-2E26-89B8-3C750ECA7AEF}"/>
          </ac:picMkLst>
        </pc:picChg>
        <pc:picChg chg="add mod">
          <ac:chgData name="Kalina Jan (260259)" userId="a7e6ec75-d3ba-42c7-b540-e3e8914f88d5" providerId="ADAL" clId="{7B750509-BFF7-44BD-B4A3-4FDECFC1B92A}" dt="2025-01-30T17:19:34.219" v="567" actId="1036"/>
          <ac:picMkLst>
            <pc:docMk/>
            <pc:sldMk cId="2770165515" sldId="589"/>
            <ac:picMk id="5" creationId="{71D9B0D1-4A49-D264-2E3E-6E065F7D421A}"/>
          </ac:picMkLst>
        </pc:picChg>
        <pc:picChg chg="del">
          <ac:chgData name="Kalina Jan (260259)" userId="a7e6ec75-d3ba-42c7-b540-e3e8914f88d5" providerId="ADAL" clId="{7B750509-BFF7-44BD-B4A3-4FDECFC1B92A}" dt="2025-01-30T17:12:21.933" v="503" actId="478"/>
          <ac:picMkLst>
            <pc:docMk/>
            <pc:sldMk cId="2770165515" sldId="589"/>
            <ac:picMk id="8" creationId="{2FC90531-C7BB-89B0-D36E-9250247A45C5}"/>
          </ac:picMkLst>
        </pc:picChg>
        <pc:picChg chg="del">
          <ac:chgData name="Kalina Jan (260259)" userId="a7e6ec75-d3ba-42c7-b540-e3e8914f88d5" providerId="ADAL" clId="{7B750509-BFF7-44BD-B4A3-4FDECFC1B92A}" dt="2025-01-30T17:12:22.638" v="504" actId="478"/>
          <ac:picMkLst>
            <pc:docMk/>
            <pc:sldMk cId="2770165515" sldId="589"/>
            <ac:picMk id="10" creationId="{09AE9DFB-6F4B-F74A-F964-1231A8D1CBE4}"/>
          </ac:picMkLst>
        </pc:picChg>
      </pc:sldChg>
      <pc:sldChg chg="addSp delSp modSp mod">
        <pc:chgData name="Kalina Jan (260259)" userId="a7e6ec75-d3ba-42c7-b540-e3e8914f88d5" providerId="ADAL" clId="{7B750509-BFF7-44BD-B4A3-4FDECFC1B92A}" dt="2025-01-30T18:05:49.602" v="1444"/>
        <pc:sldMkLst>
          <pc:docMk/>
          <pc:sldMk cId="3493763555" sldId="590"/>
        </pc:sldMkLst>
        <pc:spChg chg="del">
          <ac:chgData name="Kalina Jan (260259)" userId="a7e6ec75-d3ba-42c7-b540-e3e8914f88d5" providerId="ADAL" clId="{7B750509-BFF7-44BD-B4A3-4FDECFC1B92A}" dt="2025-01-30T17:18:47.639" v="558" actId="478"/>
          <ac:spMkLst>
            <pc:docMk/>
            <pc:sldMk cId="3493763555" sldId="590"/>
            <ac:spMk id="7" creationId="{3BA088EA-C394-8348-FA95-5A56DD5986B1}"/>
          </ac:spMkLst>
        </pc:spChg>
        <pc:spChg chg="del">
          <ac:chgData name="Kalina Jan (260259)" userId="a7e6ec75-d3ba-42c7-b540-e3e8914f88d5" providerId="ADAL" clId="{7B750509-BFF7-44BD-B4A3-4FDECFC1B92A}" dt="2025-01-30T17:18:47.049" v="557" actId="478"/>
          <ac:spMkLst>
            <pc:docMk/>
            <pc:sldMk cId="3493763555" sldId="590"/>
            <ac:spMk id="8" creationId="{ACEAF754-96CF-200E-9E0A-465C43C26878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3493763555" sldId="590"/>
            <ac:spMk id="10" creationId="{055466D5-33CB-516D-D9A5-D4F9E71B00C0}"/>
          </ac:spMkLst>
        </pc:spChg>
        <pc:picChg chg="add del mod">
          <ac:chgData name="Kalina Jan (260259)" userId="a7e6ec75-d3ba-42c7-b540-e3e8914f88d5" providerId="ADAL" clId="{7B750509-BFF7-44BD-B4A3-4FDECFC1B92A}" dt="2025-01-30T17:20:22.146" v="572" actId="478"/>
          <ac:picMkLst>
            <pc:docMk/>
            <pc:sldMk cId="3493763555" sldId="590"/>
            <ac:picMk id="3" creationId="{6E821F9B-C594-8D74-2C95-AF19CC2EA7B0}"/>
          </ac:picMkLst>
        </pc:picChg>
        <pc:picChg chg="del">
          <ac:chgData name="Kalina Jan (260259)" userId="a7e6ec75-d3ba-42c7-b540-e3e8914f88d5" providerId="ADAL" clId="{7B750509-BFF7-44BD-B4A3-4FDECFC1B92A}" dt="2025-01-30T17:18:43.193" v="555" actId="478"/>
          <ac:picMkLst>
            <pc:docMk/>
            <pc:sldMk cId="3493763555" sldId="590"/>
            <ac:picMk id="4" creationId="{E4B1C661-5C0A-8222-965F-F443E683CADB}"/>
          </ac:picMkLst>
        </pc:picChg>
        <pc:picChg chg="del">
          <ac:chgData name="Kalina Jan (260259)" userId="a7e6ec75-d3ba-42c7-b540-e3e8914f88d5" providerId="ADAL" clId="{7B750509-BFF7-44BD-B4A3-4FDECFC1B92A}" dt="2025-01-30T17:18:42.609" v="554" actId="478"/>
          <ac:picMkLst>
            <pc:docMk/>
            <pc:sldMk cId="3493763555" sldId="590"/>
            <ac:picMk id="6" creationId="{6D3E7878-657F-2BE1-65D0-B75E2D1FB474}"/>
          </ac:picMkLst>
        </pc:picChg>
        <pc:picChg chg="add mod">
          <ac:chgData name="Kalina Jan (260259)" userId="a7e6ec75-d3ba-42c7-b540-e3e8914f88d5" providerId="ADAL" clId="{7B750509-BFF7-44BD-B4A3-4FDECFC1B92A}" dt="2025-01-30T17:21:44.299" v="599" actId="1036"/>
          <ac:picMkLst>
            <pc:docMk/>
            <pc:sldMk cId="3493763555" sldId="590"/>
            <ac:picMk id="9" creationId="{99198780-62AD-B4BF-E49C-2F41581533C1}"/>
          </ac:picMkLst>
        </pc:picChg>
        <pc:picChg chg="add mod">
          <ac:chgData name="Kalina Jan (260259)" userId="a7e6ec75-d3ba-42c7-b540-e3e8914f88d5" providerId="ADAL" clId="{7B750509-BFF7-44BD-B4A3-4FDECFC1B92A}" dt="2025-01-30T17:21:45.089" v="600" actId="1036"/>
          <ac:picMkLst>
            <pc:docMk/>
            <pc:sldMk cId="3493763555" sldId="590"/>
            <ac:picMk id="12" creationId="{503D8890-B3E4-6EF9-B0F2-C080D2C29B1D}"/>
          </ac:picMkLst>
        </pc:pic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23496384" sldId="593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23496384" sldId="593"/>
            <ac:spMk id="6" creationId="{408B020A-81F2-345E-0973-AF9662F38515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199151105" sldId="594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199151105" sldId="594"/>
            <ac:spMk id="6" creationId="{F8C3603B-9CF8-00EA-7C65-E349A9262605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3020177636" sldId="597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3020177636" sldId="597"/>
            <ac:spMk id="6" creationId="{0BDC8BE5-B959-3005-4325-9FCB68EDDF0B}"/>
          </ac:spMkLst>
        </pc:spChg>
      </pc:sldChg>
      <pc:sldChg chg="addSp delSp modSp mod">
        <pc:chgData name="Kalina Jan (260259)" userId="a7e6ec75-d3ba-42c7-b540-e3e8914f88d5" providerId="ADAL" clId="{7B750509-BFF7-44BD-B4A3-4FDECFC1B92A}" dt="2025-01-30T18:05:49.602" v="1444"/>
        <pc:sldMkLst>
          <pc:docMk/>
          <pc:sldMk cId="667697702" sldId="598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667697702" sldId="598"/>
            <ac:spMk id="7" creationId="{381368CB-91B9-8CEE-29D9-08B215285845}"/>
          </ac:spMkLst>
        </pc:spChg>
        <pc:picChg chg="add mod">
          <ac:chgData name="Kalina Jan (260259)" userId="a7e6ec75-d3ba-42c7-b540-e3e8914f88d5" providerId="ADAL" clId="{7B750509-BFF7-44BD-B4A3-4FDECFC1B92A}" dt="2025-01-30T18:04:49.412" v="1439" actId="1038"/>
          <ac:picMkLst>
            <pc:docMk/>
            <pc:sldMk cId="667697702" sldId="598"/>
            <ac:picMk id="3" creationId="{5CCD6414-F359-BE54-566F-A038ACDCDA90}"/>
          </ac:picMkLst>
        </pc:picChg>
        <pc:picChg chg="del">
          <ac:chgData name="Kalina Jan (260259)" userId="a7e6ec75-d3ba-42c7-b540-e3e8914f88d5" providerId="ADAL" clId="{7B750509-BFF7-44BD-B4A3-4FDECFC1B92A}" dt="2025-01-30T18:04:37.052" v="1432" actId="478"/>
          <ac:picMkLst>
            <pc:docMk/>
            <pc:sldMk cId="667697702" sldId="598"/>
            <ac:picMk id="4" creationId="{6AB1C6B4-B418-3390-A7F2-2BD6F6AED5C7}"/>
          </ac:picMkLst>
        </pc:pic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1776010812" sldId="599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1776010812" sldId="599"/>
            <ac:spMk id="10" creationId="{57B30468-C685-C860-6A1C-F7BCD13340DD}"/>
          </ac:spMkLst>
        </pc:spChg>
      </pc:sldChg>
      <pc:sldChg chg="modSp">
        <pc:chgData name="Kalina Jan (260259)" userId="a7e6ec75-d3ba-42c7-b540-e3e8914f88d5" providerId="ADAL" clId="{7B750509-BFF7-44BD-B4A3-4FDECFC1B92A}" dt="2025-01-30T18:05:49.602" v="1444"/>
        <pc:sldMkLst>
          <pc:docMk/>
          <pc:sldMk cId="1206945106" sldId="600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1206945106" sldId="600"/>
            <ac:spMk id="10" creationId="{B7049365-85B4-F3E7-0B68-A48D5A468402}"/>
          </ac:spMkLst>
        </pc:spChg>
      </pc:sldChg>
      <pc:sldChg chg="del">
        <pc:chgData name="Kalina Jan (260259)" userId="a7e6ec75-d3ba-42c7-b540-e3e8914f88d5" providerId="ADAL" clId="{7B750509-BFF7-44BD-B4A3-4FDECFC1B92A}" dt="2025-01-30T17:18:45.489" v="556" actId="47"/>
        <pc:sldMkLst>
          <pc:docMk/>
          <pc:sldMk cId="83922200" sldId="601"/>
        </pc:sldMkLst>
      </pc:sldChg>
      <pc:sldChg chg="addSp delSp modSp new del mod">
        <pc:chgData name="Kalina Jan (260259)" userId="a7e6ec75-d3ba-42c7-b540-e3e8914f88d5" providerId="ADAL" clId="{7B750509-BFF7-44BD-B4A3-4FDECFC1B92A}" dt="2025-01-30T17:48:28.861" v="1015" actId="47"/>
        <pc:sldMkLst>
          <pc:docMk/>
          <pc:sldMk cId="2917842849" sldId="601"/>
        </pc:sldMkLst>
        <pc:spChg chg="add del mod">
          <ac:chgData name="Kalina Jan (260259)" userId="a7e6ec75-d3ba-42c7-b540-e3e8914f88d5" providerId="ADAL" clId="{7B750509-BFF7-44BD-B4A3-4FDECFC1B92A}" dt="2025-01-30T17:32:10.669" v="820" actId="478"/>
          <ac:spMkLst>
            <pc:docMk/>
            <pc:sldMk cId="2917842849" sldId="601"/>
            <ac:spMk id="4" creationId="{C2DA8730-34B0-04E3-A051-82A532C2C74C}"/>
          </ac:spMkLst>
        </pc:spChg>
        <pc:spChg chg="add mod ord">
          <ac:chgData name="Kalina Jan (260259)" userId="a7e6ec75-d3ba-42c7-b540-e3e8914f88d5" providerId="ADAL" clId="{7B750509-BFF7-44BD-B4A3-4FDECFC1B92A}" dt="2025-01-30T17:43:27.760" v="893" actId="1076"/>
          <ac:spMkLst>
            <pc:docMk/>
            <pc:sldMk cId="2917842849" sldId="601"/>
            <ac:spMk id="6" creationId="{72253F34-9464-B5AE-A663-11D77D162D64}"/>
          </ac:spMkLst>
        </pc:spChg>
        <pc:spChg chg="add del mod">
          <ac:chgData name="Kalina Jan (260259)" userId="a7e6ec75-d3ba-42c7-b540-e3e8914f88d5" providerId="ADAL" clId="{7B750509-BFF7-44BD-B4A3-4FDECFC1B92A}" dt="2025-01-30T17:37:01.290" v="834" actId="478"/>
          <ac:spMkLst>
            <pc:docMk/>
            <pc:sldMk cId="2917842849" sldId="601"/>
            <ac:spMk id="10" creationId="{1CE4F5D1-DA2D-E566-0E4E-74077107DDD2}"/>
          </ac:spMkLst>
        </pc:spChg>
        <pc:spChg chg="add mod">
          <ac:chgData name="Kalina Jan (260259)" userId="a7e6ec75-d3ba-42c7-b540-e3e8914f88d5" providerId="ADAL" clId="{7B750509-BFF7-44BD-B4A3-4FDECFC1B92A}" dt="2025-01-30T17:42:35.910" v="861" actId="1036"/>
          <ac:spMkLst>
            <pc:docMk/>
            <pc:sldMk cId="2917842849" sldId="601"/>
            <ac:spMk id="12" creationId="{59C99482-7DF9-8B64-9E9F-34426282C42D}"/>
          </ac:spMkLst>
        </pc:spChg>
        <pc:picChg chg="add del mod">
          <ac:chgData name="Kalina Jan (260259)" userId="a7e6ec75-d3ba-42c7-b540-e3e8914f88d5" providerId="ADAL" clId="{7B750509-BFF7-44BD-B4A3-4FDECFC1B92A}" dt="2025-01-30T17:40:09.712" v="850" actId="478"/>
          <ac:picMkLst>
            <pc:docMk/>
            <pc:sldMk cId="2917842849" sldId="601"/>
            <ac:picMk id="8" creationId="{8F4F88F8-0D25-90A6-916A-8E0A94AA455D}"/>
          </ac:picMkLst>
        </pc:picChg>
        <pc:picChg chg="add mod ord">
          <ac:chgData name="Kalina Jan (260259)" userId="a7e6ec75-d3ba-42c7-b540-e3e8914f88d5" providerId="ADAL" clId="{7B750509-BFF7-44BD-B4A3-4FDECFC1B92A}" dt="2025-01-30T17:42:44.060" v="878" actId="1036"/>
          <ac:picMkLst>
            <pc:docMk/>
            <pc:sldMk cId="2917842849" sldId="601"/>
            <ac:picMk id="14" creationId="{365DC206-ADDF-C671-F0E7-432C4127F2DC}"/>
          </ac:picMkLst>
        </pc:picChg>
        <pc:picChg chg="add mod ord">
          <ac:chgData name="Kalina Jan (260259)" userId="a7e6ec75-d3ba-42c7-b540-e3e8914f88d5" providerId="ADAL" clId="{7B750509-BFF7-44BD-B4A3-4FDECFC1B92A}" dt="2025-01-30T17:43:40.666" v="901" actId="14100"/>
          <ac:picMkLst>
            <pc:docMk/>
            <pc:sldMk cId="2917842849" sldId="601"/>
            <ac:picMk id="16" creationId="{EA293A29-E803-2C05-FAAE-5D2E2F5031DE}"/>
          </ac:picMkLst>
        </pc:picChg>
      </pc:sldChg>
      <pc:sldChg chg="addSp delSp modSp add mod">
        <pc:chgData name="Kalina Jan (260259)" userId="a7e6ec75-d3ba-42c7-b540-e3e8914f88d5" providerId="ADAL" clId="{7B750509-BFF7-44BD-B4A3-4FDECFC1B92A}" dt="2025-01-30T18:05:49.602" v="1444"/>
        <pc:sldMkLst>
          <pc:docMk/>
          <pc:sldMk cId="644682132" sldId="602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644682132" sldId="602"/>
            <ac:spMk id="2" creationId="{73348379-B8A2-506B-4F57-55BAE92E31C7}"/>
          </ac:spMkLst>
        </pc:spChg>
        <pc:spChg chg="mod">
          <ac:chgData name="Kalina Jan (260259)" userId="a7e6ec75-d3ba-42c7-b540-e3e8914f88d5" providerId="ADAL" clId="{7B750509-BFF7-44BD-B4A3-4FDECFC1B92A}" dt="2025-01-30T17:48:38.191" v="1017" actId="20577"/>
          <ac:spMkLst>
            <pc:docMk/>
            <pc:sldMk cId="644682132" sldId="602"/>
            <ac:spMk id="6" creationId="{80F2A86E-E16E-1C45-0C33-55A43CDEDDF1}"/>
          </ac:spMkLst>
        </pc:spChg>
        <pc:spChg chg="del mod">
          <ac:chgData name="Kalina Jan (260259)" userId="a7e6ec75-d3ba-42c7-b540-e3e8914f88d5" providerId="ADAL" clId="{7B750509-BFF7-44BD-B4A3-4FDECFC1B92A}" dt="2025-01-30T17:45:47.222" v="938" actId="478"/>
          <ac:spMkLst>
            <pc:docMk/>
            <pc:sldMk cId="644682132" sldId="602"/>
            <ac:spMk id="12" creationId="{3BA2D583-6358-CAA4-24EC-A795FA833F99}"/>
          </ac:spMkLst>
        </pc:spChg>
        <pc:picChg chg="add mod">
          <ac:chgData name="Kalina Jan (260259)" userId="a7e6ec75-d3ba-42c7-b540-e3e8914f88d5" providerId="ADAL" clId="{7B750509-BFF7-44BD-B4A3-4FDECFC1B92A}" dt="2025-01-30T17:55:46.872" v="1237" actId="14100"/>
          <ac:picMkLst>
            <pc:docMk/>
            <pc:sldMk cId="644682132" sldId="602"/>
            <ac:picMk id="4" creationId="{8F417FC8-310D-833C-B0D8-566333729AA8}"/>
          </ac:picMkLst>
        </pc:picChg>
        <pc:picChg chg="del mod">
          <ac:chgData name="Kalina Jan (260259)" userId="a7e6ec75-d3ba-42c7-b540-e3e8914f88d5" providerId="ADAL" clId="{7B750509-BFF7-44BD-B4A3-4FDECFC1B92A}" dt="2025-01-30T17:55:32.411" v="1233" actId="478"/>
          <ac:picMkLst>
            <pc:docMk/>
            <pc:sldMk cId="644682132" sldId="602"/>
            <ac:picMk id="14" creationId="{385A65B3-1714-80A8-E660-1AC45E50E9F8}"/>
          </ac:picMkLst>
        </pc:picChg>
        <pc:picChg chg="mod modCrop">
          <ac:chgData name="Kalina Jan (260259)" userId="a7e6ec75-d3ba-42c7-b540-e3e8914f88d5" providerId="ADAL" clId="{7B750509-BFF7-44BD-B4A3-4FDECFC1B92A}" dt="2025-01-30T17:48:17.671" v="1013" actId="1076"/>
          <ac:picMkLst>
            <pc:docMk/>
            <pc:sldMk cId="644682132" sldId="602"/>
            <ac:picMk id="16" creationId="{B62FCD3D-720C-B5C9-618E-C7185748C0AC}"/>
          </ac:picMkLst>
        </pc:picChg>
      </pc:sldChg>
      <pc:sldChg chg="modSp add mod">
        <pc:chgData name="Kalina Jan (260259)" userId="a7e6ec75-d3ba-42c7-b540-e3e8914f88d5" providerId="ADAL" clId="{7B750509-BFF7-44BD-B4A3-4FDECFC1B92A}" dt="2025-01-30T18:07:02.502" v="1451" actId="14100"/>
        <pc:sldMkLst>
          <pc:docMk/>
          <pc:sldMk cId="1531909336" sldId="603"/>
        </pc:sld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1531909336" sldId="603"/>
            <ac:spMk id="2" creationId="{FA0926D4-F7D0-6885-663F-928A744FD699}"/>
          </ac:spMkLst>
        </pc:spChg>
        <pc:picChg chg="mod">
          <ac:chgData name="Kalina Jan (260259)" userId="a7e6ec75-d3ba-42c7-b540-e3e8914f88d5" providerId="ADAL" clId="{7B750509-BFF7-44BD-B4A3-4FDECFC1B92A}" dt="2025-01-30T18:07:02.502" v="1451" actId="14100"/>
          <ac:picMkLst>
            <pc:docMk/>
            <pc:sldMk cId="1531909336" sldId="603"/>
            <ac:picMk id="14" creationId="{AA62CC6B-17CB-70F7-20E7-B064862B4C41}"/>
          </ac:picMkLst>
        </pc:picChg>
      </pc:sldChg>
      <pc:sldChg chg="addSp delSp modSp add mod">
        <pc:chgData name="Kalina Jan (260259)" userId="a7e6ec75-d3ba-42c7-b540-e3e8914f88d5" providerId="ADAL" clId="{7B750509-BFF7-44BD-B4A3-4FDECFC1B92A}" dt="2025-01-30T18:05:49.602" v="1444"/>
        <pc:sldMkLst>
          <pc:docMk/>
          <pc:sldMk cId="1071036636" sldId="604"/>
        </pc:sldMkLst>
        <pc:spChg chg="add del mod">
          <ac:chgData name="Kalina Jan (260259)" userId="a7e6ec75-d3ba-42c7-b540-e3e8914f88d5" providerId="ADAL" clId="{7B750509-BFF7-44BD-B4A3-4FDECFC1B92A}" dt="2025-01-30T17:49:53.461" v="1109" actId="478"/>
          <ac:spMkLst>
            <pc:docMk/>
            <pc:sldMk cId="1071036636" sldId="604"/>
            <ac:spMk id="2" creationId="{15C6BCB2-BE09-8C9F-5F2C-3DBF3BC207EB}"/>
          </ac:spMkLst>
        </pc:spChg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k cId="1071036636" sldId="604"/>
            <ac:spMk id="3" creationId="{FC0B31D5-BADE-CAA4-8524-6432E5FDC589}"/>
          </ac:spMkLst>
        </pc:spChg>
        <pc:spChg chg="mod">
          <ac:chgData name="Kalina Jan (260259)" userId="a7e6ec75-d3ba-42c7-b540-e3e8914f88d5" providerId="ADAL" clId="{7B750509-BFF7-44BD-B4A3-4FDECFC1B92A}" dt="2025-01-30T17:52:48.021" v="1173" actId="14100"/>
          <ac:spMkLst>
            <pc:docMk/>
            <pc:sldMk cId="1071036636" sldId="604"/>
            <ac:spMk id="54274" creationId="{FCFA5656-5204-05D7-95D2-36090B1CC647}"/>
          </ac:spMkLst>
        </pc:spChg>
        <pc:spChg chg="del">
          <ac:chgData name="Kalina Jan (260259)" userId="a7e6ec75-d3ba-42c7-b540-e3e8914f88d5" providerId="ADAL" clId="{7B750509-BFF7-44BD-B4A3-4FDECFC1B92A}" dt="2025-01-30T17:49:50.707" v="1108" actId="478"/>
          <ac:spMkLst>
            <pc:docMk/>
            <pc:sldMk cId="1071036636" sldId="604"/>
            <ac:spMk id="54275" creationId="{C27FA1E5-C8F7-8E1A-E0E8-72612FCC59F3}"/>
          </ac:spMkLst>
        </pc:spChg>
        <pc:picChg chg="del">
          <ac:chgData name="Kalina Jan (260259)" userId="a7e6ec75-d3ba-42c7-b540-e3e8914f88d5" providerId="ADAL" clId="{7B750509-BFF7-44BD-B4A3-4FDECFC1B92A}" dt="2025-01-30T17:49:28.856" v="1062" actId="478"/>
          <ac:picMkLst>
            <pc:docMk/>
            <pc:sldMk cId="1071036636" sldId="604"/>
            <ac:picMk id="54277" creationId="{7DF55AB8-0419-C344-7FCF-EDB63374AEF3}"/>
          </ac:picMkLst>
        </pc:picChg>
        <pc:picChg chg="del">
          <ac:chgData name="Kalina Jan (260259)" userId="a7e6ec75-d3ba-42c7-b540-e3e8914f88d5" providerId="ADAL" clId="{7B750509-BFF7-44BD-B4A3-4FDECFC1B92A}" dt="2025-01-30T17:49:28.049" v="1060" actId="478"/>
          <ac:picMkLst>
            <pc:docMk/>
            <pc:sldMk cId="1071036636" sldId="604"/>
            <ac:picMk id="54278" creationId="{2D813F75-A7DF-3717-2A37-789FAA6BB6AF}"/>
          </ac:picMkLst>
        </pc:picChg>
        <pc:picChg chg="del">
          <ac:chgData name="Kalina Jan (260259)" userId="a7e6ec75-d3ba-42c7-b540-e3e8914f88d5" providerId="ADAL" clId="{7B750509-BFF7-44BD-B4A3-4FDECFC1B92A}" dt="2025-01-30T17:49:28.381" v="1061" actId="478"/>
          <ac:picMkLst>
            <pc:docMk/>
            <pc:sldMk cId="1071036636" sldId="604"/>
            <ac:picMk id="54279" creationId="{E73B5E2E-78FC-BF7C-AB69-D67D5868C8CF}"/>
          </ac:picMkLst>
        </pc:picChg>
      </pc:sldChg>
      <pc:sldMasterChg chg="modSp modSldLayout">
        <pc:chgData name="Kalina Jan (260259)" userId="a7e6ec75-d3ba-42c7-b540-e3e8914f88d5" providerId="ADAL" clId="{7B750509-BFF7-44BD-B4A3-4FDECFC1B92A}" dt="2025-01-30T18:05:49.602" v="1444"/>
        <pc:sldMasterMkLst>
          <pc:docMk/>
          <pc:sldMasterMk cId="0" sldId="2147483669"/>
        </pc:sldMasterMkLst>
        <pc:spChg chg="mod">
          <ac:chgData name="Kalina Jan (260259)" userId="a7e6ec75-d3ba-42c7-b540-e3e8914f88d5" providerId="ADAL" clId="{7B750509-BFF7-44BD-B4A3-4FDECFC1B92A}" dt="2025-01-30T18:05:49.602" v="1444"/>
          <ac:spMkLst>
            <pc:docMk/>
            <pc:sldMasterMk cId="0" sldId="2147483669"/>
            <ac:spMk id="2" creationId="{6886966A-CC87-BC0B-D450-979E733804E9}"/>
          </ac:spMkLst>
        </pc:sp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216937003" sldId="2147483792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216937003" sldId="2147483792"/>
              <ac:spMk id="7" creationId="{C80A58F3-4757-983B-547D-C142D6AAF13B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1210316379" sldId="2147483793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1210316379" sldId="2147483793"/>
              <ac:spMk id="7" creationId="{EDE161F8-6E01-4DC8-7758-B3D81CAF17BB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526701766" sldId="2147483794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526701766" sldId="2147483794"/>
              <ac:spMk id="7" creationId="{17D80FE5-97D3-3863-35FA-A1E7853CDD41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2602963356" sldId="2147483795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2602963356" sldId="2147483795"/>
              <ac:spMk id="8" creationId="{8D620286-187D-3763-8B17-0F82DA9E43B3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571330009" sldId="2147483796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571330009" sldId="2147483796"/>
              <ac:spMk id="10" creationId="{B26FEE5F-533D-AA98-D3C1-15CEE80BD25D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2379269762" sldId="2147483797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2379269762" sldId="2147483797"/>
              <ac:spMk id="6" creationId="{51B1D927-393F-45B7-A7A2-BC4E3E265750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417084634" sldId="2147483798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417084634" sldId="2147483798"/>
              <ac:spMk id="5" creationId="{0496E047-CEE6-2D64-7B68-8FB82BAE9C8B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1057531398" sldId="2147483799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1057531398" sldId="2147483799"/>
              <ac:spMk id="8" creationId="{592CFAD1-9C90-4FED-AAC2-58E9EB348CA8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613219038" sldId="2147483800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613219038" sldId="2147483800"/>
              <ac:spMk id="8" creationId="{EFD02958-3724-753E-99B7-58BA7F634A08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2689324969" sldId="2147483801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2689324969" sldId="2147483801"/>
              <ac:spMk id="7" creationId="{628E15C3-ACCD-A13A-9D07-62B380268B86}"/>
            </ac:spMkLst>
          </pc:spChg>
        </pc:sldLayoutChg>
        <pc:sldLayoutChg chg="modSp">
          <pc:chgData name="Kalina Jan (260259)" userId="a7e6ec75-d3ba-42c7-b540-e3e8914f88d5" providerId="ADAL" clId="{7B750509-BFF7-44BD-B4A3-4FDECFC1B92A}" dt="2025-01-30T18:05:49.602" v="1444"/>
          <pc:sldLayoutMkLst>
            <pc:docMk/>
            <pc:sldMasterMk cId="0" sldId="2147483669"/>
            <pc:sldLayoutMk cId="3793738081" sldId="2147483802"/>
          </pc:sldLayoutMkLst>
          <pc:spChg chg="mod">
            <ac:chgData name="Kalina Jan (260259)" userId="a7e6ec75-d3ba-42c7-b540-e3e8914f88d5" providerId="ADAL" clId="{7B750509-BFF7-44BD-B4A3-4FDECFC1B92A}" dt="2025-01-30T18:05:49.602" v="1444"/>
            <ac:spMkLst>
              <pc:docMk/>
              <pc:sldMasterMk cId="0" sldId="2147483669"/>
              <pc:sldLayoutMk cId="3793738081" sldId="2147483802"/>
              <ac:spMk id="7" creationId="{06395322-2B86-F1F3-0801-3319E9C6CF24}"/>
            </ac:spMkLst>
          </pc:spChg>
        </pc:sldLayoutChg>
      </pc:sldMasterChg>
    </pc:docChg>
  </pc:docChgLst>
  <pc:docChgLst>
    <pc:chgData name="Kalina Jan (260259)" userId="a7e6ec75-d3ba-42c7-b540-e3e8914f88d5" providerId="ADAL" clId="{2115E016-9E97-486E-A79C-1334A0BE8E6C}"/>
    <pc:docChg chg="undo redo custSel addSld delSld modSld sldOrd modMainMaster">
      <pc:chgData name="Kalina Jan (260259)" userId="a7e6ec75-d3ba-42c7-b540-e3e8914f88d5" providerId="ADAL" clId="{2115E016-9E97-486E-A79C-1334A0BE8E6C}" dt="2024-10-12T14:55:24.416" v="1804" actId="478"/>
      <pc:docMkLst>
        <pc:docMk/>
      </pc:docMkLst>
      <pc:sldChg chg="delSp modSp add mod">
        <pc:chgData name="Kalina Jan (260259)" userId="a7e6ec75-d3ba-42c7-b540-e3e8914f88d5" providerId="ADAL" clId="{2115E016-9E97-486E-A79C-1334A0BE8E6C}" dt="2024-10-12T14:54:24.482" v="1796" actId="478"/>
        <pc:sldMkLst>
          <pc:docMk/>
          <pc:sldMk cId="1715337502" sldId="256"/>
        </pc:sldMkLst>
      </pc:sldChg>
      <pc:sldChg chg="del">
        <pc:chgData name="Kalina Jan (260259)" userId="a7e6ec75-d3ba-42c7-b540-e3e8914f88d5" providerId="ADAL" clId="{2115E016-9E97-486E-A79C-1334A0BE8E6C}" dt="2024-10-12T10:15:13.467" v="50" actId="47"/>
        <pc:sldMkLst>
          <pc:docMk/>
          <pc:sldMk cId="0" sldId="260"/>
        </pc:sldMkLst>
      </pc:sldChg>
      <pc:sldChg chg="modSp mod setBg">
        <pc:chgData name="Kalina Jan (260259)" userId="a7e6ec75-d3ba-42c7-b540-e3e8914f88d5" providerId="ADAL" clId="{2115E016-9E97-486E-A79C-1334A0BE8E6C}" dt="2024-10-12T10:18:51.119" v="122"/>
        <pc:sldMkLst>
          <pc:docMk/>
          <pc:sldMk cId="0" sldId="446"/>
        </pc:sldMkLst>
      </pc:sldChg>
      <pc:sldChg chg="modSp mod">
        <pc:chgData name="Kalina Jan (260259)" userId="a7e6ec75-d3ba-42c7-b540-e3e8914f88d5" providerId="ADAL" clId="{2115E016-9E97-486E-A79C-1334A0BE8E6C}" dt="2024-10-12T10:22:39.230" v="235" actId="20577"/>
        <pc:sldMkLst>
          <pc:docMk/>
          <pc:sldMk cId="0" sldId="494"/>
        </pc:sldMkLst>
      </pc:sldChg>
      <pc:sldChg chg="modSp mod">
        <pc:chgData name="Kalina Jan (260259)" userId="a7e6ec75-d3ba-42c7-b540-e3e8914f88d5" providerId="ADAL" clId="{2115E016-9E97-486E-A79C-1334A0BE8E6C}" dt="2024-10-12T10:24:37.251" v="284" actId="113"/>
        <pc:sldMkLst>
          <pc:docMk/>
          <pc:sldMk cId="0" sldId="495"/>
        </pc:sldMkLst>
      </pc:sldChg>
      <pc:sldChg chg="modSp mod">
        <pc:chgData name="Kalina Jan (260259)" userId="a7e6ec75-d3ba-42c7-b540-e3e8914f88d5" providerId="ADAL" clId="{2115E016-9E97-486E-A79C-1334A0BE8E6C}" dt="2024-10-12T10:29:11.908" v="410" actId="20577"/>
        <pc:sldMkLst>
          <pc:docMk/>
          <pc:sldMk cId="0" sldId="503"/>
        </pc:sldMkLst>
      </pc:sldChg>
      <pc:sldChg chg="modSp mod">
        <pc:chgData name="Kalina Jan (260259)" userId="a7e6ec75-d3ba-42c7-b540-e3e8914f88d5" providerId="ADAL" clId="{2115E016-9E97-486E-A79C-1334A0BE8E6C}" dt="2024-10-12T10:29:45.951" v="412" actId="113"/>
        <pc:sldMkLst>
          <pc:docMk/>
          <pc:sldMk cId="0" sldId="504"/>
        </pc:sldMkLst>
      </pc:sldChg>
      <pc:sldChg chg="addSp delSp modSp mod modAnim">
        <pc:chgData name="Kalina Jan (260259)" userId="a7e6ec75-d3ba-42c7-b540-e3e8914f88d5" providerId="ADAL" clId="{2115E016-9E97-486E-A79C-1334A0BE8E6C}" dt="2024-10-12T10:32:42.731" v="452" actId="1076"/>
        <pc:sldMkLst>
          <pc:docMk/>
          <pc:sldMk cId="0" sldId="505"/>
        </pc:sldMkLst>
      </pc:sldChg>
      <pc:sldChg chg="modSp mod">
        <pc:chgData name="Kalina Jan (260259)" userId="a7e6ec75-d3ba-42c7-b540-e3e8914f88d5" providerId="ADAL" clId="{2115E016-9E97-486E-A79C-1334A0BE8E6C}" dt="2024-10-12T10:32:50.943" v="457" actId="20577"/>
        <pc:sldMkLst>
          <pc:docMk/>
          <pc:sldMk cId="0" sldId="506"/>
        </pc:sldMkLst>
      </pc:sldChg>
      <pc:sldChg chg="modSp mod">
        <pc:chgData name="Kalina Jan (260259)" userId="a7e6ec75-d3ba-42c7-b540-e3e8914f88d5" providerId="ADAL" clId="{2115E016-9E97-486E-A79C-1334A0BE8E6C}" dt="2024-10-12T10:33:44.739" v="510" actId="1035"/>
        <pc:sldMkLst>
          <pc:docMk/>
          <pc:sldMk cId="0" sldId="507"/>
        </pc:sldMkLst>
      </pc:sldChg>
      <pc:sldChg chg="modSp mod">
        <pc:chgData name="Kalina Jan (260259)" userId="a7e6ec75-d3ba-42c7-b540-e3e8914f88d5" providerId="ADAL" clId="{2115E016-9E97-486E-A79C-1334A0BE8E6C}" dt="2024-10-12T10:34:58.304" v="528" actId="20577"/>
        <pc:sldMkLst>
          <pc:docMk/>
          <pc:sldMk cId="0" sldId="508"/>
        </pc:sldMkLst>
      </pc:sldChg>
      <pc:sldChg chg="modSp mod">
        <pc:chgData name="Kalina Jan (260259)" userId="a7e6ec75-d3ba-42c7-b540-e3e8914f88d5" providerId="ADAL" clId="{2115E016-9E97-486E-A79C-1334A0BE8E6C}" dt="2024-10-12T10:35:49.590" v="548"/>
        <pc:sldMkLst>
          <pc:docMk/>
          <pc:sldMk cId="0" sldId="509"/>
        </pc:sldMkLst>
      </pc:sldChg>
      <pc:sldChg chg="modSp mod">
        <pc:chgData name="Kalina Jan (260259)" userId="a7e6ec75-d3ba-42c7-b540-e3e8914f88d5" providerId="ADAL" clId="{2115E016-9E97-486E-A79C-1334A0BE8E6C}" dt="2024-10-12T10:36:10.163" v="552"/>
        <pc:sldMkLst>
          <pc:docMk/>
          <pc:sldMk cId="0" sldId="510"/>
        </pc:sldMkLst>
      </pc:sldChg>
      <pc:sldChg chg="modSp mod">
        <pc:chgData name="Kalina Jan (260259)" userId="a7e6ec75-d3ba-42c7-b540-e3e8914f88d5" providerId="ADAL" clId="{2115E016-9E97-486E-A79C-1334A0BE8E6C}" dt="2024-10-12T10:36:53.572" v="565"/>
        <pc:sldMkLst>
          <pc:docMk/>
          <pc:sldMk cId="0" sldId="511"/>
        </pc:sldMkLst>
      </pc:sldChg>
      <pc:sldChg chg="modSp mod">
        <pc:chgData name="Kalina Jan (260259)" userId="a7e6ec75-d3ba-42c7-b540-e3e8914f88d5" providerId="ADAL" clId="{2115E016-9E97-486E-A79C-1334A0BE8E6C}" dt="2024-10-12T14:19:24.102" v="1397" actId="313"/>
        <pc:sldMkLst>
          <pc:docMk/>
          <pc:sldMk cId="0" sldId="512"/>
        </pc:sldMkLst>
      </pc:sldChg>
      <pc:sldChg chg="modSp mod">
        <pc:chgData name="Kalina Jan (260259)" userId="a7e6ec75-d3ba-42c7-b540-e3e8914f88d5" providerId="ADAL" clId="{2115E016-9E97-486E-A79C-1334A0BE8E6C}" dt="2024-10-12T10:38:02.174" v="585" actId="20577"/>
        <pc:sldMkLst>
          <pc:docMk/>
          <pc:sldMk cId="0" sldId="514"/>
        </pc:sldMkLst>
      </pc:sldChg>
      <pc:sldChg chg="delSp modSp mod">
        <pc:chgData name="Kalina Jan (260259)" userId="a7e6ec75-d3ba-42c7-b540-e3e8914f88d5" providerId="ADAL" clId="{2115E016-9E97-486E-A79C-1334A0BE8E6C}" dt="2024-10-12T14:55:01.110" v="1799" actId="478"/>
        <pc:sldMkLst>
          <pc:docMk/>
          <pc:sldMk cId="0" sldId="515"/>
        </pc:sldMkLst>
      </pc:sldChg>
      <pc:sldChg chg="modSp mod">
        <pc:chgData name="Kalina Jan (260259)" userId="a7e6ec75-d3ba-42c7-b540-e3e8914f88d5" providerId="ADAL" clId="{2115E016-9E97-486E-A79C-1334A0BE8E6C}" dt="2024-10-12T10:39:54.051" v="644" actId="20577"/>
        <pc:sldMkLst>
          <pc:docMk/>
          <pc:sldMk cId="0" sldId="516"/>
        </pc:sldMkLst>
      </pc:sldChg>
      <pc:sldChg chg="modSp mod">
        <pc:chgData name="Kalina Jan (260259)" userId="a7e6ec75-d3ba-42c7-b540-e3e8914f88d5" providerId="ADAL" clId="{2115E016-9E97-486E-A79C-1334A0BE8E6C}" dt="2024-10-12T10:40:23.118" v="654" actId="20577"/>
        <pc:sldMkLst>
          <pc:docMk/>
          <pc:sldMk cId="0" sldId="517"/>
        </pc:sldMkLst>
      </pc:sldChg>
      <pc:sldChg chg="modSp mod">
        <pc:chgData name="Kalina Jan (260259)" userId="a7e6ec75-d3ba-42c7-b540-e3e8914f88d5" providerId="ADAL" clId="{2115E016-9E97-486E-A79C-1334A0BE8E6C}" dt="2024-10-12T10:49:17.370" v="1020" actId="20577"/>
        <pc:sldMkLst>
          <pc:docMk/>
          <pc:sldMk cId="0" sldId="518"/>
        </pc:sldMkLst>
      </pc:sldChg>
      <pc:sldChg chg="modSp mod">
        <pc:chgData name="Kalina Jan (260259)" userId="a7e6ec75-d3ba-42c7-b540-e3e8914f88d5" providerId="ADAL" clId="{2115E016-9E97-486E-A79C-1334A0BE8E6C}" dt="2024-10-12T10:51:06.088" v="1070" actId="20577"/>
        <pc:sldMkLst>
          <pc:docMk/>
          <pc:sldMk cId="0" sldId="520"/>
        </pc:sldMkLst>
      </pc:sldChg>
      <pc:sldChg chg="modSp">
        <pc:chgData name="Kalina Jan (260259)" userId="a7e6ec75-d3ba-42c7-b540-e3e8914f88d5" providerId="ADAL" clId="{2115E016-9E97-486E-A79C-1334A0BE8E6C}" dt="2024-10-12T11:29:23.287" v="1071"/>
        <pc:sldMkLst>
          <pc:docMk/>
          <pc:sldMk cId="0" sldId="523"/>
        </pc:sldMkLst>
      </pc:sldChg>
      <pc:sldChg chg="modSp mod">
        <pc:chgData name="Kalina Jan (260259)" userId="a7e6ec75-d3ba-42c7-b540-e3e8914f88d5" providerId="ADAL" clId="{2115E016-9E97-486E-A79C-1334A0BE8E6C}" dt="2024-10-12T11:29:47.928" v="1083"/>
        <pc:sldMkLst>
          <pc:docMk/>
          <pc:sldMk cId="0" sldId="524"/>
        </pc:sldMkLst>
      </pc:sldChg>
      <pc:sldChg chg="modSp mod">
        <pc:chgData name="Kalina Jan (260259)" userId="a7e6ec75-d3ba-42c7-b540-e3e8914f88d5" providerId="ADAL" clId="{2115E016-9E97-486E-A79C-1334A0BE8E6C}" dt="2024-10-12T11:29:56.977" v="1084" actId="113"/>
        <pc:sldMkLst>
          <pc:docMk/>
          <pc:sldMk cId="0" sldId="525"/>
        </pc:sldMkLst>
      </pc:sldChg>
      <pc:sldChg chg="delSp modSp mod">
        <pc:chgData name="Kalina Jan (260259)" userId="a7e6ec75-d3ba-42c7-b540-e3e8914f88d5" providerId="ADAL" clId="{2115E016-9E97-486E-A79C-1334A0BE8E6C}" dt="2024-10-12T14:55:24.416" v="1804" actId="478"/>
        <pc:sldMkLst>
          <pc:docMk/>
          <pc:sldMk cId="0" sldId="526"/>
        </pc:sldMkLst>
      </pc:sldChg>
      <pc:sldChg chg="modSp mod">
        <pc:chgData name="Kalina Jan (260259)" userId="a7e6ec75-d3ba-42c7-b540-e3e8914f88d5" providerId="ADAL" clId="{2115E016-9E97-486E-A79C-1334A0BE8E6C}" dt="2024-10-12T11:31:55.140" v="1176" actId="20577"/>
        <pc:sldMkLst>
          <pc:docMk/>
          <pc:sldMk cId="0" sldId="529"/>
        </pc:sldMkLst>
      </pc:sldChg>
      <pc:sldChg chg="delSp">
        <pc:chgData name="Kalina Jan (260259)" userId="a7e6ec75-d3ba-42c7-b540-e3e8914f88d5" providerId="ADAL" clId="{2115E016-9E97-486E-A79C-1334A0BE8E6C}" dt="2024-10-12T11:32:09.982" v="1177" actId="478"/>
        <pc:sldMkLst>
          <pc:docMk/>
          <pc:sldMk cId="0" sldId="530"/>
        </pc:sldMkLst>
      </pc:sldChg>
      <pc:sldChg chg="modSp mod">
        <pc:chgData name="Kalina Jan (260259)" userId="a7e6ec75-d3ba-42c7-b540-e3e8914f88d5" providerId="ADAL" clId="{2115E016-9E97-486E-A79C-1334A0BE8E6C}" dt="2024-10-12T11:32:38.164" v="1183" actId="113"/>
        <pc:sldMkLst>
          <pc:docMk/>
          <pc:sldMk cId="0" sldId="531"/>
        </pc:sldMkLst>
      </pc:sldChg>
      <pc:sldChg chg="modSp mod">
        <pc:chgData name="Kalina Jan (260259)" userId="a7e6ec75-d3ba-42c7-b540-e3e8914f88d5" providerId="ADAL" clId="{2115E016-9E97-486E-A79C-1334A0BE8E6C}" dt="2024-10-12T11:32:54.920" v="1186"/>
        <pc:sldMkLst>
          <pc:docMk/>
          <pc:sldMk cId="0" sldId="532"/>
        </pc:sldMkLst>
      </pc:sldChg>
      <pc:sldChg chg="modSp mod">
        <pc:chgData name="Kalina Jan (260259)" userId="a7e6ec75-d3ba-42c7-b540-e3e8914f88d5" providerId="ADAL" clId="{2115E016-9E97-486E-A79C-1334A0BE8E6C}" dt="2024-10-12T11:33:13.819" v="1189" actId="114"/>
        <pc:sldMkLst>
          <pc:docMk/>
          <pc:sldMk cId="0" sldId="533"/>
        </pc:sldMkLst>
      </pc:sldChg>
      <pc:sldChg chg="delSp modSp mod">
        <pc:chgData name="Kalina Jan (260259)" userId="a7e6ec75-d3ba-42c7-b540-e3e8914f88d5" providerId="ADAL" clId="{2115E016-9E97-486E-A79C-1334A0BE8E6C}" dt="2024-10-12T11:40:14.841" v="1333" actId="478"/>
        <pc:sldMkLst>
          <pc:docMk/>
          <pc:sldMk cId="0" sldId="541"/>
        </pc:sldMkLst>
      </pc:sldChg>
      <pc:sldChg chg="modSp mod">
        <pc:chgData name="Kalina Jan (260259)" userId="a7e6ec75-d3ba-42c7-b540-e3e8914f88d5" providerId="ADAL" clId="{2115E016-9E97-486E-A79C-1334A0BE8E6C}" dt="2024-10-12T11:41:12.363" v="1349" actId="20577"/>
        <pc:sldMkLst>
          <pc:docMk/>
          <pc:sldMk cId="0" sldId="542"/>
        </pc:sldMkLst>
      </pc:sldChg>
      <pc:sldChg chg="modSp mod">
        <pc:chgData name="Kalina Jan (260259)" userId="a7e6ec75-d3ba-42c7-b540-e3e8914f88d5" providerId="ADAL" clId="{2115E016-9E97-486E-A79C-1334A0BE8E6C}" dt="2024-10-12T10:38:26.020" v="596" actId="20577"/>
        <pc:sldMkLst>
          <pc:docMk/>
          <pc:sldMk cId="0" sldId="547"/>
        </pc:sldMkLst>
      </pc:sldChg>
      <pc:sldChg chg="modSp mod">
        <pc:chgData name="Kalina Jan (260259)" userId="a7e6ec75-d3ba-42c7-b540-e3e8914f88d5" providerId="ADAL" clId="{2115E016-9E97-486E-A79C-1334A0BE8E6C}" dt="2024-10-12T10:20:40.698" v="183" actId="20577"/>
        <pc:sldMkLst>
          <pc:docMk/>
          <pc:sldMk cId="0" sldId="548"/>
        </pc:sldMkLst>
      </pc:sldChg>
      <pc:sldChg chg="modSp mod">
        <pc:chgData name="Kalina Jan (260259)" userId="a7e6ec75-d3ba-42c7-b540-e3e8914f88d5" providerId="ADAL" clId="{2115E016-9E97-486E-A79C-1334A0BE8E6C}" dt="2024-10-12T10:35:10.807" v="538" actId="20577"/>
        <pc:sldMkLst>
          <pc:docMk/>
          <pc:sldMk cId="0" sldId="549"/>
        </pc:sldMkLst>
      </pc:sldChg>
      <pc:sldChg chg="modSp mod">
        <pc:chgData name="Kalina Jan (260259)" userId="a7e6ec75-d3ba-42c7-b540-e3e8914f88d5" providerId="ADAL" clId="{2115E016-9E97-486E-A79C-1334A0BE8E6C}" dt="2024-10-12T10:27:11.187" v="354" actId="1037"/>
        <pc:sldMkLst>
          <pc:docMk/>
          <pc:sldMk cId="0" sldId="552"/>
        </pc:sldMkLst>
      </pc:sldChg>
      <pc:sldChg chg="addSp delSp modSp mod ord">
        <pc:chgData name="Kalina Jan (260259)" userId="a7e6ec75-d3ba-42c7-b540-e3e8914f88d5" providerId="ADAL" clId="{2115E016-9E97-486E-A79C-1334A0BE8E6C}" dt="2024-10-12T14:16:35.476" v="1385"/>
        <pc:sldMkLst>
          <pc:docMk/>
          <pc:sldMk cId="0" sldId="553"/>
        </pc:sldMkLst>
      </pc:sldChg>
      <pc:sldChg chg="delSp modSp mod">
        <pc:chgData name="Kalina Jan (260259)" userId="a7e6ec75-d3ba-42c7-b540-e3e8914f88d5" providerId="ADAL" clId="{2115E016-9E97-486E-A79C-1334A0BE8E6C}" dt="2024-10-12T14:54:41.563" v="1797" actId="478"/>
        <pc:sldMkLst>
          <pc:docMk/>
          <pc:sldMk cId="0" sldId="554"/>
        </pc:sldMkLst>
      </pc:sldChg>
      <pc:sldChg chg="delSp modSp mod">
        <pc:chgData name="Kalina Jan (260259)" userId="a7e6ec75-d3ba-42c7-b540-e3e8914f88d5" providerId="ADAL" clId="{2115E016-9E97-486E-A79C-1334A0BE8E6C}" dt="2024-10-12T10:27:48.540" v="402" actId="1035"/>
        <pc:sldMkLst>
          <pc:docMk/>
          <pc:sldMk cId="0" sldId="555"/>
        </pc:sldMkLst>
      </pc:sldChg>
      <pc:sldChg chg="del setBg">
        <pc:chgData name="Kalina Jan (260259)" userId="a7e6ec75-d3ba-42c7-b540-e3e8914f88d5" providerId="ADAL" clId="{2115E016-9E97-486E-A79C-1334A0BE8E6C}" dt="2024-10-12T10:17:22.993" v="111" actId="47"/>
        <pc:sldMkLst>
          <pc:docMk/>
          <pc:sldMk cId="0" sldId="556"/>
        </pc:sldMkLst>
      </pc:sldChg>
      <pc:sldChg chg="modSp">
        <pc:chgData name="Kalina Jan (260259)" userId="a7e6ec75-d3ba-42c7-b540-e3e8914f88d5" providerId="ADAL" clId="{2115E016-9E97-486E-A79C-1334A0BE8E6C}" dt="2024-10-12T10:29:17.380" v="411"/>
        <pc:sldMkLst>
          <pc:docMk/>
          <pc:sldMk cId="0" sldId="557"/>
        </pc:sldMkLst>
      </pc:sldChg>
      <pc:sldChg chg="delSp modSp mod">
        <pc:chgData name="Kalina Jan (260259)" userId="a7e6ec75-d3ba-42c7-b540-e3e8914f88d5" providerId="ADAL" clId="{2115E016-9E97-486E-A79C-1334A0BE8E6C}" dt="2024-10-12T14:54:51.773" v="1798" actId="478"/>
        <pc:sldMkLst>
          <pc:docMk/>
          <pc:sldMk cId="0" sldId="558"/>
        </pc:sldMkLst>
      </pc:sldChg>
      <pc:sldChg chg="del setBg">
        <pc:chgData name="Kalina Jan (260259)" userId="a7e6ec75-d3ba-42c7-b540-e3e8914f88d5" providerId="ADAL" clId="{2115E016-9E97-486E-A79C-1334A0BE8E6C}" dt="2024-10-12T10:17:07.049" v="104" actId="47"/>
        <pc:sldMkLst>
          <pc:docMk/>
          <pc:sldMk cId="0" sldId="559"/>
        </pc:sldMkLst>
      </pc:sldChg>
      <pc:sldChg chg="delSp modSp mod">
        <pc:chgData name="Kalina Jan (260259)" userId="a7e6ec75-d3ba-42c7-b540-e3e8914f88d5" providerId="ADAL" clId="{2115E016-9E97-486E-A79C-1334A0BE8E6C}" dt="2024-10-12T14:55:04.366" v="1800" actId="478"/>
        <pc:sldMkLst>
          <pc:docMk/>
          <pc:sldMk cId="0" sldId="560"/>
        </pc:sldMkLst>
      </pc:sldChg>
      <pc:sldChg chg="addSp delSp modSp mod">
        <pc:chgData name="Kalina Jan (260259)" userId="a7e6ec75-d3ba-42c7-b540-e3e8914f88d5" providerId="ADAL" clId="{2115E016-9E97-486E-A79C-1334A0BE8E6C}" dt="2024-10-12T12:51:55.195" v="1374" actId="1582"/>
        <pc:sldMkLst>
          <pc:docMk/>
          <pc:sldMk cId="0" sldId="561"/>
        </pc:sldMkLst>
      </pc:sldChg>
      <pc:sldChg chg="delSp modSp mod">
        <pc:chgData name="Kalina Jan (260259)" userId="a7e6ec75-d3ba-42c7-b540-e3e8914f88d5" providerId="ADAL" clId="{2115E016-9E97-486E-A79C-1334A0BE8E6C}" dt="2024-10-12T10:44:11.170" v="867" actId="478"/>
        <pc:sldMkLst>
          <pc:docMk/>
          <pc:sldMk cId="0" sldId="562"/>
        </pc:sldMkLst>
      </pc:sldChg>
      <pc:sldChg chg="modSp mod">
        <pc:chgData name="Kalina Jan (260259)" userId="a7e6ec75-d3ba-42c7-b540-e3e8914f88d5" providerId="ADAL" clId="{2115E016-9E97-486E-A79C-1334A0BE8E6C}" dt="2024-10-12T10:45:07.486" v="881" actId="20577"/>
        <pc:sldMkLst>
          <pc:docMk/>
          <pc:sldMk cId="0" sldId="563"/>
        </pc:sldMkLst>
      </pc:sldChg>
      <pc:sldChg chg="delSp modSp mod">
        <pc:chgData name="Kalina Jan (260259)" userId="a7e6ec75-d3ba-42c7-b540-e3e8914f88d5" providerId="ADAL" clId="{2115E016-9E97-486E-A79C-1334A0BE8E6C}" dt="2024-10-12T14:55:07.534" v="1801" actId="478"/>
        <pc:sldMkLst>
          <pc:docMk/>
          <pc:sldMk cId="0" sldId="564"/>
        </pc:sldMkLst>
      </pc:sldChg>
      <pc:sldChg chg="modSp mod">
        <pc:chgData name="Kalina Jan (260259)" userId="a7e6ec75-d3ba-42c7-b540-e3e8914f88d5" providerId="ADAL" clId="{2115E016-9E97-486E-A79C-1334A0BE8E6C}" dt="2024-10-12T10:47:14.540" v="931" actId="113"/>
        <pc:sldMkLst>
          <pc:docMk/>
          <pc:sldMk cId="0" sldId="565"/>
        </pc:sldMkLst>
      </pc:sldChg>
      <pc:sldChg chg="modSp mod">
        <pc:chgData name="Kalina Jan (260259)" userId="a7e6ec75-d3ba-42c7-b540-e3e8914f88d5" providerId="ADAL" clId="{2115E016-9E97-486E-A79C-1334A0BE8E6C}" dt="2024-10-12T10:48:48.725" v="984" actId="20577"/>
        <pc:sldMkLst>
          <pc:docMk/>
          <pc:sldMk cId="0" sldId="566"/>
        </pc:sldMkLst>
      </pc:sldChg>
      <pc:sldChg chg="del setBg">
        <pc:chgData name="Kalina Jan (260259)" userId="a7e6ec75-d3ba-42c7-b540-e3e8914f88d5" providerId="ADAL" clId="{2115E016-9E97-486E-A79C-1334A0BE8E6C}" dt="2024-10-12T10:17:35.629" v="114" actId="47"/>
        <pc:sldMkLst>
          <pc:docMk/>
          <pc:sldMk cId="0" sldId="567"/>
        </pc:sldMkLst>
      </pc:sldChg>
      <pc:sldChg chg="modSp mod">
        <pc:chgData name="Kalina Jan (260259)" userId="a7e6ec75-d3ba-42c7-b540-e3e8914f88d5" providerId="ADAL" clId="{2115E016-9E97-486E-A79C-1334A0BE8E6C}" dt="2024-10-12T10:50:49.005" v="1061" actId="6549"/>
        <pc:sldMkLst>
          <pc:docMk/>
          <pc:sldMk cId="0" sldId="568"/>
        </pc:sldMkLst>
      </pc:sldChg>
      <pc:sldChg chg="modSp mod">
        <pc:chgData name="Kalina Jan (260259)" userId="a7e6ec75-d3ba-42c7-b540-e3e8914f88d5" providerId="ADAL" clId="{2115E016-9E97-486E-A79C-1334A0BE8E6C}" dt="2024-10-12T11:35:23.877" v="1234" actId="20577"/>
        <pc:sldMkLst>
          <pc:docMk/>
          <pc:sldMk cId="0" sldId="570"/>
        </pc:sldMkLst>
      </pc:sldChg>
      <pc:sldChg chg="del setBg">
        <pc:chgData name="Kalina Jan (260259)" userId="a7e6ec75-d3ba-42c7-b540-e3e8914f88d5" providerId="ADAL" clId="{2115E016-9E97-486E-A79C-1334A0BE8E6C}" dt="2024-10-12T10:17:49.180" v="117" actId="47"/>
        <pc:sldMkLst>
          <pc:docMk/>
          <pc:sldMk cId="0" sldId="571"/>
        </pc:sldMkLst>
      </pc:sldChg>
      <pc:sldChg chg="del setBg">
        <pc:chgData name="Kalina Jan (260259)" userId="a7e6ec75-d3ba-42c7-b540-e3e8914f88d5" providerId="ADAL" clId="{2115E016-9E97-486E-A79C-1334A0BE8E6C}" dt="2024-10-12T10:18:03.236" v="120" actId="47"/>
        <pc:sldMkLst>
          <pc:docMk/>
          <pc:sldMk cId="0" sldId="572"/>
        </pc:sldMkLst>
      </pc:sldChg>
      <pc:sldChg chg="del setBg">
        <pc:chgData name="Kalina Jan (260259)" userId="a7e6ec75-d3ba-42c7-b540-e3e8914f88d5" providerId="ADAL" clId="{2115E016-9E97-486E-A79C-1334A0BE8E6C}" dt="2024-10-12T10:17:16.686" v="108" actId="47"/>
        <pc:sldMkLst>
          <pc:docMk/>
          <pc:sldMk cId="0" sldId="573"/>
        </pc:sldMkLst>
      </pc:sldChg>
      <pc:sldChg chg="modSp mod">
        <pc:chgData name="Kalina Jan (260259)" userId="a7e6ec75-d3ba-42c7-b540-e3e8914f88d5" providerId="ADAL" clId="{2115E016-9E97-486E-A79C-1334A0BE8E6C}" dt="2024-10-12T11:39:56.062" v="1327" actId="1035"/>
        <pc:sldMkLst>
          <pc:docMk/>
          <pc:sldMk cId="0" sldId="574"/>
        </pc:sldMkLst>
      </pc:sldChg>
      <pc:sldChg chg="modSp add mod">
        <pc:chgData name="Kalina Jan (260259)" userId="a7e6ec75-d3ba-42c7-b540-e3e8914f88d5" providerId="ADAL" clId="{2115E016-9E97-486E-A79C-1334A0BE8E6C}" dt="2024-10-12T10:18:51.119" v="122"/>
        <pc:sldMkLst>
          <pc:docMk/>
          <pc:sldMk cId="2813941493" sldId="575"/>
        </pc:sldMkLst>
      </pc:sldChg>
      <pc:sldChg chg="modSp add mod">
        <pc:chgData name="Kalina Jan (260259)" userId="a7e6ec75-d3ba-42c7-b540-e3e8914f88d5" providerId="ADAL" clId="{2115E016-9E97-486E-A79C-1334A0BE8E6C}" dt="2024-10-12T10:18:51.119" v="122"/>
        <pc:sldMkLst>
          <pc:docMk/>
          <pc:sldMk cId="2365208372" sldId="576"/>
        </pc:sldMkLst>
      </pc:sldChg>
      <pc:sldChg chg="modSp add mod">
        <pc:chgData name="Kalina Jan (260259)" userId="a7e6ec75-d3ba-42c7-b540-e3e8914f88d5" providerId="ADAL" clId="{2115E016-9E97-486E-A79C-1334A0BE8E6C}" dt="2024-10-12T10:18:51.119" v="122"/>
        <pc:sldMkLst>
          <pc:docMk/>
          <pc:sldMk cId="2443065448" sldId="577"/>
        </pc:sldMkLst>
      </pc:sldChg>
      <pc:sldChg chg="modSp add mod">
        <pc:chgData name="Kalina Jan (260259)" userId="a7e6ec75-d3ba-42c7-b540-e3e8914f88d5" providerId="ADAL" clId="{2115E016-9E97-486E-A79C-1334A0BE8E6C}" dt="2024-10-12T10:18:51.119" v="122"/>
        <pc:sldMkLst>
          <pc:docMk/>
          <pc:sldMk cId="220552887" sldId="578"/>
        </pc:sldMkLst>
      </pc:sldChg>
      <pc:sldChg chg="modSp add mod">
        <pc:chgData name="Kalina Jan (260259)" userId="a7e6ec75-d3ba-42c7-b540-e3e8914f88d5" providerId="ADAL" clId="{2115E016-9E97-486E-A79C-1334A0BE8E6C}" dt="2024-10-12T10:18:51.119" v="122"/>
        <pc:sldMkLst>
          <pc:docMk/>
          <pc:sldMk cId="746255175" sldId="579"/>
        </pc:sldMkLst>
      </pc:sldChg>
      <pc:sldChg chg="modSp add mod">
        <pc:chgData name="Kalina Jan (260259)" userId="a7e6ec75-d3ba-42c7-b540-e3e8914f88d5" providerId="ADAL" clId="{2115E016-9E97-486E-A79C-1334A0BE8E6C}" dt="2024-10-12T10:18:51.119" v="122"/>
        <pc:sldMkLst>
          <pc:docMk/>
          <pc:sldMk cId="1629283607" sldId="580"/>
        </pc:sldMkLst>
      </pc:sldChg>
      <pc:sldChg chg="addSp delSp modSp new mod">
        <pc:chgData name="Kalina Jan (260259)" userId="a7e6ec75-d3ba-42c7-b540-e3e8914f88d5" providerId="ADAL" clId="{2115E016-9E97-486E-A79C-1334A0BE8E6C}" dt="2024-10-12T14:41:50.949" v="1528" actId="12789"/>
        <pc:sldMkLst>
          <pc:docMk/>
          <pc:sldMk cId="1641646426" sldId="581"/>
        </pc:sldMkLst>
      </pc:sldChg>
      <pc:sldChg chg="addSp modSp add mod">
        <pc:chgData name="Kalina Jan (260259)" userId="a7e6ec75-d3ba-42c7-b540-e3e8914f88d5" providerId="ADAL" clId="{2115E016-9E97-486E-A79C-1334A0BE8E6C}" dt="2024-10-12T14:43:22.807" v="1554" actId="1076"/>
        <pc:sldMkLst>
          <pc:docMk/>
          <pc:sldMk cId="3584175411" sldId="582"/>
        </pc:sldMkLst>
      </pc:sldChg>
      <pc:sldChg chg="addSp modSp add mod">
        <pc:chgData name="Kalina Jan (260259)" userId="a7e6ec75-d3ba-42c7-b540-e3e8914f88d5" providerId="ADAL" clId="{2115E016-9E97-486E-A79C-1334A0BE8E6C}" dt="2024-10-12T14:43:43.695" v="1559" actId="12788"/>
        <pc:sldMkLst>
          <pc:docMk/>
          <pc:sldMk cId="2384087372" sldId="583"/>
        </pc:sldMkLst>
      </pc:sldChg>
      <pc:sldChg chg="addSp modSp add mod">
        <pc:chgData name="Kalina Jan (260259)" userId="a7e6ec75-d3ba-42c7-b540-e3e8914f88d5" providerId="ADAL" clId="{2115E016-9E97-486E-A79C-1334A0BE8E6C}" dt="2024-10-12T14:46:05.269" v="1599" actId="208"/>
        <pc:sldMkLst>
          <pc:docMk/>
          <pc:sldMk cId="3874547660" sldId="584"/>
        </pc:sldMkLst>
      </pc:sldChg>
      <pc:sldChg chg="addSp modSp add mod">
        <pc:chgData name="Kalina Jan (260259)" userId="a7e6ec75-d3ba-42c7-b540-e3e8914f88d5" providerId="ADAL" clId="{2115E016-9E97-486E-A79C-1334A0BE8E6C}" dt="2024-10-12T14:43:11.072" v="1552" actId="1035"/>
        <pc:sldMkLst>
          <pc:docMk/>
          <pc:sldMk cId="368923499" sldId="585"/>
        </pc:sldMkLst>
      </pc:sldChg>
      <pc:sldChg chg="addSp modSp add mod">
        <pc:chgData name="Kalina Jan (260259)" userId="a7e6ec75-d3ba-42c7-b540-e3e8914f88d5" providerId="ADAL" clId="{2115E016-9E97-486E-A79C-1334A0BE8E6C}" dt="2024-10-12T14:41:39.261" v="1524" actId="1035"/>
        <pc:sldMkLst>
          <pc:docMk/>
          <pc:sldMk cId="367344569" sldId="586"/>
        </pc:sldMkLst>
      </pc:sldChg>
      <pc:sldChg chg="addSp modSp add mod">
        <pc:chgData name="Kalina Jan (260259)" userId="a7e6ec75-d3ba-42c7-b540-e3e8914f88d5" providerId="ADAL" clId="{2115E016-9E97-486E-A79C-1334A0BE8E6C}" dt="2024-10-12T14:47:41.384" v="1633" actId="12788"/>
        <pc:sldMkLst>
          <pc:docMk/>
          <pc:sldMk cId="3613888291" sldId="587"/>
        </pc:sldMkLst>
      </pc:sldChg>
      <pc:sldChg chg="addSp modSp new mod">
        <pc:chgData name="Kalina Jan (260259)" userId="a7e6ec75-d3ba-42c7-b540-e3e8914f88d5" providerId="ADAL" clId="{2115E016-9E97-486E-A79C-1334A0BE8E6C}" dt="2024-10-12T14:49:37.559" v="1676" actId="1036"/>
        <pc:sldMkLst>
          <pc:docMk/>
          <pc:sldMk cId="3274746026" sldId="588"/>
        </pc:sldMkLst>
      </pc:sldChg>
      <pc:sldChg chg="addSp delSp modSp add mod">
        <pc:chgData name="Kalina Jan (260259)" userId="a7e6ec75-d3ba-42c7-b540-e3e8914f88d5" providerId="ADAL" clId="{2115E016-9E97-486E-A79C-1334A0BE8E6C}" dt="2024-10-12T14:51:29.024" v="1738" actId="1076"/>
        <pc:sldMkLst>
          <pc:docMk/>
          <pc:sldMk cId="2770165515" sldId="589"/>
        </pc:sldMkLst>
      </pc:sldChg>
      <pc:sldChg chg="addSp modSp add mod">
        <pc:chgData name="Kalina Jan (260259)" userId="a7e6ec75-d3ba-42c7-b540-e3e8914f88d5" providerId="ADAL" clId="{2115E016-9E97-486E-A79C-1334A0BE8E6C}" dt="2024-10-12T14:51:06.216" v="1726" actId="1076"/>
        <pc:sldMkLst>
          <pc:docMk/>
          <pc:sldMk cId="3493763555" sldId="590"/>
        </pc:sldMkLst>
      </pc:sldChg>
      <pc:sldChg chg="add del">
        <pc:chgData name="Kalina Jan (260259)" userId="a7e6ec75-d3ba-42c7-b540-e3e8914f88d5" providerId="ADAL" clId="{2115E016-9E97-486E-A79C-1334A0BE8E6C}" dt="2024-10-12T14:36:18.727" v="1487" actId="47"/>
        <pc:sldMkLst>
          <pc:docMk/>
          <pc:sldMk cId="1679754202" sldId="591"/>
        </pc:sldMkLst>
      </pc:sldChg>
      <pc:sldChg chg="add del">
        <pc:chgData name="Kalina Jan (260259)" userId="a7e6ec75-d3ba-42c7-b540-e3e8914f88d5" providerId="ADAL" clId="{2115E016-9E97-486E-A79C-1334A0BE8E6C}" dt="2024-10-12T14:36:19.998" v="1488" actId="47"/>
        <pc:sldMkLst>
          <pc:docMk/>
          <pc:sldMk cId="3918185567" sldId="592"/>
        </pc:sldMkLst>
      </pc:sldChg>
      <pc:sldChg chg="addSp modSp add mod">
        <pc:chgData name="Kalina Jan (260259)" userId="a7e6ec75-d3ba-42c7-b540-e3e8914f88d5" providerId="ADAL" clId="{2115E016-9E97-486E-A79C-1334A0BE8E6C}" dt="2024-10-12T14:48:18.886" v="1644" actId="12789"/>
        <pc:sldMkLst>
          <pc:docMk/>
          <pc:sldMk cId="23496384" sldId="593"/>
        </pc:sldMkLst>
      </pc:sldChg>
      <pc:sldChg chg="addSp modSp new mod">
        <pc:chgData name="Kalina Jan (260259)" userId="a7e6ec75-d3ba-42c7-b540-e3e8914f88d5" providerId="ADAL" clId="{2115E016-9E97-486E-A79C-1334A0BE8E6C}" dt="2024-10-12T14:55:17.259" v="1802" actId="208"/>
        <pc:sldMkLst>
          <pc:docMk/>
          <pc:sldMk cId="199151105" sldId="594"/>
        </pc:sldMkLst>
      </pc:sldChg>
      <pc:sldChg chg="addSp delSp modSp new mod">
        <pc:chgData name="Kalina Jan (260259)" userId="a7e6ec75-d3ba-42c7-b540-e3e8914f88d5" providerId="ADAL" clId="{2115E016-9E97-486E-A79C-1334A0BE8E6C}" dt="2024-10-12T14:55:21.744" v="1803" actId="478"/>
        <pc:sldMkLst>
          <pc:docMk/>
          <pc:sldMk cId="1986129291" sldId="595"/>
        </pc:sldMkLst>
      </pc:sldChg>
      <pc:sldChg chg="addSp new del mod">
        <pc:chgData name="Kalina Jan (260259)" userId="a7e6ec75-d3ba-42c7-b540-e3e8914f88d5" providerId="ADAL" clId="{2115E016-9E97-486E-A79C-1334A0BE8E6C}" dt="2024-10-12T14:53:10.186" v="1769" actId="47"/>
        <pc:sldMkLst>
          <pc:docMk/>
          <pc:sldMk cId="4161540275" sldId="596"/>
        </pc:sldMkLst>
      </pc:sldChg>
      <pc:sldChg chg="addSp modSp add mod ord">
        <pc:chgData name="Kalina Jan (260259)" userId="a7e6ec75-d3ba-42c7-b540-e3e8914f88d5" providerId="ADAL" clId="{2115E016-9E97-486E-A79C-1334A0BE8E6C}" dt="2024-10-12T14:52:02.162" v="1745" actId="408"/>
        <pc:sldMkLst>
          <pc:docMk/>
          <pc:sldMk cId="3020177636" sldId="597"/>
        </pc:sldMkLst>
      </pc:sldChg>
      <pc:sldChg chg="addSp modSp new mod">
        <pc:chgData name="Kalina Jan (260259)" userId="a7e6ec75-d3ba-42c7-b540-e3e8914f88d5" providerId="ADAL" clId="{2115E016-9E97-486E-A79C-1334A0BE8E6C}" dt="2024-10-12T14:53:07.356" v="1768" actId="12789"/>
        <pc:sldMkLst>
          <pc:docMk/>
          <pc:sldMk cId="667697702" sldId="598"/>
        </pc:sldMkLst>
      </pc:sldChg>
      <pc:sldChg chg="addSp delSp modSp add mod">
        <pc:chgData name="Kalina Jan (260259)" userId="a7e6ec75-d3ba-42c7-b540-e3e8914f88d5" providerId="ADAL" clId="{2115E016-9E97-486E-A79C-1334A0BE8E6C}" dt="2024-10-12T14:44:32.969" v="1583" actId="12788"/>
        <pc:sldMkLst>
          <pc:docMk/>
          <pc:sldMk cId="1776010812" sldId="599"/>
        </pc:sldMkLst>
      </pc:sldChg>
      <pc:sldChg chg="addSp delSp modSp add mod">
        <pc:chgData name="Kalina Jan (260259)" userId="a7e6ec75-d3ba-42c7-b540-e3e8914f88d5" providerId="ADAL" clId="{2115E016-9E97-486E-A79C-1334A0BE8E6C}" dt="2024-10-12T14:48:00.472" v="1639" actId="1076"/>
        <pc:sldMkLst>
          <pc:docMk/>
          <pc:sldMk cId="1206945106" sldId="600"/>
        </pc:sldMkLst>
      </pc:sldChg>
      <pc:sldChg chg="addSp modSp add mod">
        <pc:chgData name="Kalina Jan (260259)" userId="a7e6ec75-d3ba-42c7-b540-e3e8914f88d5" providerId="ADAL" clId="{2115E016-9E97-486E-A79C-1334A0BE8E6C}" dt="2024-10-12T14:50:33.950" v="1701" actId="1035"/>
        <pc:sldMkLst>
          <pc:docMk/>
          <pc:sldMk cId="83922200" sldId="601"/>
        </pc:sldMkLst>
      </pc:sldChg>
      <pc:sldMasterChg chg="addSp delSp modSp mod setBg modSldLayout">
        <pc:chgData name="Kalina Jan (260259)" userId="a7e6ec75-d3ba-42c7-b540-e3e8914f88d5" providerId="ADAL" clId="{2115E016-9E97-486E-A79C-1334A0BE8E6C}" dt="2024-10-12T14:54:06.116" v="1795"/>
        <pc:sldMasterMkLst>
          <pc:docMk/>
          <pc:sldMasterMk cId="0" sldId="2147483669"/>
        </pc:sldMasterMkLst>
        <pc:sldLayoutChg chg="addSp delSp modSp mod setBg">
          <pc:chgData name="Kalina Jan (260259)" userId="a7e6ec75-d3ba-42c7-b540-e3e8914f88d5" providerId="ADAL" clId="{2115E016-9E97-486E-A79C-1334A0BE8E6C}" dt="2024-10-12T14:53:42.188" v="1775"/>
          <pc:sldLayoutMkLst>
            <pc:docMk/>
            <pc:sldMasterMk cId="0" sldId="2147483669"/>
            <pc:sldLayoutMk cId="216937003" sldId="2147483792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3:44.801" v="1777"/>
          <pc:sldLayoutMkLst>
            <pc:docMk/>
            <pc:sldMasterMk cId="0" sldId="2147483669"/>
            <pc:sldLayoutMk cId="1210316379" sldId="2147483793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3:46.936" v="1779"/>
          <pc:sldLayoutMkLst>
            <pc:docMk/>
            <pc:sldMasterMk cId="0" sldId="2147483669"/>
            <pc:sldLayoutMk cId="526701766" sldId="2147483794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3:49.022" v="1781"/>
          <pc:sldLayoutMkLst>
            <pc:docMk/>
            <pc:sldMasterMk cId="0" sldId="2147483669"/>
            <pc:sldLayoutMk cId="2602963356" sldId="2147483795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3:51.281" v="1783"/>
          <pc:sldLayoutMkLst>
            <pc:docMk/>
            <pc:sldMasterMk cId="0" sldId="2147483669"/>
            <pc:sldLayoutMk cId="571330009" sldId="2147483796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3:54.440" v="1785"/>
          <pc:sldLayoutMkLst>
            <pc:docMk/>
            <pc:sldMasterMk cId="0" sldId="2147483669"/>
            <pc:sldLayoutMk cId="2379269762" sldId="2147483797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3:56.815" v="1787"/>
          <pc:sldLayoutMkLst>
            <pc:docMk/>
            <pc:sldMasterMk cId="0" sldId="2147483669"/>
            <pc:sldLayoutMk cId="417084634" sldId="2147483798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3:59.110" v="1789"/>
          <pc:sldLayoutMkLst>
            <pc:docMk/>
            <pc:sldMasterMk cId="0" sldId="2147483669"/>
            <pc:sldLayoutMk cId="1057531398" sldId="2147483799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4:01.405" v="1791"/>
          <pc:sldLayoutMkLst>
            <pc:docMk/>
            <pc:sldMasterMk cId="0" sldId="2147483669"/>
            <pc:sldLayoutMk cId="613219038" sldId="2147483800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4:03.994" v="1793"/>
          <pc:sldLayoutMkLst>
            <pc:docMk/>
            <pc:sldMasterMk cId="0" sldId="2147483669"/>
            <pc:sldLayoutMk cId="2689324969" sldId="2147483801"/>
          </pc:sldLayoutMkLst>
        </pc:sldLayoutChg>
        <pc:sldLayoutChg chg="addSp delSp modSp mod setBg">
          <pc:chgData name="Kalina Jan (260259)" userId="a7e6ec75-d3ba-42c7-b540-e3e8914f88d5" providerId="ADAL" clId="{2115E016-9E97-486E-A79C-1334A0BE8E6C}" dt="2024-10-12T14:54:06.116" v="1795"/>
          <pc:sldLayoutMkLst>
            <pc:docMk/>
            <pc:sldMasterMk cId="0" sldId="2147483669"/>
            <pc:sldLayoutMk cId="3793738081" sldId="214748380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E4376FFA-1F9A-3880-0D52-C2CAD710B6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231A31A-1DA8-77F0-18C2-82BFD147C9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AC0CB26A-8A99-67B1-7A5A-B7E8701337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EE12B4CD-6E4F-4B21-1DB3-74A58791B0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9FA8118-D8A2-484A-9F72-A35038FEFEB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</inkml:traceFormat>
        <inkml:channelProperties>
          <inkml:channelProperty channel="X" name="resolution" value="56.7313" units="1/cm"/>
          <inkml:channelProperty channel="Y" name="resolution" value="28.33948" units="1/cm"/>
        </inkml:channelProperties>
      </inkml:inkSource>
      <inkml:timestamp xml:id="ts0" timeString="2015-09-23T07:49:33.6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3097376-BC80-307E-9155-8280FE263C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FF94371-D527-F285-FAF0-5A02D98585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B5068D3-3252-6905-3265-A0E87947781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5575" y="503238"/>
            <a:ext cx="4476750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700EC284-6AAB-274F-B0DD-BB541B142A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0875"/>
            <a:ext cx="78962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C035BF29-140C-C47C-76F4-79759F6FD1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F898F42E-FC61-DCF4-C2BA-0E5B3958D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BA43E25-4B7E-4D45-92D5-8B91663DB021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5E5B63CC-81EF-32E2-19B6-DCEA40EB2B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C69A49A8-B3A2-B1E3-9E1F-26FCEDBA1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/>
              <a:t>Use double screen </a:t>
            </a:r>
            <a:r>
              <a:rPr lang="en-US" altLang="en-US"/>
              <a:t>and 2 computers </a:t>
            </a:r>
            <a:r>
              <a:rPr lang="cs-CZ" altLang="en-US"/>
              <a:t>to let this scheme in place </a:t>
            </a:r>
            <a:r>
              <a:rPr lang="en-US" altLang="en-US"/>
              <a:t>!</a:t>
            </a:r>
          </a:p>
        </p:txBody>
      </p:sp>
      <p:sp>
        <p:nvSpPr>
          <p:cNvPr id="67588" name="Zástupný symbol pro číslo snímku 3">
            <a:extLst>
              <a:ext uri="{FF2B5EF4-FFF2-40B4-BE49-F238E27FC236}">
                <a16:creationId xmlns:a16="http://schemas.microsoft.com/office/drawing/2014/main" id="{62498BC3-111E-5CF4-F562-FD8C3D4B6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4514CC07-01F1-4DBC-A4AF-28133207F2AF}" type="slidenum">
              <a:rPr lang="cs-CZ" altLang="en-US">
                <a:latin typeface="Arial" panose="020B0604020202020204" pitchFamily="34" charset="0"/>
              </a:rPr>
              <a:pPr/>
              <a:t>62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D3522B0D-7341-48A0-B3B8-2043456D7A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FA92AA9B-C7A8-2BE4-C7DA-ACD5C17B8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/>
              <a:t>Definovat, že čas, kde jsme, je n. </a:t>
            </a:r>
            <a:endParaRPr lang="en-US" altLang="en-US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8DF49AAB-85E0-AD38-EC8A-87F19CDA3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9C00ADFD-FC0E-4721-AC7A-7D50862800FB}" type="slidenum">
              <a:rPr lang="cs-CZ" altLang="en-US">
                <a:latin typeface="Arial" panose="020B0604020202020204" pitchFamily="34" charset="0"/>
              </a:rPr>
              <a:pPr/>
              <a:t>21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5931B832-C124-0500-7BE1-B48CD066F7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5F5A149B-B948-0AA8-1BC4-6925E1888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/>
              <a:t>Definovat, že čas, kde jsme, je n. </a:t>
            </a:r>
            <a:endParaRPr lang="en-US" altLang="en-US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F414508E-395C-D24C-5000-17F13A8C9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D738467F-95B8-40A2-AB1F-66B011D58FB7}" type="slidenum">
              <a:rPr lang="cs-CZ" altLang="en-US">
                <a:latin typeface="Arial" panose="020B0604020202020204" pitchFamily="34" charset="0"/>
              </a:rPr>
              <a:pPr/>
              <a:t>22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977F880C-CAAC-D426-7572-C4B1A24367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849EC206-228C-4506-85A8-9EC53EA16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/>
              <a:t>CC do kreslitka, tam filtr a posouvat ho !</a:t>
            </a:r>
            <a:endParaRPr lang="en-US" altLang="en-US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537E8820-71D5-0CAD-4A39-965218BE2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D9BDC8EE-1903-49F0-B559-A9B9630F0286}" type="slidenum">
              <a:rPr lang="cs-CZ" altLang="en-US">
                <a:latin typeface="Arial" panose="020B0604020202020204" pitchFamily="34" charset="0"/>
              </a:rPr>
              <a:pPr/>
              <a:t>26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3E25-4B7E-4D45-92D5-8B91663DB021}" type="slidenum">
              <a:rPr lang="cs-CZ" altLang="en-US" smtClean="0"/>
              <a:pPr/>
              <a:t>35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2294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A63A03C0-09C6-3941-144A-E6E911C024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5A5582C1-4D36-F62D-AA5B-931E557C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Ukazat na nasem filtru 1</a:t>
            </a:r>
            <a:endParaRPr lang="en-US" altLang="cs-CZ"/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2D606477-E895-0F7A-1518-F132BB8F9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F217E643-2788-4D46-A1BC-E5F0915E280A}" type="slidenum">
              <a:rPr lang="cs-CZ" altLang="en-US">
                <a:latin typeface="Arial" panose="020B0604020202020204" pitchFamily="34" charset="0"/>
              </a:rPr>
              <a:pPr/>
              <a:t>39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8D4437E8-1CC1-7949-35AD-EA1939B353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C9E8E333-7D0B-7434-4568-34ED4502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0803441B-57E6-7BC2-8F05-88432750C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35C8CDD6-86BC-40EE-9023-08B4E3AB3D30}" type="slidenum">
              <a:rPr lang="cs-CZ" altLang="en-US">
                <a:latin typeface="Arial" panose="020B0604020202020204" pitchFamily="34" charset="0"/>
              </a:rPr>
              <a:pPr/>
              <a:t>48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0E7D-E73A-95CC-3341-989E8D67C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6678A780-FD6B-4080-CFF0-9D047577D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C6C05BA8-B5E9-F79B-E132-FCCB69B55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C728A09D-5F1C-E790-4863-26C5469CB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35C8CDD6-86BC-40EE-9023-08B4E3AB3D30}" type="slidenum">
              <a:rPr lang="cs-CZ" altLang="en-US">
                <a:latin typeface="Arial" panose="020B0604020202020204" pitchFamily="34" charset="0"/>
              </a:rPr>
              <a:pPr/>
              <a:t>50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76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638E5685-7A36-722B-2BDD-B24A76814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2D6FD390-08A0-042A-045E-87DF7DD74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Check pomoci impulsni odezvy a pomoci polu. </a:t>
            </a:r>
            <a:endParaRPr lang="en-US" altLang="cs-CZ"/>
          </a:p>
        </p:txBody>
      </p:sp>
      <p:sp>
        <p:nvSpPr>
          <p:cNvPr id="65540" name="Zástupný symbol pro číslo snímku 3">
            <a:extLst>
              <a:ext uri="{FF2B5EF4-FFF2-40B4-BE49-F238E27FC236}">
                <a16:creationId xmlns:a16="http://schemas.microsoft.com/office/drawing/2014/main" id="{87194C2A-70D4-7031-8696-B2901A4A6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83257F9A-DE5D-40F7-9ED8-084789492DE4}" type="slidenum">
              <a:rPr lang="cs-CZ" altLang="en-US">
                <a:latin typeface="Arial" panose="020B0604020202020204" pitchFamily="34" charset="0"/>
              </a:rPr>
              <a:pPr/>
              <a:t>61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54B4F-14D8-D26D-68EC-EC98FCDC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42C38-137C-0ADD-C289-714A1E3C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80A58F3-4757-983B-547D-C142D6AAF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FF883-724D-F880-BEE8-974530F6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FA2DF-76C5-E13D-F942-39D18B06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28E15C3-ACCD-A13A-9D07-62B380268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2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15DC4-D173-81E6-6981-97F35C29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8260C-11D9-42B4-4CB9-45B554BB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6395322-2B86-F1F3-0801-3319E9C6C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3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DB8F0-E5D3-9E3E-F8EB-815C6036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9D35-9E5E-2B87-B508-2EDB7A32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DE161F8-6E01-4DC8-7758-B3D81CAF1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C9E5C-50B4-5EA9-B006-DFB11CB8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7F350-923D-AEFA-DB1E-D4F44F12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7D80FE5-97D3-3863-35FA-A1E7853CD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0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4C11-B686-D66A-FC55-2B200876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4000F-3135-4BA1-7E7D-C7FCEAAB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8D620286-187D-3763-8B17-0F82DA9E4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41081-7632-36EE-6EC7-031AF709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E541B-EA69-F7DE-ECCF-728A9D56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B26FEE5F-533D-AA98-D3C1-15CEE80B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3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4F684-A0C0-3865-A908-4E4F047E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6DAE0-1F74-4CDA-5888-4378FB60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B1D927-393F-45B7-A7A2-BC4E3E265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326B7-9F92-A55F-54F8-7E981953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0AAE5-0C26-725D-6AA1-EC01A2A9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496E047-CEE6-2D64-7B68-8FB82BAE9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3E18D-474E-62D6-C1F1-6BB22950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23729-D7D4-6228-D9A2-4D522468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592CFAD1-9C90-4FED-AAC2-58E9EB348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3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8E6EA-D8E4-6899-80AD-57811808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200BA-CA48-D34B-8B57-20264A0B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EFD02958-3724-753E-99B7-58BA7F634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1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B7C888-52F2-7128-F815-1D31A9A002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653A84-2107-7598-8D58-7B373DA7BE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96259-1AD9-3D0E-F85B-B1BCA995B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717F-0AD8-BEB8-B98D-F78C0319B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" name="Zástupný symbol pro číslo snímku 5">
            <a:extLst>
              <a:ext uri="{FF2B5EF4-FFF2-40B4-BE49-F238E27FC236}">
                <a16:creationId xmlns:a16="http://schemas.microsoft.com/office/drawing/2014/main" id="{6886966A-CC87-BC0B-D450-979E73380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5484" y="1009749"/>
            <a:ext cx="9781032" cy="2387600"/>
          </a:xfrm>
        </p:spPr>
        <p:txBody>
          <a:bodyPr>
            <a:normAutofit/>
          </a:bodyPr>
          <a:lstStyle/>
          <a:p>
            <a:r>
              <a:rPr lang="cs-CZ" sz="8000" b="1" dirty="0"/>
              <a:t>Filtrování I</a:t>
            </a:r>
            <a:endParaRPr lang="en-US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2324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Honza </a:t>
            </a:r>
            <a:r>
              <a:rPr lang="cs-CZ" altLang="en-US" sz="2000" dirty="0"/>
              <a:t>Černocký, ÚPGM</a:t>
            </a:r>
            <a:r>
              <a:rPr lang="en-US" altLang="en-US" sz="2000" dirty="0"/>
              <a:t> FIT VUT</a:t>
            </a:r>
          </a:p>
          <a:p>
            <a:endParaRPr lang="en-US" sz="300" dirty="0"/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Segoe UI Web (East European)"/>
              </a:rPr>
              <a:t>Otevřete si prosím </a:t>
            </a:r>
            <a:r>
              <a:rPr lang="en-US" sz="2000" dirty="0"/>
              <a:t>Python notebook</a:t>
            </a:r>
            <a:r>
              <a:rPr lang="cs-CZ" sz="2000" dirty="0"/>
              <a:t>y</a:t>
            </a:r>
            <a:r>
              <a:rPr lang="en-US" sz="2000" dirty="0"/>
              <a:t> </a:t>
            </a:r>
            <a:r>
              <a:rPr lang="cs-CZ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filtering_1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84FCD9C-E01E-EE09-2040-877B47527C4A}"/>
              </a:ext>
            </a:extLst>
          </p:cNvPr>
          <p:cNvSpPr txBox="1">
            <a:spLocks/>
          </p:cNvSpPr>
          <p:nvPr/>
        </p:nvSpPr>
        <p:spPr>
          <a:xfrm>
            <a:off x="1524000" y="6324086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Signály a systémy (ISS): Filtrování I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0ED99E-939F-1CB4-F716-49B140D46207}"/>
              </a:ext>
            </a:extLst>
          </p:cNvPr>
          <p:cNvSpPr txBox="1">
            <a:spLocks/>
          </p:cNvSpPr>
          <p:nvPr/>
        </p:nvSpPr>
        <p:spPr>
          <a:xfrm>
            <a:off x="1524000" y="3477850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</a:rPr>
              <a:t>ISS 04</a:t>
            </a:r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0DFE13E-DAA0-99E5-C9D7-16214D20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505" r="2236"/>
          <a:stretch/>
        </p:blipFill>
        <p:spPr>
          <a:xfrm>
            <a:off x="1821781" y="498351"/>
            <a:ext cx="8548439" cy="1058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 descr="Obsah obrázku snímek obrazovky, Barevnost, umění&#10;&#10;Popis byl vytvořen automaticky">
            <a:extLst>
              <a:ext uri="{FF2B5EF4-FFF2-40B4-BE49-F238E27FC236}">
                <a16:creationId xmlns:a16="http://schemas.microsoft.com/office/drawing/2014/main" id="{7D35948D-B08D-22A6-E266-513F4AC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6" y="2391882"/>
            <a:ext cx="11617968" cy="34853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6BF21F8-79A6-25BD-64FB-DB43F2019257}"/>
              </a:ext>
            </a:extLst>
          </p:cNvPr>
          <p:cNvSpPr/>
          <p:nvPr/>
        </p:nvSpPr>
        <p:spPr>
          <a:xfrm>
            <a:off x="1127448" y="5229200"/>
            <a:ext cx="9504000" cy="288032"/>
          </a:xfrm>
          <a:prstGeom prst="rect">
            <a:avLst/>
          </a:prstGeom>
          <a:noFill/>
          <a:ln w="57150">
            <a:solidFill>
              <a:srgbClr val="143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B96471-7B3E-F995-6D35-067F3A79A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4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nímek obrazovky, Barevnost, umění&#10;&#10;Popis byl vytvořen automaticky">
            <a:extLst>
              <a:ext uri="{FF2B5EF4-FFF2-40B4-BE49-F238E27FC236}">
                <a16:creationId xmlns:a16="http://schemas.microsoft.com/office/drawing/2014/main" id="{19B61B4B-2A28-740B-093D-E41DFE74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75"/>
            <a:ext cx="12192000" cy="3657600"/>
          </a:xfrm>
          <a:prstGeom prst="rect">
            <a:avLst/>
          </a:prstGeom>
        </p:spPr>
      </p:pic>
      <p:pic>
        <p:nvPicPr>
          <p:cNvPr id="8" name="Obrázek 7" descr="Obsah obrázku řada/pruh, text, účtenka, Vykreslený graf&#10;&#10;Popis byl vytvořen automaticky">
            <a:extLst>
              <a:ext uri="{FF2B5EF4-FFF2-40B4-BE49-F238E27FC236}">
                <a16:creationId xmlns:a16="http://schemas.microsoft.com/office/drawing/2014/main" id="{93F370BE-2DCD-6489-4FBE-68043402F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44624"/>
            <a:ext cx="9600001" cy="2880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8975AC-26AC-6A8B-E103-A18BBBD51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11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1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A2E5E-D167-F754-EF21-3C01D1898673}"/>
              </a:ext>
            </a:extLst>
          </p:cNvPr>
          <p:cNvSpPr txBox="1">
            <a:spLocks/>
          </p:cNvSpPr>
          <p:nvPr/>
        </p:nvSpPr>
        <p:spPr bwMode="auto">
          <a:xfrm>
            <a:off x="263352" y="365125"/>
            <a:ext cx="1188132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/>
              <a:t>K </a:t>
            </a:r>
            <a:r>
              <a:rPr lang="en-US" altLang="en-US" dirty="0" err="1"/>
              <a:t>čemu</a:t>
            </a:r>
            <a:r>
              <a:rPr lang="en-US" altLang="en-US" dirty="0"/>
              <a:t> </a:t>
            </a:r>
            <a:r>
              <a:rPr lang="en-US" altLang="en-US" dirty="0" err="1"/>
              <a:t>slouží</a:t>
            </a:r>
            <a:r>
              <a:rPr lang="en-US" altLang="en-US" dirty="0"/>
              <a:t> </a:t>
            </a:r>
            <a:r>
              <a:rPr lang="cs-CZ" altLang="en-US" dirty="0"/>
              <a:t>II</a:t>
            </a:r>
            <a:r>
              <a:rPr lang="en-US" altLang="en-US" dirty="0"/>
              <a:t>I</a:t>
            </a:r>
            <a:r>
              <a:rPr lang="cs-CZ" altLang="en-US" dirty="0"/>
              <a:t> </a:t>
            </a:r>
            <a:r>
              <a:rPr lang="en-US" altLang="en-US" dirty="0"/>
              <a:t>– </a:t>
            </a:r>
            <a:r>
              <a:rPr lang="cs-CZ" altLang="en-US" b="1" dirty="0"/>
              <a:t>detekce signálu v šumu pomocí </a:t>
            </a:r>
            <a:br>
              <a:rPr lang="cs-CZ" altLang="en-US" b="1" dirty="0"/>
            </a:br>
            <a:r>
              <a:rPr lang="cs-CZ" altLang="en-US" b="1" dirty="0"/>
              <a:t>                                 „přizpůsobeného“ filtru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5561B0-18A1-42F1-5B90-8E3B83F0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006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cs-CZ" dirty="0"/>
              <a:t>Při pokusu o přenos signálů přes hlučný kanál může být zapotřebí vysoké energie, aby se signály dostaly přes šum… </a:t>
            </a:r>
          </a:p>
          <a:p>
            <a:pPr>
              <a:defRPr/>
            </a:pPr>
            <a:r>
              <a:rPr lang="cs-CZ" dirty="0"/>
              <a:t>Nebo použijeme přizpůsobený filtr, který „hledá“ signál v šumu.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#</a:t>
            </a:r>
            <a:r>
              <a:rPr lang="cs-CZ" dirty="0" err="1">
                <a:solidFill>
                  <a:srgbClr val="FF0000"/>
                </a:solidFill>
              </a:rPr>
              <a:t>demo_matched_filter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828655-3DBF-1E3A-94B3-486D866AD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1B0E975-9897-2C38-4AEE-C4940F79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00" y="189000"/>
            <a:ext cx="8127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Obsah obrázku řada/pruh, účtenka, snímek obrazovky, Vykreslený graf&#10;&#10;Popis byl vytvořen automaticky">
            <a:extLst>
              <a:ext uri="{FF2B5EF4-FFF2-40B4-BE49-F238E27FC236}">
                <a16:creationId xmlns:a16="http://schemas.microsoft.com/office/drawing/2014/main" id="{FADBA71D-0E17-26D5-FEFE-B51B4AF13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000" y="3717032"/>
            <a:ext cx="14400000" cy="288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E1CF22B-35BF-ADC6-D116-E6EDDEC0224F}"/>
              </a:ext>
            </a:extLst>
          </p:cNvPr>
          <p:cNvSpPr txBox="1"/>
          <p:nvPr/>
        </p:nvSpPr>
        <p:spPr>
          <a:xfrm>
            <a:off x="5341748" y="6553398"/>
            <a:ext cx="15085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+mn-lt"/>
              </a:rPr>
              <a:t>Vzorky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D3BE45-6858-4A98-8109-8D2DFD069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13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8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řada/pruh, Vykreslený graf, snímek obrazovky, diagram&#10;&#10;Popis byl vytvořen automaticky">
            <a:extLst>
              <a:ext uri="{FF2B5EF4-FFF2-40B4-BE49-F238E27FC236}">
                <a16:creationId xmlns:a16="http://schemas.microsoft.com/office/drawing/2014/main" id="{490141A1-0423-306B-5A3E-0CF120CEC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12192000" cy="2438400"/>
          </a:xfrm>
          <a:prstGeom prst="rect">
            <a:avLst/>
          </a:prstGeom>
        </p:spPr>
      </p:pic>
      <p:pic>
        <p:nvPicPr>
          <p:cNvPr id="8" name="Obrázek 7" descr="Obsah obrázku řada/pruh, Vykreslený graf, snímek obrazovky, diagram&#10;&#10;Popis byl vytvořen automaticky">
            <a:extLst>
              <a:ext uri="{FF2B5EF4-FFF2-40B4-BE49-F238E27FC236}">
                <a16:creationId xmlns:a16="http://schemas.microsoft.com/office/drawing/2014/main" id="{8A6CE18D-C7DA-7F58-2056-7AE7F7107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515"/>
            <a:ext cx="12192000" cy="24384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6EB36-904E-5555-E42E-84DE1204F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14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4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8B176F8B-4485-9257-DA6B-AFE043DA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 </a:t>
            </a:r>
            <a:r>
              <a:rPr lang="en-US" altLang="en-US" dirty="0" err="1"/>
              <a:t>čemu</a:t>
            </a:r>
            <a:r>
              <a:rPr lang="en-US" altLang="en-US" dirty="0"/>
              <a:t> </a:t>
            </a:r>
            <a:r>
              <a:rPr lang="en-US" altLang="en-US" dirty="0" err="1"/>
              <a:t>slouží</a:t>
            </a:r>
            <a:r>
              <a:rPr lang="en-US" altLang="en-US" dirty="0"/>
              <a:t> I</a:t>
            </a:r>
            <a:r>
              <a:rPr lang="cs-CZ" altLang="en-US" dirty="0"/>
              <a:t>V </a:t>
            </a:r>
            <a:r>
              <a:rPr lang="en-US" altLang="en-US" dirty="0"/>
              <a:t>– </a:t>
            </a:r>
            <a:r>
              <a:rPr lang="cs-CZ" altLang="en-US" b="1" dirty="0"/>
              <a:t>Obrázky</a:t>
            </a:r>
            <a:r>
              <a:rPr lang="en-US" altLang="en-US" dirty="0"/>
              <a:t> </a:t>
            </a:r>
          </a:p>
        </p:txBody>
      </p:sp>
      <p:pic>
        <p:nvPicPr>
          <p:cNvPr id="21509" name="Obrázek 5">
            <a:extLst>
              <a:ext uri="{FF2B5EF4-FFF2-40B4-BE49-F238E27FC236}">
                <a16:creationId xmlns:a16="http://schemas.microsoft.com/office/drawing/2014/main" id="{2EBAC9C2-2B4D-BE35-1A8E-CD088305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825625"/>
            <a:ext cx="4968875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Obrázek 6">
            <a:extLst>
              <a:ext uri="{FF2B5EF4-FFF2-40B4-BE49-F238E27FC236}">
                <a16:creationId xmlns:a16="http://schemas.microsoft.com/office/drawing/2014/main" id="{05E68B68-9741-6823-E130-46B036190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876425"/>
            <a:ext cx="4867275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Lightbox">
            <a:extLst>
              <a:ext uri="{FF2B5EF4-FFF2-40B4-BE49-F238E27FC236}">
                <a16:creationId xmlns:a16="http://schemas.microsoft.com/office/drawing/2014/main" id="{4B6E3E4F-ADE5-1015-CF53-0BA0A0CD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412875"/>
            <a:ext cx="1224121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Nadpis 1">
            <a:extLst>
              <a:ext uri="{FF2B5EF4-FFF2-40B4-BE49-F238E27FC236}">
                <a16:creationId xmlns:a16="http://schemas.microsoft.com/office/drawing/2014/main" id="{83AED2EA-995E-83F7-F378-A715C74D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en-US" altLang="en-US" dirty="0"/>
              <a:t>K </a:t>
            </a:r>
            <a:r>
              <a:rPr lang="en-US" altLang="en-US" dirty="0" err="1"/>
              <a:t>čemu</a:t>
            </a:r>
            <a:r>
              <a:rPr lang="en-US" altLang="en-US" dirty="0"/>
              <a:t> </a:t>
            </a:r>
            <a:r>
              <a:rPr lang="en-US" altLang="en-US" dirty="0" err="1"/>
              <a:t>slouží</a:t>
            </a:r>
            <a:r>
              <a:rPr lang="en-US" altLang="en-US" dirty="0"/>
              <a:t> </a:t>
            </a:r>
            <a:r>
              <a:rPr lang="cs-CZ" altLang="en-US" dirty="0"/>
              <a:t>V </a:t>
            </a:r>
            <a:r>
              <a:rPr lang="en-US" altLang="en-US" dirty="0"/>
              <a:t>– </a:t>
            </a:r>
            <a:r>
              <a:rPr lang="en-US" altLang="en-US" b="1" dirty="0" err="1"/>
              <a:t>Extrakce</a:t>
            </a:r>
            <a:r>
              <a:rPr lang="en-US" altLang="en-US" b="1" dirty="0"/>
              <a:t> </a:t>
            </a:r>
            <a:r>
              <a:rPr lang="en-US" altLang="en-US" b="1" dirty="0" err="1"/>
              <a:t>naučených</a:t>
            </a:r>
            <a:r>
              <a:rPr lang="en-US" altLang="en-US" b="1" dirty="0"/>
              <a:t> </a:t>
            </a:r>
            <a:r>
              <a:rPr lang="en-US" altLang="en-US" b="1" dirty="0" err="1"/>
              <a:t>funkcí</a:t>
            </a:r>
            <a:br>
              <a:rPr lang="en-US" altLang="en-US" b="1" dirty="0"/>
            </a:br>
            <a:r>
              <a:rPr lang="en-US" altLang="en-US" b="1" dirty="0"/>
              <a:t> </a:t>
            </a:r>
            <a:r>
              <a:rPr lang="cs-CZ" altLang="en-US" b="1" dirty="0"/>
              <a:t>                               p</a:t>
            </a:r>
            <a:r>
              <a:rPr lang="en-US" altLang="en-US" b="1" dirty="0" err="1"/>
              <a:t>ro</a:t>
            </a:r>
            <a:r>
              <a:rPr lang="en-US" altLang="en-US" b="1" dirty="0"/>
              <a:t> </a:t>
            </a:r>
            <a:r>
              <a:rPr lang="en-US" altLang="en-US" b="1" dirty="0" err="1"/>
              <a:t>strojové</a:t>
            </a:r>
            <a:r>
              <a:rPr lang="en-US" altLang="en-US" b="1" dirty="0"/>
              <a:t> </a:t>
            </a:r>
            <a:r>
              <a:rPr lang="en-US" altLang="en-US" b="1" dirty="0" err="1"/>
              <a:t>učení</a:t>
            </a:r>
            <a:endParaRPr lang="en-US" altLang="en-US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9D0E51-E6F4-3CFC-F282-1604A3EAE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6EB372A-62AA-2E9B-E6C6-47C95C00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8956EE0A-6753-3A53-4156-8EEFDD0A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Terminologie a motivace</a:t>
            </a:r>
            <a:r>
              <a:rPr lang="en-US" altLang="en-US" dirty="0"/>
              <a:t> </a:t>
            </a:r>
          </a:p>
          <a:p>
            <a:r>
              <a:rPr lang="en-US" altLang="en-US" b="1" dirty="0" err="1"/>
              <a:t>Základní</a:t>
            </a:r>
            <a:r>
              <a:rPr lang="en-US" altLang="en-US" b="1" dirty="0"/>
              <a:t> </a:t>
            </a:r>
            <a:r>
              <a:rPr lang="en-US" altLang="en-US" b="1" dirty="0" err="1"/>
              <a:t>operace</a:t>
            </a:r>
            <a:r>
              <a:rPr lang="en-US" altLang="en-US" b="1" dirty="0"/>
              <a:t> </a:t>
            </a:r>
            <a:r>
              <a:rPr lang="en-US" altLang="en-US" b="1" dirty="0" err="1"/>
              <a:t>potřebné</a:t>
            </a:r>
            <a:r>
              <a:rPr lang="en-US" altLang="en-US" b="1" dirty="0"/>
              <a:t> pro </a:t>
            </a:r>
            <a:r>
              <a:rPr lang="en-US" altLang="en-US" b="1" dirty="0" err="1"/>
              <a:t>filtrování</a:t>
            </a:r>
            <a:r>
              <a:rPr lang="en-US" altLang="en-US" b="1" dirty="0"/>
              <a:t> </a:t>
            </a:r>
          </a:p>
          <a:p>
            <a:r>
              <a:rPr lang="en-US" altLang="en-US" dirty="0" err="1"/>
              <a:t>Jednoduchý</a:t>
            </a:r>
            <a:r>
              <a:rPr lang="en-US" altLang="en-US" dirty="0"/>
              <a:t> FIR </a:t>
            </a:r>
            <a:r>
              <a:rPr lang="en-US" altLang="en-US" dirty="0" err="1"/>
              <a:t>filtr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Konvoluce</a:t>
            </a:r>
            <a:r>
              <a:rPr lang="en-US" altLang="en-US" dirty="0"/>
              <a:t> (a </a:t>
            </a:r>
            <a:r>
              <a:rPr lang="en-US" altLang="en-US" dirty="0" err="1"/>
              <a:t>potřebné</a:t>
            </a:r>
            <a:r>
              <a:rPr lang="en-US" altLang="en-US" dirty="0"/>
              <a:t> </a:t>
            </a:r>
            <a:r>
              <a:rPr lang="en-US" altLang="en-US" dirty="0" err="1"/>
              <a:t>manipulace</a:t>
            </a:r>
            <a:r>
              <a:rPr lang="en-US" altLang="en-US" dirty="0"/>
              <a:t> se </a:t>
            </a:r>
            <a:r>
              <a:rPr lang="en-US" altLang="en-US" dirty="0" err="1"/>
              <a:t>signály</a:t>
            </a:r>
            <a:r>
              <a:rPr lang="en-US" altLang="en-US" dirty="0"/>
              <a:t>)</a:t>
            </a:r>
          </a:p>
          <a:p>
            <a:r>
              <a:rPr lang="pt-BR" altLang="en-US" dirty="0"/>
              <a:t>Filtry se zpětnou vazbou – IIR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– </a:t>
            </a:r>
            <a:r>
              <a:rPr lang="en-US" altLang="en-US" dirty="0" err="1"/>
              <a:t>úvod</a:t>
            </a:r>
            <a:endParaRPr lang="en-US" altLang="en-US" dirty="0"/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52DF83-75F3-4770-FD19-1BF194A0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17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6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7F4A1B76-F42B-3AEF-E47F-EE73EEAF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Co potřebujeme k implementaci filtrů v C</a:t>
            </a:r>
            <a:r>
              <a:rPr lang="en-US" altLang="en-US" dirty="0"/>
              <a:t>? </a:t>
            </a:r>
            <a:r>
              <a:rPr lang="cs-CZ" altLang="en-US" dirty="0" err="1">
                <a:solidFill>
                  <a:srgbClr val="1436CA"/>
                </a:solidFill>
              </a:rPr>
              <a:t>wire.c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7C155F-E67A-05AC-6E26-0BE085FF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2456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err="1"/>
              <a:t>Vzorkovaný</a:t>
            </a:r>
            <a:r>
              <a:rPr lang="en-US" sz="3200" dirty="0"/>
              <a:t> </a:t>
            </a:r>
            <a:r>
              <a:rPr lang="en-US" sz="3200" dirty="0" err="1"/>
              <a:t>signál</a:t>
            </a:r>
            <a:endParaRPr lang="cs-CZ" sz="32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určité</a:t>
            </a:r>
            <a:r>
              <a:rPr lang="en-US" sz="2800" dirty="0"/>
              <a:t> </a:t>
            </a:r>
            <a:r>
              <a:rPr lang="en-US" sz="2800" dirty="0" err="1"/>
              <a:t>vzorkovací</a:t>
            </a:r>
            <a:r>
              <a:rPr lang="en-US" sz="2800" dirty="0"/>
              <a:t> </a:t>
            </a:r>
            <a:r>
              <a:rPr lang="en-US" sz="2800" dirty="0" err="1"/>
              <a:t>frekvenci</a:t>
            </a:r>
            <a:r>
              <a:rPr lang="cs-CZ" sz="2800" dirty="0"/>
              <a:t>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err="1"/>
              <a:t>nejčastěji</a:t>
            </a:r>
            <a:r>
              <a:rPr lang="cs-CZ" sz="2600" dirty="0"/>
              <a:t> 8kHz, 16kHz, 44.1kHz (CD), 48kHz, </a:t>
            </a:r>
            <a:r>
              <a:rPr lang="cs-CZ" sz="2600" dirty="0">
                <a:solidFill>
                  <a:schemeClr val="bg1">
                    <a:lumMod val="50000"/>
                  </a:schemeClr>
                </a:solidFill>
              </a:rPr>
              <a:t>96kHz</a:t>
            </a:r>
            <a:endParaRPr lang="cs-CZ" sz="2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800" dirty="0"/>
              <a:t>Při vizualizaci se zobrazí jako spojitý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1436CA"/>
                </a:solidFill>
              </a:rPr>
              <a:t>stem vs. </a:t>
            </a:r>
            <a:r>
              <a:rPr lang="en-US" sz="2800" b="1" dirty="0">
                <a:solidFill>
                  <a:srgbClr val="1436CA"/>
                </a:solidFill>
              </a:rPr>
              <a:t>plot</a:t>
            </a:r>
            <a:r>
              <a:rPr lang="en-US" sz="2800" dirty="0"/>
              <a:t>)</a:t>
            </a:r>
            <a:endParaRPr lang="cs-CZ" sz="2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800" dirty="0"/>
              <a:t>V</a:t>
            </a:r>
            <a:r>
              <a:rPr lang="en-US" sz="2800" dirty="0"/>
              <a:t> ISS</a:t>
            </a:r>
            <a:r>
              <a:rPr lang="cs-CZ" sz="2800" dirty="0"/>
              <a:t> neuvažujeme </a:t>
            </a:r>
            <a:r>
              <a:rPr lang="en-US" sz="2800" dirty="0"/>
              <a:t> </a:t>
            </a:r>
            <a:r>
              <a:rPr lang="en-US" sz="2800" dirty="0" err="1"/>
              <a:t>žádné</a:t>
            </a:r>
            <a:r>
              <a:rPr lang="en-US" sz="2800" dirty="0"/>
              <a:t> </a:t>
            </a:r>
            <a:r>
              <a:rPr lang="en-US" sz="2800" dirty="0" err="1"/>
              <a:t>speciální</a:t>
            </a:r>
            <a:r>
              <a:rPr lang="en-US" sz="2800" dirty="0"/>
              <a:t> </a:t>
            </a:r>
            <a:r>
              <a:rPr lang="en-US" sz="2800" dirty="0" err="1"/>
              <a:t>formáty</a:t>
            </a:r>
            <a:r>
              <a:rPr lang="en-US" sz="2800" dirty="0"/>
              <a:t> (MP3, OGG, WAV), ale </a:t>
            </a:r>
            <a:r>
              <a:rPr lang="en-US" sz="2800" dirty="0" err="1"/>
              <a:t>obyčejný</a:t>
            </a:r>
            <a:r>
              <a:rPr lang="en-US" sz="2800" dirty="0"/>
              <a:t> RAW</a:t>
            </a:r>
            <a:r>
              <a:rPr lang="cs-CZ" sz="2800" dirty="0"/>
              <a:t> signál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err="1"/>
              <a:t>Žádná</a:t>
            </a:r>
            <a:r>
              <a:rPr lang="en-US" sz="2800" dirty="0"/>
              <a:t> </a:t>
            </a:r>
            <a:r>
              <a:rPr lang="en-US" sz="2800" dirty="0" err="1"/>
              <a:t>hlavička</a:t>
            </a:r>
            <a:r>
              <a:rPr lang="en-US" sz="2800" dirty="0"/>
              <a:t>,</a:t>
            </a:r>
            <a:r>
              <a:rPr lang="cs-CZ" sz="2800" dirty="0"/>
              <a:t> pouze</a:t>
            </a:r>
            <a:r>
              <a:rPr lang="en-US" sz="2800" dirty="0"/>
              <a:t> </a:t>
            </a:r>
            <a:r>
              <a:rPr lang="en-US" sz="2800" dirty="0" err="1"/>
              <a:t>sekvence</a:t>
            </a:r>
            <a:r>
              <a:rPr lang="en-US" sz="2800" dirty="0"/>
              <a:t> 16bitových </a:t>
            </a:r>
            <a:r>
              <a:rPr lang="cs-CZ" sz="2800" dirty="0" err="1"/>
              <a:t>shortů</a:t>
            </a:r>
            <a:endParaRPr lang="en-US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48A18A-0167-E4E4-2B45-EFDF3306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18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9611EF-E3C6-F7F3-8597-6B862801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375"/>
            <a:ext cx="10515600" cy="63881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#define MAXN  1000000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FILE *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ifile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int16_t x[MAXN], y[MAXN];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uint32_t N;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main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ifile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[1],"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");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[2],"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");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/* read it */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N =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fread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(int16_t), MAXN,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ifile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ifile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/* write it */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(int16_t), N,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A728B0-D838-46D1-A0D0-FE8A69E24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19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6EB372A-62AA-2E9B-E6C6-47C95C00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8956EE0A-6753-3A53-4156-8EEFDD0A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 dirty="0"/>
              <a:t>Terminologie a motivace</a:t>
            </a:r>
            <a:r>
              <a:rPr lang="en-US" altLang="en-US" b="1" dirty="0"/>
              <a:t> </a:t>
            </a:r>
          </a:p>
          <a:p>
            <a:r>
              <a:rPr lang="en-US" altLang="en-US" dirty="0" err="1"/>
              <a:t>Základní</a:t>
            </a:r>
            <a:r>
              <a:rPr lang="en-US" altLang="en-US" dirty="0"/>
              <a:t> </a:t>
            </a:r>
            <a:r>
              <a:rPr lang="en-US" altLang="en-US" dirty="0" err="1"/>
              <a:t>operace</a:t>
            </a:r>
            <a:r>
              <a:rPr lang="en-US" altLang="en-US" dirty="0"/>
              <a:t> </a:t>
            </a:r>
            <a:r>
              <a:rPr lang="en-US" altLang="en-US" dirty="0" err="1"/>
              <a:t>potřebné</a:t>
            </a:r>
            <a:r>
              <a:rPr lang="en-US" altLang="en-US" dirty="0"/>
              <a:t> pro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Jednoduchý</a:t>
            </a:r>
            <a:r>
              <a:rPr lang="en-US" altLang="en-US" dirty="0"/>
              <a:t> FIR </a:t>
            </a:r>
            <a:r>
              <a:rPr lang="en-US" altLang="en-US" dirty="0" err="1"/>
              <a:t>filtr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Konvoluce</a:t>
            </a:r>
            <a:r>
              <a:rPr lang="en-US" altLang="en-US" dirty="0"/>
              <a:t> (a </a:t>
            </a:r>
            <a:r>
              <a:rPr lang="en-US" altLang="en-US" dirty="0" err="1"/>
              <a:t>potřebné</a:t>
            </a:r>
            <a:r>
              <a:rPr lang="en-US" altLang="en-US" dirty="0"/>
              <a:t> </a:t>
            </a:r>
            <a:r>
              <a:rPr lang="en-US" altLang="en-US" dirty="0" err="1"/>
              <a:t>manipulace</a:t>
            </a:r>
            <a:r>
              <a:rPr lang="en-US" altLang="en-US" dirty="0"/>
              <a:t> se </a:t>
            </a:r>
            <a:r>
              <a:rPr lang="en-US" altLang="en-US" dirty="0" err="1"/>
              <a:t>signály</a:t>
            </a:r>
            <a:r>
              <a:rPr lang="en-US" altLang="en-US" dirty="0"/>
              <a:t>)</a:t>
            </a:r>
          </a:p>
          <a:p>
            <a:r>
              <a:rPr lang="pt-BR" altLang="en-US" dirty="0"/>
              <a:t>Filtry se zpětnou vazbou – IIR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– </a:t>
            </a:r>
            <a:r>
              <a:rPr lang="en-US" altLang="en-US" dirty="0" err="1"/>
              <a:t>úvod</a:t>
            </a:r>
            <a:endParaRPr lang="en-US" altLang="en-US" dirty="0"/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F00FD8-2BE3-A19D-A963-590B075A6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7AA96DEA-6659-8D5D-2092-99F9DC4FD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2416" cy="1325563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3</a:t>
            </a:r>
            <a:r>
              <a:rPr lang="en-US" altLang="en-US" dirty="0"/>
              <a:t> </a:t>
            </a:r>
            <a:r>
              <a:rPr lang="en-US" altLang="en-US" b="1" dirty="0" err="1"/>
              <a:t>jednoduché</a:t>
            </a:r>
            <a:r>
              <a:rPr lang="en-US" altLang="en-US" b="1" dirty="0"/>
              <a:t> </a:t>
            </a:r>
            <a:r>
              <a:rPr lang="en-US" altLang="en-US" b="1" dirty="0" err="1"/>
              <a:t>operace</a:t>
            </a:r>
            <a:r>
              <a:rPr lang="en-US" altLang="en-US" b="1" dirty="0"/>
              <a:t> </a:t>
            </a:r>
            <a:r>
              <a:rPr lang="en-US" altLang="en-US" dirty="0" err="1"/>
              <a:t>potřebné</a:t>
            </a:r>
            <a:r>
              <a:rPr lang="en-US" altLang="en-US" dirty="0"/>
              <a:t> pro </a:t>
            </a:r>
            <a:r>
              <a:rPr lang="en-US" altLang="en-US" dirty="0" err="1"/>
              <a:t>filtrování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Zástupný symbol pro obsah 2">
                <a:extLst>
                  <a:ext uri="{FF2B5EF4-FFF2-40B4-BE49-F238E27FC236}">
                    <a16:creationId xmlns:a16="http://schemas.microsoft.com/office/drawing/2014/main" id="{8C523755-6E44-7E55-800A-48601B39F7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cs-CZ" altLang="en-US" b="1" dirty="0">
                    <a:solidFill>
                      <a:srgbClr val="1436CA"/>
                    </a:solidFill>
                  </a:rPr>
                  <a:t>Násobení</a:t>
                </a:r>
                <a:r>
                  <a:rPr lang="cs-CZ" altLang="en-US" dirty="0"/>
                  <a:t> konstantou</a:t>
                </a:r>
                <a:r>
                  <a:rPr lang="cs-CZ" altLang="en-US" sz="6000" dirty="0"/>
                  <a:t> </a:t>
                </a:r>
                <a14:m>
                  <m:oMath xmlns:m="http://schemas.openxmlformats.org/officeDocument/2006/math">
                    <m:r>
                      <a:rPr lang="cs-CZ" alt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cs-CZ" altLang="en-US" sz="8800" b="1" dirty="0">
                  <a:solidFill>
                    <a:srgbClr val="1436CA"/>
                  </a:solidFill>
                </a:endParaRPr>
              </a:p>
              <a:p>
                <a:pPr>
                  <a:defRPr/>
                </a:pPr>
                <a:r>
                  <a:rPr lang="cs-CZ" altLang="en-US" dirty="0"/>
                  <a:t>Sumace / </a:t>
                </a:r>
                <a:r>
                  <a:rPr lang="cs-CZ" altLang="en-US" b="1" dirty="0">
                    <a:solidFill>
                      <a:srgbClr val="1436CA"/>
                    </a:solidFill>
                  </a:rPr>
                  <a:t>sčítání</a:t>
                </a:r>
                <a:r>
                  <a:rPr lang="en-US" altLang="en-US" sz="6000" dirty="0"/>
                  <a:t> </a:t>
                </a:r>
                <a14:m>
                  <m:oMath xmlns:m="http://schemas.openxmlformats.org/officeDocument/2006/math">
                    <m:r>
                      <a:rPr lang="cs-CZ" alt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cs-CZ" altLang="en-US" sz="6000" b="1" dirty="0"/>
              </a:p>
              <a:p>
                <a:pPr>
                  <a:defRPr/>
                </a:pPr>
                <a:endParaRPr lang="en-US" altLang="en-US" dirty="0"/>
              </a:p>
              <a:p>
                <a:pPr>
                  <a:defRPr/>
                </a:pPr>
                <a:r>
                  <a:rPr lang="cs-CZ" altLang="en-US" b="1" dirty="0">
                    <a:solidFill>
                      <a:srgbClr val="1436CA"/>
                    </a:solidFill>
                  </a:rPr>
                  <a:t>Posun</a:t>
                </a:r>
                <a:r>
                  <a:rPr lang="cs-CZ" altLang="en-US" dirty="0">
                    <a:solidFill>
                      <a:srgbClr val="1436CA"/>
                    </a:solidFill>
                  </a:rPr>
                  <a:t>, </a:t>
                </a:r>
                <a:r>
                  <a:rPr lang="cs-CZ" altLang="en-US" dirty="0"/>
                  <a:t>resp. </a:t>
                </a:r>
                <a:r>
                  <a:rPr lang="cs-CZ" altLang="en-US" b="1" dirty="0">
                    <a:solidFill>
                      <a:srgbClr val="1436CA"/>
                    </a:solidFill>
                  </a:rPr>
                  <a:t>zpoždění</a:t>
                </a:r>
                <a:r>
                  <a:rPr lang="cs-CZ" altLang="en-US" dirty="0"/>
                  <a:t> – implementováno pamětí (</a:t>
                </a:r>
                <a:r>
                  <a:rPr lang="cs-CZ" altLang="en-US" b="1" dirty="0"/>
                  <a:t>static</a:t>
                </a:r>
                <a:r>
                  <a:rPr lang="cs-CZ" altLang="en-US" dirty="0"/>
                  <a:t> proměnné) </a:t>
                </a:r>
              </a:p>
              <a:p>
                <a:pPr>
                  <a:defRPr/>
                </a:pPr>
                <a:endParaRPr lang="cs-CZ" altLang="en-US" dirty="0"/>
              </a:p>
              <a:p>
                <a:pPr marL="0" indent="0">
                  <a:buNone/>
                  <a:defRPr/>
                </a:pPr>
                <a:r>
                  <a:rPr lang="en-US" altLang="en-US" dirty="0" err="1"/>
                  <a:t>Speciální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signálové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procesory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mají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dokonce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instrukce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zvané</a:t>
                </a:r>
                <a:r>
                  <a:rPr lang="en-US" altLang="en-US" dirty="0"/>
                  <a:t> </a:t>
                </a:r>
                <a:r>
                  <a:rPr lang="en-US" altLang="en-US" b="1" dirty="0"/>
                  <a:t>MACD</a:t>
                </a:r>
                <a:r>
                  <a:rPr lang="en-US" altLang="en-US" dirty="0"/>
                  <a:t> (multiply-accumulate-delay). </a:t>
                </a:r>
              </a:p>
            </p:txBody>
          </p:sp>
        </mc:Choice>
        <mc:Fallback>
          <p:sp>
            <p:nvSpPr>
              <p:cNvPr id="17411" name="Zástupný symbol pro obsah 2">
                <a:extLst>
                  <a:ext uri="{FF2B5EF4-FFF2-40B4-BE49-F238E27FC236}">
                    <a16:creationId xmlns:a16="http://schemas.microsoft.com/office/drawing/2014/main" id="{8C523755-6E44-7E55-800A-48601B39F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6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980D89-C823-58D7-711E-616A99E3B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20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3A7EC26D-4547-86A4-C513-E032C563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Posun</a:t>
            </a:r>
            <a:r>
              <a:rPr lang="pt-BR" altLang="en-US" dirty="0"/>
              <a:t>? Dívej se </a:t>
            </a:r>
            <a:r>
              <a:rPr lang="pt-BR" altLang="en-US" b="1" dirty="0">
                <a:solidFill>
                  <a:srgbClr val="2200EE"/>
                </a:solidFill>
              </a:rPr>
              <a:t>jen do minulosti</a:t>
            </a:r>
            <a:r>
              <a:rPr lang="en-US" altLang="en-US" b="1" dirty="0">
                <a:solidFill>
                  <a:srgbClr val="2200EE"/>
                </a:solidFill>
              </a:rPr>
              <a:t>!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EBF3DDF-E3E1-C094-D6D9-68CE9F1CFC3C}"/>
              </a:ext>
            </a:extLst>
          </p:cNvPr>
          <p:cNvCxnSpPr/>
          <p:nvPr/>
        </p:nvCxnSpPr>
        <p:spPr>
          <a:xfrm>
            <a:off x="1774825" y="3284538"/>
            <a:ext cx="8424863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9D3BA0B-969D-9103-57D8-5A58B1614FFB}"/>
              </a:ext>
            </a:extLst>
          </p:cNvPr>
          <p:cNvCxnSpPr/>
          <p:nvPr/>
        </p:nvCxnSpPr>
        <p:spPr>
          <a:xfrm>
            <a:off x="5880100" y="3068638"/>
            <a:ext cx="0" cy="504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ákazu 2">
            <a:extLst>
              <a:ext uri="{FF2B5EF4-FFF2-40B4-BE49-F238E27FC236}">
                <a16:creationId xmlns:a16="http://schemas.microsoft.com/office/drawing/2014/main" id="{0015300C-01D0-0F07-66B8-69282A6A1BB7}"/>
              </a:ext>
            </a:extLst>
          </p:cNvPr>
          <p:cNvSpPr/>
          <p:nvPr/>
        </p:nvSpPr>
        <p:spPr>
          <a:xfrm>
            <a:off x="6167433" y="1982604"/>
            <a:ext cx="4456360" cy="4456360"/>
          </a:xfrm>
          <a:prstGeom prst="noSmoking">
            <a:avLst>
              <a:gd name="adj" fmla="val 3958"/>
            </a:avLst>
          </a:prstGeom>
          <a:solidFill>
            <a:srgbClr val="1D9B3E"/>
          </a:solidFill>
          <a:ln>
            <a:solidFill>
              <a:srgbClr val="1D9B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68886E-B561-41D0-C235-9FD7FA6E096D}"/>
              </a:ext>
            </a:extLst>
          </p:cNvPr>
          <p:cNvSpPr txBox="1"/>
          <p:nvPr/>
        </p:nvSpPr>
        <p:spPr>
          <a:xfrm>
            <a:off x="3346450" y="5343525"/>
            <a:ext cx="2089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latin typeface="+mn-lt"/>
              </a:rPr>
              <a:t>minulost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4AC37E-E2B1-A83A-B7F7-7381E687EF56}"/>
              </a:ext>
            </a:extLst>
          </p:cNvPr>
          <p:cNvSpPr txBox="1"/>
          <p:nvPr/>
        </p:nvSpPr>
        <p:spPr>
          <a:xfrm>
            <a:off x="5701283" y="3533775"/>
            <a:ext cx="466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6CAB5E4-656F-4544-491F-A244DD3E8E93}"/>
              </a:ext>
            </a:extLst>
          </p:cNvPr>
          <p:cNvSpPr txBox="1"/>
          <p:nvPr/>
        </p:nvSpPr>
        <p:spPr>
          <a:xfrm>
            <a:off x="4583832" y="4068763"/>
            <a:ext cx="25193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b="1" dirty="0">
                <a:latin typeface="+mn-lt"/>
              </a:rPr>
              <a:t>„teď“, „současnost“</a:t>
            </a:r>
            <a:endParaRPr lang="en-US" sz="3200" b="1" dirty="0">
              <a:latin typeface="+mn-lt"/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9ACA098-5F21-4858-8414-C0FAC4835795}"/>
              </a:ext>
            </a:extLst>
          </p:cNvPr>
          <p:cNvCxnSpPr/>
          <p:nvPr/>
        </p:nvCxnSpPr>
        <p:spPr>
          <a:xfrm flipH="1">
            <a:off x="2351088" y="6092825"/>
            <a:ext cx="3097212" cy="0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41D9B07-81BB-E349-E831-C9E75EED81EC}"/>
              </a:ext>
            </a:extLst>
          </p:cNvPr>
          <p:cNvSpPr txBox="1"/>
          <p:nvPr/>
        </p:nvSpPr>
        <p:spPr>
          <a:xfrm>
            <a:off x="5600700" y="2563813"/>
            <a:ext cx="10795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x[n]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7FD89A0-9E34-38DF-A8E9-0C2F7276BCEC}"/>
              </a:ext>
            </a:extLst>
          </p:cNvPr>
          <p:cNvSpPr txBox="1"/>
          <p:nvPr/>
        </p:nvSpPr>
        <p:spPr>
          <a:xfrm>
            <a:off x="6008688" y="5368925"/>
            <a:ext cx="23225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latin typeface="+mn-lt"/>
              </a:rPr>
              <a:t>budoucnost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16FAA21-2B4A-8CFA-243A-58FCB287109F}"/>
              </a:ext>
            </a:extLst>
          </p:cNvPr>
          <p:cNvCxnSpPr/>
          <p:nvPr/>
        </p:nvCxnSpPr>
        <p:spPr>
          <a:xfrm>
            <a:off x="6091238" y="6076950"/>
            <a:ext cx="2957512" cy="15875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2E5F0C0-25EC-31EE-5613-2342C079A111}"/>
              </a:ext>
            </a:extLst>
          </p:cNvPr>
          <p:cNvGrpSpPr/>
          <p:nvPr/>
        </p:nvGrpSpPr>
        <p:grpSpPr>
          <a:xfrm>
            <a:off x="2301369" y="3447216"/>
            <a:ext cx="2482741" cy="1964277"/>
            <a:chOff x="2351088" y="3275810"/>
            <a:chExt cx="2025574" cy="1602579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4B1C3912-ED42-ADCD-23C5-DA4D3CF4E3C1}"/>
                </a:ext>
              </a:extLst>
            </p:cNvPr>
            <p:cNvCxnSpPr/>
            <p:nvPr/>
          </p:nvCxnSpPr>
          <p:spPr>
            <a:xfrm>
              <a:off x="2351088" y="4293096"/>
              <a:ext cx="576560" cy="576560"/>
            </a:xfrm>
            <a:prstGeom prst="line">
              <a:avLst/>
            </a:prstGeom>
            <a:ln w="76200">
              <a:solidFill>
                <a:srgbClr val="1D9B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610E6C9-ECCC-2BDC-FE58-08D1747DE5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2878" y="3275810"/>
              <a:ext cx="1503784" cy="1602579"/>
            </a:xfrm>
            <a:prstGeom prst="line">
              <a:avLst/>
            </a:prstGeom>
            <a:ln w="76200">
              <a:solidFill>
                <a:srgbClr val="1D9B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490B3-A838-282A-2E60-9C6A31B7E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21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5762D28F-05AA-4BB4-9A84-0B544FC9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Posun</a:t>
            </a:r>
            <a:r>
              <a:rPr lang="en-US" altLang="en-US" dirty="0"/>
              <a:t> </a:t>
            </a:r>
            <a:r>
              <a:rPr lang="cs-CZ" altLang="en-US" b="1" dirty="0"/>
              <a:t>off-line</a:t>
            </a:r>
            <a:endParaRPr lang="en-US" altLang="en-US" b="1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D5D3E1D-16C0-006B-1055-6DD1A5AD5E5A}"/>
              </a:ext>
            </a:extLst>
          </p:cNvPr>
          <p:cNvCxnSpPr/>
          <p:nvPr/>
        </p:nvCxnSpPr>
        <p:spPr>
          <a:xfrm>
            <a:off x="1774825" y="3284538"/>
            <a:ext cx="8424863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9EA8E1C-B261-2066-B320-9215A755FDAE}"/>
              </a:ext>
            </a:extLst>
          </p:cNvPr>
          <p:cNvCxnSpPr/>
          <p:nvPr/>
        </p:nvCxnSpPr>
        <p:spPr>
          <a:xfrm>
            <a:off x="5880100" y="3068638"/>
            <a:ext cx="0" cy="504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793EE70-7082-E29F-C511-CC931AE618AD}"/>
              </a:ext>
            </a:extLst>
          </p:cNvPr>
          <p:cNvSpPr txBox="1"/>
          <p:nvPr/>
        </p:nvSpPr>
        <p:spPr>
          <a:xfrm>
            <a:off x="5646738" y="3533775"/>
            <a:ext cx="466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n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60E1A5A-0992-67C1-0893-675CEA2BB418}"/>
              </a:ext>
            </a:extLst>
          </p:cNvPr>
          <p:cNvSpPr txBox="1"/>
          <p:nvPr/>
        </p:nvSpPr>
        <p:spPr>
          <a:xfrm>
            <a:off x="5600700" y="2563813"/>
            <a:ext cx="10795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x[n]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E48AEB1-F7BE-422B-FBA5-8BAF57F7482E}"/>
              </a:ext>
            </a:extLst>
          </p:cNvPr>
          <p:cNvCxnSpPr/>
          <p:nvPr/>
        </p:nvCxnSpPr>
        <p:spPr>
          <a:xfrm>
            <a:off x="4660900" y="3068638"/>
            <a:ext cx="0" cy="504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7001238-7E77-C840-535A-768074A8E56A}"/>
              </a:ext>
            </a:extLst>
          </p:cNvPr>
          <p:cNvSpPr txBox="1"/>
          <p:nvPr/>
        </p:nvSpPr>
        <p:spPr>
          <a:xfrm>
            <a:off x="4427538" y="3533775"/>
            <a:ext cx="8048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latin typeface="+mn-lt"/>
              </a:rPr>
              <a:t>n-1</a:t>
            </a:r>
            <a:endParaRPr lang="en-US" sz="3200" dirty="0">
              <a:latin typeface="+mn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38B5FE2-3B0E-E42C-698B-EC8A325404F5}"/>
              </a:ext>
            </a:extLst>
          </p:cNvPr>
          <p:cNvSpPr txBox="1"/>
          <p:nvPr/>
        </p:nvSpPr>
        <p:spPr>
          <a:xfrm>
            <a:off x="4224338" y="2563813"/>
            <a:ext cx="12366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x[n</a:t>
            </a:r>
            <a:r>
              <a:rPr lang="cs-CZ" sz="3200" dirty="0">
                <a:latin typeface="+mn-lt"/>
              </a:rPr>
              <a:t>-1</a:t>
            </a:r>
            <a:r>
              <a:rPr lang="en-US" sz="3200" dirty="0">
                <a:latin typeface="+mn-lt"/>
              </a:rPr>
              <a:t>]</a:t>
            </a:r>
          </a:p>
        </p:txBody>
      </p:sp>
      <p:sp>
        <p:nvSpPr>
          <p:cNvPr id="29707" name="Zástupný symbol pro obsah 2">
            <a:extLst>
              <a:ext uri="{FF2B5EF4-FFF2-40B4-BE49-F238E27FC236}">
                <a16:creationId xmlns:a16="http://schemas.microsoft.com/office/drawing/2014/main" id="{DE007FAB-F15D-60D7-0585-7D5F74F0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868863"/>
            <a:ext cx="8229600" cy="1257300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3200" dirty="0"/>
              <a:t>… </a:t>
            </a:r>
            <a:r>
              <a:rPr lang="en-US" altLang="en-US" sz="3200" dirty="0" err="1"/>
              <a:t>pouze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změna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hodnoty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ukazatele</a:t>
            </a:r>
            <a:r>
              <a:rPr lang="cs-CZ" altLang="en-US" sz="3200" dirty="0"/>
              <a:t>. </a:t>
            </a:r>
            <a:endParaRPr lang="en-US" altLang="en-US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B06255-5161-4D12-CFC5-5E2E9CBD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8E571613-2364-DB65-E848-7A1B9650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Posun</a:t>
            </a:r>
            <a:r>
              <a:rPr lang="en-US" altLang="en-US" dirty="0"/>
              <a:t> </a:t>
            </a:r>
            <a:r>
              <a:rPr lang="cs-CZ" altLang="en-US" b="1" dirty="0"/>
              <a:t>on-line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2C91B8-9C55-0127-F731-8E49EBAAB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cs-CZ" dirty="0"/>
              <a:t>Máme pouze </a:t>
            </a:r>
            <a:r>
              <a:rPr lang="cs-CZ" i="1" dirty="0"/>
              <a:t>x</a:t>
            </a:r>
            <a:r>
              <a:rPr lang="en-US" i="1" dirty="0"/>
              <a:t>[n]</a:t>
            </a:r>
          </a:p>
          <a:p>
            <a:pPr>
              <a:defRPr/>
            </a:pPr>
            <a:r>
              <a:rPr lang="en-US" dirty="0" err="1"/>
              <a:t>Funkce</a:t>
            </a:r>
            <a:r>
              <a:rPr lang="en-US" dirty="0"/>
              <a:t> s </a:t>
            </a:r>
            <a:r>
              <a:rPr lang="en-US" b="1" dirty="0" err="1"/>
              <a:t>pamětí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cs-CZ" dirty="0"/>
              <a:t>dělá vzorky v minulosti staršími</a:t>
            </a:r>
            <a:r>
              <a:rPr lang="en-US" dirty="0"/>
              <a:t> (</a:t>
            </a:r>
            <a:r>
              <a:rPr lang="cs-CZ" b="1" dirty="0">
                <a:solidFill>
                  <a:srgbClr val="1436CA"/>
                </a:solidFill>
              </a:rPr>
              <a:t>„</a:t>
            </a:r>
            <a:r>
              <a:rPr lang="en-US" b="1" dirty="0" err="1">
                <a:solidFill>
                  <a:srgbClr val="1436CA"/>
                </a:solidFill>
              </a:rPr>
              <a:t>st</a:t>
            </a:r>
            <a:r>
              <a:rPr lang="cs-CZ" b="1" dirty="0" err="1">
                <a:solidFill>
                  <a:srgbClr val="1436CA"/>
                </a:solidFill>
              </a:rPr>
              <a:t>áření</a:t>
            </a:r>
            <a:r>
              <a:rPr lang="cs-CZ" b="1" dirty="0">
                <a:solidFill>
                  <a:srgbClr val="1436CA"/>
                </a:solidFill>
              </a:rPr>
              <a:t>“ vzorků</a:t>
            </a:r>
            <a:r>
              <a:rPr lang="en-US" dirty="0"/>
              <a:t>)</a:t>
            </a: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(float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 xn1, xn2;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  … some processing 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xn2 = xn1;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// update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oldest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xn1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E82AD0-BD38-4473-F595-24E2D4E94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23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6EB372A-62AA-2E9B-E6C6-47C95C00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8956EE0A-6753-3A53-4156-8EEFDD0A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Terminologie a motivace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Základní</a:t>
            </a:r>
            <a:r>
              <a:rPr lang="en-US" altLang="en-US" dirty="0"/>
              <a:t> </a:t>
            </a:r>
            <a:r>
              <a:rPr lang="en-US" altLang="en-US" dirty="0" err="1"/>
              <a:t>operace</a:t>
            </a:r>
            <a:r>
              <a:rPr lang="en-US" altLang="en-US" dirty="0"/>
              <a:t> </a:t>
            </a:r>
            <a:r>
              <a:rPr lang="en-US" altLang="en-US" dirty="0" err="1"/>
              <a:t>potřebné</a:t>
            </a:r>
            <a:r>
              <a:rPr lang="en-US" altLang="en-US" dirty="0"/>
              <a:t> pro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</a:p>
          <a:p>
            <a:r>
              <a:rPr lang="en-US" altLang="en-US" b="1" dirty="0" err="1"/>
              <a:t>Jednoduchý</a:t>
            </a:r>
            <a:r>
              <a:rPr lang="en-US" altLang="en-US" b="1" dirty="0"/>
              <a:t> FIR </a:t>
            </a:r>
            <a:r>
              <a:rPr lang="en-US" altLang="en-US" b="1" dirty="0" err="1"/>
              <a:t>filtr</a:t>
            </a:r>
            <a:r>
              <a:rPr lang="en-US" altLang="en-US" b="1" dirty="0"/>
              <a:t> </a:t>
            </a:r>
          </a:p>
          <a:p>
            <a:r>
              <a:rPr lang="en-US" altLang="en-US" dirty="0" err="1"/>
              <a:t>Konvoluce</a:t>
            </a:r>
            <a:r>
              <a:rPr lang="en-US" altLang="en-US" dirty="0"/>
              <a:t> (a </a:t>
            </a:r>
            <a:r>
              <a:rPr lang="en-US" altLang="en-US" dirty="0" err="1"/>
              <a:t>potřebné</a:t>
            </a:r>
            <a:r>
              <a:rPr lang="en-US" altLang="en-US" dirty="0"/>
              <a:t> </a:t>
            </a:r>
            <a:r>
              <a:rPr lang="en-US" altLang="en-US" dirty="0" err="1"/>
              <a:t>manipulace</a:t>
            </a:r>
            <a:r>
              <a:rPr lang="en-US" altLang="en-US" dirty="0"/>
              <a:t> se </a:t>
            </a:r>
            <a:r>
              <a:rPr lang="en-US" altLang="en-US" dirty="0" err="1"/>
              <a:t>signály</a:t>
            </a:r>
            <a:r>
              <a:rPr lang="en-US" altLang="en-US" dirty="0"/>
              <a:t>)</a:t>
            </a:r>
          </a:p>
          <a:p>
            <a:r>
              <a:rPr lang="pt-BR" altLang="en-US" dirty="0"/>
              <a:t>Filtry se zpětnou vazbou – IIR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– </a:t>
            </a:r>
            <a:r>
              <a:rPr lang="en-US" altLang="en-US" dirty="0" err="1"/>
              <a:t>úvod</a:t>
            </a:r>
            <a:endParaRPr lang="en-US" altLang="en-US" dirty="0"/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581A23-B55F-7068-758B-BF9DBB2AF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24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08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2E67D320-FA70-D10B-A3E2-E1F90982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Jednoduchý</a:t>
            </a:r>
            <a:r>
              <a:rPr lang="cs-CZ" altLang="en-US" dirty="0"/>
              <a:t> FIR</a:t>
            </a:r>
            <a:r>
              <a:rPr lang="en-US" altLang="en-US" dirty="0"/>
              <a:t> </a:t>
            </a:r>
            <a:r>
              <a:rPr lang="en-US" altLang="en-US" dirty="0" err="1"/>
              <a:t>filtr</a:t>
            </a:r>
            <a:endParaRPr lang="en-US" altLang="en-US" dirty="0"/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52541EC6-5227-F693-FDB1-93351087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i="1" dirty="0"/>
              <a:t>y[n] = b</a:t>
            </a:r>
            <a:r>
              <a:rPr lang="en-US" altLang="en-US" i="1" baseline="-25000" dirty="0"/>
              <a:t>0</a:t>
            </a:r>
            <a:r>
              <a:rPr lang="en-US" altLang="en-US" i="1" dirty="0"/>
              <a:t>x[n] + b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x[n-1] + b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x[n-2] + b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x[n-3]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en-US" i="1" dirty="0"/>
          </a:p>
          <a:p>
            <a:pPr marL="0" indent="0">
              <a:buNone/>
            </a:pPr>
            <a:r>
              <a:rPr lang="en-US" altLang="en-US" i="1" dirty="0"/>
              <a:t>… </a:t>
            </a:r>
            <a:r>
              <a:rPr lang="en-US" altLang="en-US" dirty="0" err="1"/>
              <a:t>tomu</a:t>
            </a:r>
            <a:r>
              <a:rPr lang="en-US" altLang="en-US" dirty="0"/>
              <a:t> se </a:t>
            </a:r>
            <a:r>
              <a:rPr lang="en-US" altLang="en-US" dirty="0" err="1"/>
              <a:t>říká</a:t>
            </a:r>
            <a:r>
              <a:rPr lang="cs-CZ" altLang="en-US" dirty="0"/>
              <a:t> </a:t>
            </a:r>
            <a:r>
              <a:rPr lang="en-US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</a:t>
            </a:r>
            <a:r>
              <a:rPr lang="cs-CZ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ční</a:t>
            </a:r>
            <a:r>
              <a:rPr lang="cs-CZ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rovnice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en-US" i="1" dirty="0"/>
          </a:p>
          <a:p>
            <a:pPr marL="0" indent="0">
              <a:buNone/>
            </a:pPr>
            <a:r>
              <a:rPr lang="cs-CZ" altLang="en-US" dirty="0"/>
              <a:t>Pozor!!! To </a:t>
            </a:r>
            <a:r>
              <a:rPr lang="cs-CZ" altLang="en-US" b="1" u="sng" dirty="0"/>
              <a:t>NENÍ</a:t>
            </a:r>
            <a:r>
              <a:rPr lang="cs-CZ" altLang="en-US" u="sng" dirty="0"/>
              <a:t> </a:t>
            </a:r>
            <a:r>
              <a:rPr lang="en-US" altLang="en-US" b="1" u="sng" dirty="0" err="1">
                <a:solidFill>
                  <a:srgbClr val="1436CA"/>
                </a:solidFill>
              </a:rPr>
              <a:t>diferc</a:t>
            </a:r>
            <a:r>
              <a:rPr lang="cs-CZ" altLang="en-US" b="1" u="sng" dirty="0" err="1">
                <a:solidFill>
                  <a:srgbClr val="1436CA"/>
                </a:solidFill>
              </a:rPr>
              <a:t>iální</a:t>
            </a:r>
            <a:r>
              <a:rPr lang="cs-CZ" altLang="en-US" b="1" dirty="0">
                <a:solidFill>
                  <a:srgbClr val="1436CA"/>
                </a:solidFill>
              </a:rPr>
              <a:t> </a:t>
            </a:r>
            <a:r>
              <a:rPr lang="cs-CZ" altLang="en-US" dirty="0">
                <a:solidFill>
                  <a:srgbClr val="1436CA"/>
                </a:solidFill>
              </a:rPr>
              <a:t>rovnice</a:t>
            </a:r>
            <a:r>
              <a:rPr lang="cs-CZ" altLang="en-US" b="1" dirty="0"/>
              <a:t> </a:t>
            </a:r>
            <a:r>
              <a:rPr lang="cs-CZ" altLang="en-US" dirty="0"/>
              <a:t>– Uvidíme je později u </a:t>
            </a:r>
            <a:r>
              <a:rPr lang="en-US" altLang="en-US" dirty="0">
                <a:solidFill>
                  <a:srgbClr val="1436CA"/>
                </a:solidFill>
              </a:rPr>
              <a:t>sys</a:t>
            </a:r>
            <a:r>
              <a:rPr lang="cs-CZ" altLang="en-US" dirty="0" err="1">
                <a:solidFill>
                  <a:srgbClr val="1436CA"/>
                </a:solidFill>
              </a:rPr>
              <a:t>témů</a:t>
            </a:r>
            <a:r>
              <a:rPr lang="cs-CZ" altLang="en-US" dirty="0">
                <a:solidFill>
                  <a:srgbClr val="1436CA"/>
                </a:solidFill>
              </a:rPr>
              <a:t> se spojitým časem</a:t>
            </a: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AA523C-A62F-659D-F309-18003863B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Nadpis 1">
                <a:extLst>
                  <a:ext uri="{FF2B5EF4-FFF2-40B4-BE49-F238E27FC236}">
                    <a16:creationId xmlns:a16="http://schemas.microsoft.com/office/drawing/2014/main" id="{682D5E39-1F97-A81F-B56E-9327929E7A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l-PL" altLang="en-US" dirty="0"/>
                  <a:t>Jak to funguje u vzorku </a:t>
                </a:r>
                <a14:m>
                  <m:oMath xmlns:m="http://schemas.openxmlformats.org/officeDocument/2006/math">
                    <m:r>
                      <a:rPr lang="cs-CZ" alt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?</a:t>
                </a:r>
              </a:p>
            </p:txBody>
          </p:sp>
        </mc:Choice>
        <mc:Fallback xmlns="">
          <p:sp>
            <p:nvSpPr>
              <p:cNvPr id="34818" name="Nadpis 1">
                <a:extLst>
                  <a:ext uri="{FF2B5EF4-FFF2-40B4-BE49-F238E27FC236}">
                    <a16:creationId xmlns:a16="http://schemas.microsoft.com/office/drawing/2014/main" id="{682D5E39-1F97-A81F-B56E-9327929E7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0" name="Obrázek 7">
            <a:extLst>
              <a:ext uri="{FF2B5EF4-FFF2-40B4-BE49-F238E27FC236}">
                <a16:creationId xmlns:a16="http://schemas.microsoft.com/office/drawing/2014/main" id="{0244883F-529E-29B7-FC10-2C6CF5DB7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133600"/>
            <a:ext cx="12185651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délníkový bublinový popisek 28">
            <a:extLst>
              <a:ext uri="{FF2B5EF4-FFF2-40B4-BE49-F238E27FC236}">
                <a16:creationId xmlns:a16="http://schemas.microsoft.com/office/drawing/2014/main" id="{9F214F75-024D-9BC4-D79D-0CC288EC7205}"/>
              </a:ext>
            </a:extLst>
          </p:cNvPr>
          <p:cNvSpPr/>
          <p:nvPr/>
        </p:nvSpPr>
        <p:spPr>
          <a:xfrm>
            <a:off x="3000375" y="3284538"/>
            <a:ext cx="4032250" cy="4318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C1FAEE-C5C0-87FB-72D6-E6C8DE2D5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866" name="Nadpis 1">
                <a:extLst>
                  <a:ext uri="{FF2B5EF4-FFF2-40B4-BE49-F238E27FC236}">
                    <a16:creationId xmlns:a16="http://schemas.microsoft.com/office/drawing/2014/main" id="{256EA3A9-5DB2-1284-CDD4-B260B77035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l-PL" altLang="en-US" dirty="0"/>
                  <a:t>Jak to funguje u vzorku </a:t>
                </a:r>
                <a14:m>
                  <m:oMath xmlns:m="http://schemas.openxmlformats.org/officeDocument/2006/math">
                    <m:r>
                      <a:rPr lang="cs-CZ" alt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cs-CZ" alt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?</a:t>
                </a:r>
              </a:p>
            </p:txBody>
          </p:sp>
        </mc:Choice>
        <mc:Fallback>
          <p:sp>
            <p:nvSpPr>
              <p:cNvPr id="36866" name="Nadpis 1">
                <a:extLst>
                  <a:ext uri="{FF2B5EF4-FFF2-40B4-BE49-F238E27FC236}">
                    <a16:creationId xmlns:a16="http://schemas.microsoft.com/office/drawing/2014/main" id="{256EA3A9-5DB2-1284-CDD4-B260B7703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69" name="Obrázek 5">
            <a:extLst>
              <a:ext uri="{FF2B5EF4-FFF2-40B4-BE49-F238E27FC236}">
                <a16:creationId xmlns:a16="http://schemas.microsoft.com/office/drawing/2014/main" id="{ECB1D5BD-A642-1D31-4170-43B2B77DF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12185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ový bublinový popisek 6">
            <a:extLst>
              <a:ext uri="{FF2B5EF4-FFF2-40B4-BE49-F238E27FC236}">
                <a16:creationId xmlns:a16="http://schemas.microsoft.com/office/drawing/2014/main" id="{7F99AD52-129B-4392-2A6D-3D22E084E1D6}"/>
              </a:ext>
            </a:extLst>
          </p:cNvPr>
          <p:cNvSpPr/>
          <p:nvPr/>
        </p:nvSpPr>
        <p:spPr>
          <a:xfrm>
            <a:off x="8123238" y="3068638"/>
            <a:ext cx="4033837" cy="4318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CA8F2D-62B8-0C0C-3B14-9153881F5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27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59973FF6-B705-7C7F-4CBE-4B1E5261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Implementace </a:t>
            </a:r>
            <a:r>
              <a:rPr lang="cs-CZ" altLang="en-US" b="1" dirty="0"/>
              <a:t>off-line</a:t>
            </a:r>
            <a:r>
              <a:rPr lang="en-US" altLang="en-US" dirty="0"/>
              <a:t> </a:t>
            </a:r>
            <a:r>
              <a:rPr lang="cs-CZ" altLang="en-US" dirty="0" err="1">
                <a:solidFill>
                  <a:srgbClr val="1436CA"/>
                </a:solidFill>
              </a:rPr>
              <a:t>fir</a:t>
            </a:r>
            <a:r>
              <a:rPr lang="en-US" altLang="en-US" dirty="0">
                <a:solidFill>
                  <a:srgbClr val="1436CA"/>
                </a:solidFill>
              </a:rPr>
              <a:t>_</a:t>
            </a:r>
            <a:r>
              <a:rPr lang="en-US" altLang="en-US" dirty="0" err="1">
                <a:solidFill>
                  <a:srgbClr val="1436CA"/>
                </a:solidFill>
              </a:rPr>
              <a:t>offline.c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ABDFB0-0E9D-38EE-5349-5BF0D0A4E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Naprosto</a:t>
            </a:r>
            <a:r>
              <a:rPr lang="en-US" dirty="0"/>
              <a:t> </a:t>
            </a:r>
            <a:r>
              <a:rPr lang="en-US" dirty="0" err="1"/>
              <a:t>doslovné</a:t>
            </a:r>
            <a:r>
              <a:rPr lang="en-US" dirty="0"/>
              <a:t> </a:t>
            </a:r>
            <a:r>
              <a:rPr lang="cs-CZ" dirty="0"/>
              <a:t>přepsání</a:t>
            </a:r>
            <a:r>
              <a:rPr lang="en-US" dirty="0"/>
              <a:t> </a:t>
            </a:r>
            <a:r>
              <a:rPr lang="en-US" dirty="0" err="1"/>
              <a:t>diferenční</a:t>
            </a:r>
            <a:r>
              <a:rPr lang="en-US" dirty="0"/>
              <a:t> </a:t>
            </a:r>
            <a:r>
              <a:rPr lang="en-US" dirty="0" err="1"/>
              <a:t>rovnice</a:t>
            </a:r>
            <a:r>
              <a:rPr lang="pt-BR" dirty="0"/>
              <a:t> </a:t>
            </a:r>
            <a:endParaRPr lang="cs-CZ" dirty="0"/>
          </a:p>
          <a:p>
            <a:pPr>
              <a:defRPr/>
            </a:pPr>
            <a:endParaRPr lang="pt-B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n&lt;N; n++) {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y[n] = b0 * x[n] + b1 * x[n-1] + b2 * x[n-2] + b3 * x[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… 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b="1" dirty="0" err="1"/>
              <a:t>začínáme</a:t>
            </a:r>
            <a:r>
              <a:rPr lang="en-US" b="1" dirty="0"/>
              <a:t> od 3</a:t>
            </a:r>
            <a:r>
              <a:rPr lang="en-US" dirty="0"/>
              <a:t>? </a:t>
            </a:r>
            <a:r>
              <a:rPr lang="cs-CZ" dirty="0"/>
              <a:t>Protože </a:t>
            </a:r>
            <a:r>
              <a:rPr lang="cs-CZ" b="1" dirty="0"/>
              <a:t>nejstarším</a:t>
            </a:r>
            <a:r>
              <a:rPr lang="cs-CZ" dirty="0"/>
              <a:t> je </a:t>
            </a:r>
            <a:r>
              <a:rPr lang="cs-CZ" b="1" dirty="0"/>
              <a:t>x[n</a:t>
            </a:r>
            <a:r>
              <a:rPr lang="cs-CZ" b="1" dirty="0">
                <a:solidFill>
                  <a:srgbClr val="FF0000"/>
                </a:solidFill>
              </a:rPr>
              <a:t>–3</a:t>
            </a:r>
            <a:r>
              <a:rPr lang="cs-CZ" b="1" dirty="0"/>
              <a:t>]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D0F944-149C-443D-E7A1-19F52F0A8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28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6CF62A01-A3A4-90DB-6F0E-BE917822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Implementace </a:t>
            </a:r>
            <a:r>
              <a:rPr lang="cs-CZ" altLang="en-US" b="1" dirty="0"/>
              <a:t>o</a:t>
            </a:r>
            <a:r>
              <a:rPr lang="en-US" altLang="en-US" b="1" dirty="0"/>
              <a:t>n</a:t>
            </a:r>
            <a:r>
              <a:rPr lang="cs-CZ" altLang="en-US" b="1" dirty="0"/>
              <a:t>-line</a:t>
            </a:r>
            <a:r>
              <a:rPr lang="en-US" altLang="en-US" b="1" dirty="0"/>
              <a:t> </a:t>
            </a:r>
            <a:r>
              <a:rPr lang="cs-CZ" altLang="en-US" dirty="0" err="1">
                <a:solidFill>
                  <a:srgbClr val="1436CA"/>
                </a:solidFill>
              </a:rPr>
              <a:t>fir</a:t>
            </a:r>
            <a:r>
              <a:rPr lang="en-US" altLang="en-US" dirty="0">
                <a:solidFill>
                  <a:srgbClr val="1436CA"/>
                </a:solidFill>
              </a:rPr>
              <a:t>_o</a:t>
            </a:r>
            <a:r>
              <a:rPr lang="cs-CZ" altLang="en-US" dirty="0">
                <a:solidFill>
                  <a:srgbClr val="1436CA"/>
                </a:solidFill>
              </a:rPr>
              <a:t>n</a:t>
            </a:r>
            <a:r>
              <a:rPr lang="en-US" altLang="en-US" dirty="0" err="1">
                <a:solidFill>
                  <a:srgbClr val="1436CA"/>
                </a:solidFill>
              </a:rPr>
              <a:t>line.c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8F8F5-B38F-9036-E56C-533B8522F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it-IT" dirty="0"/>
              <a:t>Pro každý vzorek se volá funkce pro filtraci</a:t>
            </a:r>
            <a:endParaRPr lang="cs-CZ" dirty="0"/>
          </a:p>
          <a:p>
            <a:pPr>
              <a:defRPr/>
            </a:pP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zapamatovat</a:t>
            </a:r>
            <a:r>
              <a:rPr lang="en-US" dirty="0"/>
              <a:t> </a:t>
            </a:r>
            <a:r>
              <a:rPr lang="en-US" dirty="0" err="1"/>
              <a:t>minulé</a:t>
            </a:r>
            <a:r>
              <a:rPr lang="en-US" dirty="0"/>
              <a:t> </a:t>
            </a:r>
            <a:r>
              <a:rPr lang="cs-CZ" dirty="0"/>
              <a:t>vzorky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xn1 = 0.0, xn2 = 0.0, xn3 = 0.0;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b0 *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+ b1 * xn1 + b2 * xn2 + b3 * xn3;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xn3 = xn2;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xn2 = xn1;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xn1 =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2207C9D-A72F-9218-F5F1-2E1878FA0658}"/>
              </a:ext>
            </a:extLst>
          </p:cNvPr>
          <p:cNvSpPr txBox="1">
            <a:spLocks/>
          </p:cNvSpPr>
          <p:nvPr/>
        </p:nvSpPr>
        <p:spPr bwMode="auto">
          <a:xfrm>
            <a:off x="6888163" y="5056188"/>
            <a:ext cx="5761037" cy="1501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/>
              <a:t>+ </a:t>
            </a:r>
            <a:r>
              <a:rPr lang="cs-CZ" b="1" dirty="0"/>
              <a:t>volání v </a:t>
            </a:r>
            <a:r>
              <a:rPr lang="en-US" b="1" dirty="0"/>
              <a:t>main</a:t>
            </a:r>
            <a:r>
              <a:rPr lang="en-US" dirty="0"/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(n=0; n&lt;N; n++) {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y[n] = filter (x[n]);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BA4931-9F87-00E7-F94A-8E23FFC2D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29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19634A99-A820-4E3D-A8CF-7A48204C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65125"/>
            <a:ext cx="11305256" cy="1325563"/>
          </a:xfrm>
        </p:spPr>
        <p:txBody>
          <a:bodyPr/>
          <a:lstStyle/>
          <a:p>
            <a:r>
              <a:rPr lang="en-US" altLang="en-US" dirty="0"/>
              <a:t>K </a:t>
            </a:r>
            <a:r>
              <a:rPr lang="en-US" altLang="en-US" dirty="0" err="1"/>
              <a:t>čemu</a:t>
            </a:r>
            <a:r>
              <a:rPr lang="en-US" altLang="en-US" dirty="0"/>
              <a:t> </a:t>
            </a:r>
            <a:r>
              <a:rPr lang="en-US" altLang="en-US" dirty="0" err="1"/>
              <a:t>slouží</a:t>
            </a:r>
            <a:r>
              <a:rPr lang="en-US" altLang="en-US" dirty="0"/>
              <a:t> I – </a:t>
            </a:r>
            <a:r>
              <a:rPr lang="en-US" altLang="en-US" b="1" dirty="0" err="1"/>
              <a:t>Výběr</a:t>
            </a:r>
            <a:r>
              <a:rPr lang="en-US" altLang="en-US" b="1" dirty="0"/>
              <a:t> </a:t>
            </a:r>
            <a:r>
              <a:rPr lang="en-US" altLang="en-US" b="1" dirty="0" err="1"/>
              <a:t>některých</a:t>
            </a:r>
            <a:r>
              <a:rPr lang="en-US" altLang="en-US" b="1" dirty="0"/>
              <a:t> </a:t>
            </a:r>
            <a:r>
              <a:rPr lang="en-US" altLang="en-US" b="1" dirty="0" err="1"/>
              <a:t>částí</a:t>
            </a:r>
            <a:r>
              <a:rPr lang="en-US" altLang="en-US" b="1" dirty="0"/>
              <a:t> </a:t>
            </a:r>
            <a:r>
              <a:rPr lang="en-US" altLang="en-US" b="1" dirty="0" err="1"/>
              <a:t>spektra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4F63DF-AE57-8024-9116-ED8908A8A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825625"/>
            <a:ext cx="1188132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dirty="0"/>
              <a:t>Ukázky na 5 sekundách rockové hudby </a:t>
            </a:r>
            <a:r>
              <a:rPr lang="en-US" dirty="0"/>
              <a:t>(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zná</a:t>
            </a:r>
            <a:r>
              <a:rPr lang="en-US" dirty="0"/>
              <a:t> </a:t>
            </a:r>
            <a:r>
              <a:rPr lang="en-US" dirty="0" err="1"/>
              <a:t>kapelu</a:t>
            </a:r>
            <a:r>
              <a:rPr lang="en-US" dirty="0"/>
              <a:t>?)</a:t>
            </a:r>
            <a:endParaRPr lang="cs-CZ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#demo_lowpass</a:t>
            </a:r>
            <a:r>
              <a:rPr lang="en-US" dirty="0"/>
              <a:t> – max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 500 Hz – </a:t>
            </a:r>
            <a:r>
              <a:rPr lang="en-US" b="1" dirty="0"/>
              <a:t>low-pass filter </a:t>
            </a:r>
            <a:r>
              <a:rPr lang="en-US" dirty="0"/>
              <a:t>(</a:t>
            </a:r>
            <a:r>
              <a:rPr lang="en-US" b="1" dirty="0">
                <a:solidFill>
                  <a:srgbClr val="1436CA"/>
                </a:solidFill>
              </a:rPr>
              <a:t>d</a:t>
            </a:r>
            <a:r>
              <a:rPr lang="cs-CZ" b="1" dirty="0">
                <a:solidFill>
                  <a:srgbClr val="1436CA"/>
                </a:solidFill>
              </a:rPr>
              <a:t>o</a:t>
            </a:r>
            <a:r>
              <a:rPr lang="en-US" b="1" dirty="0">
                <a:solidFill>
                  <a:srgbClr val="1436CA"/>
                </a:solidFill>
              </a:rPr>
              <a:t>l</a:t>
            </a:r>
            <a:r>
              <a:rPr lang="cs-CZ" b="1" dirty="0">
                <a:solidFill>
                  <a:srgbClr val="1436CA"/>
                </a:solidFill>
              </a:rPr>
              <a:t>ní propusť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#demo_highpass </a:t>
            </a:r>
            <a:r>
              <a:rPr lang="en-US" dirty="0"/>
              <a:t>– min. </a:t>
            </a:r>
            <a:r>
              <a:rPr lang="en-US" dirty="0" err="1"/>
              <a:t>frekvence</a:t>
            </a:r>
            <a:r>
              <a:rPr lang="en-US" dirty="0"/>
              <a:t> 5000 Hz – </a:t>
            </a:r>
            <a:r>
              <a:rPr lang="en-US" b="1" dirty="0"/>
              <a:t>high-pass filter</a:t>
            </a:r>
            <a:r>
              <a:rPr lang="en-US" dirty="0"/>
              <a:t> (</a:t>
            </a:r>
            <a:r>
              <a:rPr lang="cs-CZ" b="1" dirty="0">
                <a:solidFill>
                  <a:srgbClr val="1436CA"/>
                </a:solidFill>
              </a:rPr>
              <a:t>horní propusť</a:t>
            </a:r>
            <a:r>
              <a:rPr lang="en-US" dirty="0"/>
              <a:t>)</a:t>
            </a:r>
            <a:endParaRPr lang="cs-CZ" b="1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#demo_terlephone </a:t>
            </a:r>
            <a:r>
              <a:rPr lang="en-US" dirty="0"/>
              <a:t>– </a:t>
            </a:r>
            <a:r>
              <a:rPr lang="en-US" dirty="0" err="1"/>
              <a:t>simulace</a:t>
            </a:r>
            <a:r>
              <a:rPr lang="en-US" dirty="0"/>
              <a:t> </a:t>
            </a:r>
            <a:r>
              <a:rPr lang="en-US" dirty="0" err="1"/>
              <a:t>klasické</a:t>
            </a:r>
            <a:r>
              <a:rPr lang="en-US" dirty="0"/>
              <a:t> </a:t>
            </a:r>
            <a:r>
              <a:rPr lang="en-US" dirty="0" err="1"/>
              <a:t>telefonní</a:t>
            </a:r>
            <a:r>
              <a:rPr lang="en-US" dirty="0"/>
              <a:t> </a:t>
            </a:r>
            <a:r>
              <a:rPr lang="en-US" dirty="0" err="1"/>
              <a:t>sítě</a:t>
            </a:r>
            <a:r>
              <a:rPr lang="en-US" dirty="0"/>
              <a:t> od 300 do 3400 Hz</a:t>
            </a:r>
            <a:br>
              <a:rPr lang="cs-CZ" dirty="0"/>
            </a:br>
            <a:r>
              <a:rPr lang="cs-CZ" dirty="0"/>
              <a:t>                               </a:t>
            </a:r>
            <a:r>
              <a:rPr lang="cs-CZ" sz="4000" dirty="0"/>
              <a:t> </a:t>
            </a:r>
            <a:r>
              <a:rPr lang="cs-CZ" dirty="0"/>
              <a:t>   </a:t>
            </a:r>
            <a:r>
              <a:rPr lang="en-US" dirty="0"/>
              <a:t>– </a:t>
            </a:r>
            <a:r>
              <a:rPr lang="en-US" b="1" dirty="0"/>
              <a:t>band-pass filter</a:t>
            </a:r>
            <a:r>
              <a:rPr lang="en-US" dirty="0"/>
              <a:t> (</a:t>
            </a:r>
            <a:r>
              <a:rPr lang="cs-CZ" b="1" dirty="0">
                <a:solidFill>
                  <a:srgbClr val="1436CA"/>
                </a:solidFill>
              </a:rPr>
              <a:t>pásmová propusť</a:t>
            </a:r>
            <a:r>
              <a:rPr lang="en-US" dirty="0"/>
              <a:t>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C134D9-06D8-0183-EA45-10EC7DAF1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DCD874AE-4423-73C3-C048-EC4C7EC2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Teď si vyzkoušíme</a:t>
            </a:r>
            <a:r>
              <a:rPr lang="en-US" altLang="en-US" dirty="0"/>
              <a:t> </a:t>
            </a:r>
            <a:r>
              <a:rPr lang="en-US" altLang="en-US" dirty="0" err="1"/>
              <a:t>naši</a:t>
            </a:r>
            <a:r>
              <a:rPr lang="en-US" altLang="en-US" dirty="0"/>
              <a:t> </a:t>
            </a:r>
            <a:r>
              <a:rPr lang="en-US" altLang="en-US" dirty="0" err="1"/>
              <a:t>intuici</a:t>
            </a:r>
            <a:r>
              <a:rPr lang="en-US" altLang="en-US" dirty="0"/>
              <a:t> –</a:t>
            </a:r>
            <a:br>
              <a:rPr lang="cs-CZ" altLang="en-US" dirty="0"/>
            </a:br>
            <a:r>
              <a:rPr lang="cs-CZ" altLang="en-US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čemu</a:t>
            </a:r>
            <a:r>
              <a:rPr lang="en-US" altLang="en-US" dirty="0"/>
              <a:t> </a:t>
            </a:r>
            <a:r>
              <a:rPr lang="cs-CZ" altLang="en-US" dirty="0"/>
              <a:t>slouží tyto filtry?</a:t>
            </a:r>
            <a:endParaRPr lang="en-US" altLang="en-US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DE1FD3E7-FB00-011D-2CB1-E576E6747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404118"/>
              </p:ext>
            </p:extLst>
          </p:nvPr>
        </p:nvGraphicFramePr>
        <p:xfrm>
          <a:off x="1981200" y="1916113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Filtr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.25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.25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Filtr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Filtr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Filtr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Filtr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84" name="Zástupný symbol pro obsah 2">
            <a:extLst>
              <a:ext uri="{FF2B5EF4-FFF2-40B4-BE49-F238E27FC236}">
                <a16:creationId xmlns:a16="http://schemas.microsoft.com/office/drawing/2014/main" id="{3B205609-04B5-574E-C973-8CAF4BEF4044}"/>
              </a:ext>
            </a:extLst>
          </p:cNvPr>
          <p:cNvSpPr txBox="1">
            <a:spLocks/>
          </p:cNvSpPr>
          <p:nvPr/>
        </p:nvSpPr>
        <p:spPr bwMode="auto">
          <a:xfrm>
            <a:off x="838200" y="5300663"/>
            <a:ext cx="72024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dirty="0" err="1"/>
              <a:t>Zobrazení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segmentu</a:t>
            </a:r>
            <a:r>
              <a:rPr lang="en-US" altLang="en-US" dirty="0"/>
              <a:t> </a:t>
            </a:r>
            <a:r>
              <a:rPr lang="cs-CZ" altLang="en-US" dirty="0"/>
              <a:t>„</a:t>
            </a:r>
            <a:r>
              <a:rPr lang="en-US" altLang="en-US" dirty="0" err="1"/>
              <a:t>hlučného</a:t>
            </a:r>
            <a:r>
              <a:rPr lang="cs-CZ" altLang="en-US" dirty="0"/>
              <a:t>“</a:t>
            </a:r>
            <a:r>
              <a:rPr lang="en-US" altLang="en-US" dirty="0"/>
              <a:t> </a:t>
            </a:r>
            <a:r>
              <a:rPr lang="en-US" altLang="en-US" dirty="0" err="1"/>
              <a:t>kosinu</a:t>
            </a:r>
            <a:r>
              <a:rPr lang="en-US" altLang="en-US" dirty="0"/>
              <a:t>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#filter1 … #filter5</a:t>
            </a:r>
            <a:endParaRPr lang="cs-CZ" alt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8E2EFA-EBE7-EE00-D288-94A9D46CD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30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6209F04-5260-F8C6-EBA2-8D75AD2DB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400" y="121504"/>
            <a:ext cx="8569201" cy="6614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E87B5-67A6-D9B3-2615-2B813B547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31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C7B354-621C-AC6E-416F-74FA63A0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61089"/>
            <a:ext cx="12192003" cy="31238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35B9347-AC24-8966-DEC9-724290AA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5052"/>
            <a:ext cx="12192000" cy="3104308"/>
          </a:xfrm>
          <a:prstGeom prst="rect">
            <a:avLst/>
          </a:prstGeom>
        </p:spPr>
      </p:pic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466D7C10-F896-6F29-0510-3DDCE111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32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4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AF6FA3-BAA9-2E26-89B8-3C750ECA7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12192000" cy="31043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D9B0D1-4A49-D264-2E3E-6E065F7D4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1" y="3642241"/>
            <a:ext cx="12171649" cy="3099127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A48B13-E853-95EE-1E37-400843B62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33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65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9198780-62AD-B4BF-E49C-2F415815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932"/>
            <a:ext cx="12176760" cy="310042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03D8890-B3E4-6EF9-B0F2-C080D2C29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848"/>
            <a:ext cx="12176760" cy="3133144"/>
          </a:xfrm>
          <a:prstGeom prst="rect">
            <a:avLst/>
          </a:prstGeom>
        </p:spPr>
      </p:pic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AA357880-DCBD-6CD0-B52E-467C878C1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34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63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07375C43-D9EC-5513-DB42-7B601C46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Jak </a:t>
            </a:r>
            <a:r>
              <a:rPr lang="en-US" altLang="en-US" dirty="0" err="1"/>
              <a:t>znázornit</a:t>
            </a:r>
            <a:r>
              <a:rPr lang="en-US" altLang="en-US" dirty="0"/>
              <a:t> </a:t>
            </a:r>
            <a:r>
              <a:rPr lang="en-US" altLang="en-US" dirty="0" err="1"/>
              <a:t>filtr</a:t>
            </a:r>
            <a:r>
              <a:rPr lang="cs-CZ" altLang="en-US" dirty="0"/>
              <a:t>? </a:t>
            </a:r>
            <a:endParaRPr lang="en-US" altLang="en-US" dirty="0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9BA282F6-B6AA-7AC6-8FDF-C2AD7DE1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238"/>
            <a:ext cx="10515600" cy="4775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i="1" dirty="0"/>
              <a:t>y[n] = b</a:t>
            </a:r>
            <a:r>
              <a:rPr lang="en-US" altLang="en-US" i="1" baseline="-25000" dirty="0"/>
              <a:t>0</a:t>
            </a:r>
            <a:r>
              <a:rPr lang="en-US" altLang="en-US" i="1" dirty="0"/>
              <a:t>x[n] + b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x[n-1] + b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x[n-2] + b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x[n-3]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i="1" dirty="0"/>
              <a:t>… </a:t>
            </a:r>
            <a:r>
              <a:rPr lang="cs-CZ" altLang="en-US" b="1" dirty="0">
                <a:solidFill>
                  <a:srgbClr val="1436CA"/>
                </a:solidFill>
              </a:rPr>
              <a:t>diferenční rovnice</a:t>
            </a:r>
            <a:endParaRPr lang="en-US" altLang="en-US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en-US" b="1" dirty="0">
                <a:solidFill>
                  <a:srgbClr val="1436CA"/>
                </a:solidFill>
              </a:rPr>
              <a:t>schéma, diagram </a:t>
            </a:r>
            <a:r>
              <a:rPr lang="cs-CZ" altLang="en-US" dirty="0">
                <a:solidFill>
                  <a:srgbClr val="1436CA"/>
                </a:solidFill>
              </a:rPr>
              <a:t>…</a:t>
            </a:r>
            <a:endParaRPr lang="cs-CZ" altLang="en-US" dirty="0"/>
          </a:p>
          <a:p>
            <a:pPr>
              <a:defRPr/>
            </a:pPr>
            <a:r>
              <a:rPr lang="en-US" b="1" i="1" dirty="0"/>
              <a:t>z</a:t>
            </a:r>
            <a:r>
              <a:rPr lang="en-US" b="1" i="1" baseline="30000" dirty="0"/>
              <a:t>-1</a:t>
            </a:r>
            <a:r>
              <a:rPr lang="cs-CZ" baseline="30000" dirty="0"/>
              <a:t> </a:t>
            </a:r>
            <a:r>
              <a:rPr lang="cs-CZ" dirty="0"/>
              <a:t>bloky jsou zpožděny o 1 vzorek</a:t>
            </a:r>
            <a:br>
              <a:rPr lang="cs-CZ" dirty="0"/>
            </a:br>
            <a:r>
              <a:rPr lang="cs-CZ" dirty="0"/>
              <a:t>(vysvětlení přijde později</a:t>
            </a:r>
            <a:r>
              <a:rPr lang="en-US" dirty="0"/>
              <a:t>)</a:t>
            </a:r>
            <a:r>
              <a:rPr lang="cs-CZ" dirty="0"/>
              <a:t>.</a:t>
            </a:r>
          </a:p>
          <a:p>
            <a:pPr>
              <a:defRPr/>
            </a:pPr>
            <a:r>
              <a:rPr lang="cs-CZ" dirty="0"/>
              <a:t>Trojúhelníky jsou násobení.</a:t>
            </a:r>
          </a:p>
          <a:p>
            <a:pPr>
              <a:defRPr/>
            </a:pPr>
            <a:r>
              <a:rPr lang="cs-CZ" dirty="0"/>
              <a:t>Velký kruh je součet (sumace). </a:t>
            </a:r>
            <a:endParaRPr lang="en-US" baseline="30000" dirty="0"/>
          </a:p>
          <a:p>
            <a:pPr>
              <a:defRPr/>
            </a:pPr>
            <a:endParaRPr lang="cs-CZ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C17167A-4EFC-6D17-2EC5-850AA2B35316}"/>
              </a:ext>
            </a:extLst>
          </p:cNvPr>
          <p:cNvCxnSpPr/>
          <p:nvPr/>
        </p:nvCxnSpPr>
        <p:spPr>
          <a:xfrm>
            <a:off x="5870575" y="3405188"/>
            <a:ext cx="18716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ývojový diagram: vyjmutí 9">
            <a:extLst>
              <a:ext uri="{FF2B5EF4-FFF2-40B4-BE49-F238E27FC236}">
                <a16:creationId xmlns:a16="http://schemas.microsoft.com/office/drawing/2014/main" id="{53F675C6-2850-8904-7416-B17E73C13AE9}"/>
              </a:ext>
            </a:extLst>
          </p:cNvPr>
          <p:cNvSpPr/>
          <p:nvPr/>
        </p:nvSpPr>
        <p:spPr>
          <a:xfrm rot="5400000">
            <a:off x="7705726" y="3222625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301329B-EE0D-3E81-1090-B7FA30400219}"/>
              </a:ext>
            </a:extLst>
          </p:cNvPr>
          <p:cNvCxnSpPr/>
          <p:nvPr/>
        </p:nvCxnSpPr>
        <p:spPr>
          <a:xfrm>
            <a:off x="8123238" y="3405188"/>
            <a:ext cx="8429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29213D4-1D48-5323-090C-8B789A86FA8F}"/>
              </a:ext>
            </a:extLst>
          </p:cNvPr>
          <p:cNvCxnSpPr>
            <a:endCxn id="16" idx="0"/>
          </p:cNvCxnSpPr>
          <p:nvPr/>
        </p:nvCxnSpPr>
        <p:spPr>
          <a:xfrm>
            <a:off x="6770688" y="3386138"/>
            <a:ext cx="9525" cy="133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4A7D5155-3C1E-E5E2-00BC-9B9E167C5790}"/>
              </a:ext>
            </a:extLst>
          </p:cNvPr>
          <p:cNvSpPr/>
          <p:nvPr/>
        </p:nvSpPr>
        <p:spPr>
          <a:xfrm>
            <a:off x="6383338" y="3519488"/>
            <a:ext cx="7921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2A09713-2359-D085-416D-87159AF82152}"/>
              </a:ext>
            </a:extLst>
          </p:cNvPr>
          <p:cNvSpPr/>
          <p:nvPr/>
        </p:nvSpPr>
        <p:spPr>
          <a:xfrm>
            <a:off x="6383338" y="4456113"/>
            <a:ext cx="7921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D1BB809-DD6E-4361-5336-134F3C4E6BBF}"/>
              </a:ext>
            </a:extLst>
          </p:cNvPr>
          <p:cNvSpPr/>
          <p:nvPr/>
        </p:nvSpPr>
        <p:spPr>
          <a:xfrm>
            <a:off x="6383338" y="5391150"/>
            <a:ext cx="7921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C634793D-946A-050C-21C2-3213F8F03085}"/>
              </a:ext>
            </a:extLst>
          </p:cNvPr>
          <p:cNvCxnSpPr/>
          <p:nvPr/>
        </p:nvCxnSpPr>
        <p:spPr>
          <a:xfrm>
            <a:off x="6778625" y="4022725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771D89DD-98BA-9C2D-DA56-06269CC6F79E}"/>
              </a:ext>
            </a:extLst>
          </p:cNvPr>
          <p:cNvCxnSpPr/>
          <p:nvPr/>
        </p:nvCxnSpPr>
        <p:spPr>
          <a:xfrm>
            <a:off x="6765925" y="4959350"/>
            <a:ext cx="0" cy="449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F5F4CFF-15BC-927C-32E2-8357B200A639}"/>
              </a:ext>
            </a:extLst>
          </p:cNvPr>
          <p:cNvCxnSpPr/>
          <p:nvPr/>
        </p:nvCxnSpPr>
        <p:spPr>
          <a:xfrm>
            <a:off x="6800850" y="6103938"/>
            <a:ext cx="903288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6AC5388-1510-F82B-62A2-F8C9FF085F8A}"/>
              </a:ext>
            </a:extLst>
          </p:cNvPr>
          <p:cNvSpPr txBox="1"/>
          <p:nvPr/>
        </p:nvSpPr>
        <p:spPr>
          <a:xfrm>
            <a:off x="7710488" y="2828925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0</a:t>
            </a:r>
            <a:endParaRPr lang="en-US" baseline="-25000" dirty="0">
              <a:latin typeface="+mj-lt"/>
            </a:endParaRPr>
          </a:p>
        </p:txBody>
      </p:sp>
      <p:sp>
        <p:nvSpPr>
          <p:cNvPr id="30" name="Vývojový diagram: vyjmutí 29">
            <a:extLst>
              <a:ext uri="{FF2B5EF4-FFF2-40B4-BE49-F238E27FC236}">
                <a16:creationId xmlns:a16="http://schemas.microsoft.com/office/drawing/2014/main" id="{142B7711-EDB7-0ED6-A67D-ABDB2D1425A9}"/>
              </a:ext>
            </a:extLst>
          </p:cNvPr>
          <p:cNvSpPr/>
          <p:nvPr/>
        </p:nvSpPr>
        <p:spPr>
          <a:xfrm rot="5400000">
            <a:off x="7699376" y="404018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B8E5ED7-D95B-1B38-5809-B8F6A84D2B14}"/>
              </a:ext>
            </a:extLst>
          </p:cNvPr>
          <p:cNvSpPr txBox="1"/>
          <p:nvPr/>
        </p:nvSpPr>
        <p:spPr>
          <a:xfrm>
            <a:off x="7710488" y="3505200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1</a:t>
            </a:r>
            <a:endParaRPr lang="en-US" baseline="-25000" dirty="0">
              <a:latin typeface="+mj-lt"/>
            </a:endParaRPr>
          </a:p>
        </p:txBody>
      </p:sp>
      <p:sp>
        <p:nvSpPr>
          <p:cNvPr id="32" name="Vývojový diagram: vyjmutí 31">
            <a:extLst>
              <a:ext uri="{FF2B5EF4-FFF2-40B4-BE49-F238E27FC236}">
                <a16:creationId xmlns:a16="http://schemas.microsoft.com/office/drawing/2014/main" id="{7C45C647-92E1-D3A7-EAE3-DAC0C37B3B74}"/>
              </a:ext>
            </a:extLst>
          </p:cNvPr>
          <p:cNvSpPr/>
          <p:nvPr/>
        </p:nvSpPr>
        <p:spPr>
          <a:xfrm rot="5400000">
            <a:off x="7699376" y="4984750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A54B40C-AA6E-9DE0-8004-16BC3980E7DF}"/>
              </a:ext>
            </a:extLst>
          </p:cNvPr>
          <p:cNvSpPr txBox="1"/>
          <p:nvPr/>
        </p:nvSpPr>
        <p:spPr>
          <a:xfrm>
            <a:off x="7704138" y="4591050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34" name="Vývojový diagram: vyjmutí 33">
            <a:extLst>
              <a:ext uri="{FF2B5EF4-FFF2-40B4-BE49-F238E27FC236}">
                <a16:creationId xmlns:a16="http://schemas.microsoft.com/office/drawing/2014/main" id="{2DF54524-7EFF-3172-4E05-EA7D11F8530D}"/>
              </a:ext>
            </a:extLst>
          </p:cNvPr>
          <p:cNvSpPr/>
          <p:nvPr/>
        </p:nvSpPr>
        <p:spPr>
          <a:xfrm rot="5400000">
            <a:off x="7651751" y="5930900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04E27328-CB58-7746-5296-A0FDF9493867}"/>
              </a:ext>
            </a:extLst>
          </p:cNvPr>
          <p:cNvSpPr txBox="1"/>
          <p:nvPr/>
        </p:nvSpPr>
        <p:spPr>
          <a:xfrm>
            <a:off x="7656513" y="5538788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3</a:t>
            </a:r>
            <a:endParaRPr lang="en-US" baseline="-25000" dirty="0">
              <a:latin typeface="+mj-lt"/>
            </a:endParaRP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12FD3534-406D-2C5B-E3B7-1F2BA2AF2546}"/>
              </a:ext>
            </a:extLst>
          </p:cNvPr>
          <p:cNvSpPr/>
          <p:nvPr/>
        </p:nvSpPr>
        <p:spPr>
          <a:xfrm>
            <a:off x="8966200" y="2967038"/>
            <a:ext cx="1012825" cy="919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AB83A35E-1185-267E-DB1A-C9F9700B14BB}"/>
              </a:ext>
            </a:extLst>
          </p:cNvPr>
          <p:cNvCxnSpPr/>
          <p:nvPr/>
        </p:nvCxnSpPr>
        <p:spPr>
          <a:xfrm>
            <a:off x="6789738" y="4227513"/>
            <a:ext cx="957262" cy="7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9FB53475-82D1-4CF4-8426-942BE5BABB7F}"/>
              </a:ext>
            </a:extLst>
          </p:cNvPr>
          <p:cNvCxnSpPr/>
          <p:nvPr/>
        </p:nvCxnSpPr>
        <p:spPr>
          <a:xfrm>
            <a:off x="6778625" y="5178425"/>
            <a:ext cx="963613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F9A760F2-1145-1838-D32C-41579E125FB8}"/>
              </a:ext>
            </a:extLst>
          </p:cNvPr>
          <p:cNvCxnSpPr>
            <a:stCxn id="30" idx="0"/>
            <a:endCxn id="36" idx="3"/>
          </p:cNvCxnSpPr>
          <p:nvPr/>
        </p:nvCxnSpPr>
        <p:spPr>
          <a:xfrm flipV="1">
            <a:off x="8116888" y="3751263"/>
            <a:ext cx="996950" cy="471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AD4EA219-246C-0063-95A8-3A43663704BB}"/>
              </a:ext>
            </a:extLst>
          </p:cNvPr>
          <p:cNvCxnSpPr>
            <a:stCxn id="32" idx="0"/>
          </p:cNvCxnSpPr>
          <p:nvPr/>
        </p:nvCxnSpPr>
        <p:spPr>
          <a:xfrm flipV="1">
            <a:off x="8116888" y="3875088"/>
            <a:ext cx="1138237" cy="129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2E66206F-B56A-0ECC-3A07-61E3041DDC58}"/>
              </a:ext>
            </a:extLst>
          </p:cNvPr>
          <p:cNvCxnSpPr>
            <a:stCxn id="34" idx="0"/>
            <a:endCxn id="36" idx="4"/>
          </p:cNvCxnSpPr>
          <p:nvPr/>
        </p:nvCxnSpPr>
        <p:spPr>
          <a:xfrm flipV="1">
            <a:off x="8069263" y="3886200"/>
            <a:ext cx="1403350" cy="2227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085D580E-BB1D-F80B-8238-C538BCDD2415}"/>
              </a:ext>
            </a:extLst>
          </p:cNvPr>
          <p:cNvCxnSpPr/>
          <p:nvPr/>
        </p:nvCxnSpPr>
        <p:spPr>
          <a:xfrm>
            <a:off x="9979025" y="3425825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DB1A2BD-2329-26FA-1CD1-DFA3238BA9A4}"/>
              </a:ext>
            </a:extLst>
          </p:cNvPr>
          <p:cNvSpPr txBox="1"/>
          <p:nvPr/>
        </p:nvSpPr>
        <p:spPr>
          <a:xfrm>
            <a:off x="5961063" y="2965450"/>
            <a:ext cx="8397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DCB0E008-BE1C-263A-BB28-8DAA443859BD}"/>
              </a:ext>
            </a:extLst>
          </p:cNvPr>
          <p:cNvSpPr txBox="1"/>
          <p:nvPr/>
        </p:nvSpPr>
        <p:spPr>
          <a:xfrm>
            <a:off x="11010900" y="3013075"/>
            <a:ext cx="841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ACA2FD0-9C34-BB06-D5B1-1CF26C64822F}"/>
              </a:ext>
            </a:extLst>
          </p:cNvPr>
          <p:cNvCxnSpPr>
            <a:stCxn id="18" idx="2"/>
          </p:cNvCxnSpPr>
          <p:nvPr/>
        </p:nvCxnSpPr>
        <p:spPr>
          <a:xfrm flipH="1">
            <a:off x="6778625" y="5895975"/>
            <a:ext cx="1588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6978AA-33A5-661C-F400-4630EF30D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B933A4EC-173D-C5F2-E437-4789E46E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424" cy="1325563"/>
          </a:xfrm>
        </p:spPr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Impulsní odezva</a:t>
            </a:r>
            <a:r>
              <a:rPr lang="en-US" altLang="en-US" b="1" dirty="0"/>
              <a:t> </a:t>
            </a:r>
            <a:r>
              <a:rPr lang="cs-CZ" altLang="en-US" b="1" dirty="0"/>
              <a:t>=</a:t>
            </a:r>
            <a:r>
              <a:rPr lang="en-US" altLang="en-US" b="1" dirty="0"/>
              <a:t> </a:t>
            </a:r>
            <a:r>
              <a:rPr lang="en-US" altLang="en-US" b="1" dirty="0" err="1"/>
              <a:t>reakce</a:t>
            </a:r>
            <a:r>
              <a:rPr lang="en-US" altLang="en-US" b="1" dirty="0"/>
              <a:t> </a:t>
            </a:r>
            <a:r>
              <a:rPr lang="en-US" altLang="en-US" b="1" dirty="0" err="1"/>
              <a:t>na</a:t>
            </a:r>
            <a:r>
              <a:rPr lang="en-US" altLang="en-US" b="1" dirty="0"/>
              <a:t> </a:t>
            </a:r>
            <a:r>
              <a:rPr lang="en-US" altLang="en-US" b="1" dirty="0" err="1"/>
              <a:t>jednotkový</a:t>
            </a:r>
            <a:r>
              <a:rPr lang="en-US" altLang="en-US" b="1" dirty="0"/>
              <a:t> </a:t>
            </a:r>
            <a:r>
              <a:rPr lang="en-US" altLang="en-US" b="1" dirty="0" err="1"/>
              <a:t>impuls</a:t>
            </a:r>
            <a:endParaRPr lang="en-US" altLang="en-US" b="1" dirty="0"/>
          </a:p>
        </p:txBody>
      </p:sp>
      <p:sp>
        <p:nvSpPr>
          <p:cNvPr id="41988" name="Zástupný symbol pro obsah 1">
            <a:extLst>
              <a:ext uri="{FF2B5EF4-FFF2-40B4-BE49-F238E27FC236}">
                <a16:creationId xmlns:a16="http://schemas.microsoft.com/office/drawing/2014/main" id="{804B1F28-0A0B-2360-7F6B-F809C9FE2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3"/>
            <a:ext cx="10515600" cy="4351337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1989" name="Obrázek 2">
            <a:extLst>
              <a:ext uri="{FF2B5EF4-FFF2-40B4-BE49-F238E27FC236}">
                <a16:creationId xmlns:a16="http://schemas.microsoft.com/office/drawing/2014/main" id="{5CB78B9C-667C-81CA-9AA9-D279EE945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3"/>
            <a:ext cx="1210627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ový bublinový popisek 18">
            <a:extLst>
              <a:ext uri="{FF2B5EF4-FFF2-40B4-BE49-F238E27FC236}">
                <a16:creationId xmlns:a16="http://schemas.microsoft.com/office/drawing/2014/main" id="{771208A2-DB77-7D09-F5B6-6352B85EAE55}"/>
              </a:ext>
            </a:extLst>
          </p:cNvPr>
          <p:cNvSpPr/>
          <p:nvPr/>
        </p:nvSpPr>
        <p:spPr>
          <a:xfrm>
            <a:off x="1919288" y="3127375"/>
            <a:ext cx="4032250" cy="433388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20" name="Obdélníkový bublinový popisek 19">
            <a:extLst>
              <a:ext uri="{FF2B5EF4-FFF2-40B4-BE49-F238E27FC236}">
                <a16:creationId xmlns:a16="http://schemas.microsoft.com/office/drawing/2014/main" id="{5E542B82-5561-88BF-7FF6-0BC729539A1C}"/>
              </a:ext>
            </a:extLst>
          </p:cNvPr>
          <p:cNvSpPr/>
          <p:nvPr/>
        </p:nvSpPr>
        <p:spPr>
          <a:xfrm>
            <a:off x="4872038" y="5838825"/>
            <a:ext cx="4032250" cy="4318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7702B2DF-034F-9915-1E81-D82098B8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Impulzní odezva</a:t>
            </a:r>
            <a:endParaRPr lang="en-US" altLang="cs-CZ" dirty="0"/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D913DF91-1B1C-4988-4D51-538DBF693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84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impulsní</a:t>
            </a:r>
            <a:r>
              <a:rPr lang="en-US" altLang="cs-CZ" dirty="0"/>
              <a:t> </a:t>
            </a:r>
            <a:r>
              <a:rPr lang="en-US" altLang="cs-CZ" dirty="0" err="1"/>
              <a:t>odezva</a:t>
            </a:r>
            <a:r>
              <a:rPr lang="en-US" altLang="cs-CZ" dirty="0"/>
              <a:t> je </a:t>
            </a:r>
            <a:r>
              <a:rPr lang="en-US" altLang="cs-CZ" dirty="0" err="1"/>
              <a:t>přesně</a:t>
            </a:r>
            <a:r>
              <a:rPr lang="en-US" altLang="cs-CZ" dirty="0"/>
              <a:t> </a:t>
            </a:r>
            <a:r>
              <a:rPr lang="en-US" altLang="cs-CZ" dirty="0" err="1"/>
              <a:t>ekvivalentní</a:t>
            </a:r>
            <a:r>
              <a:rPr lang="en-US" altLang="cs-CZ" dirty="0"/>
              <a:t> </a:t>
            </a:r>
            <a:r>
              <a:rPr lang="en-US" altLang="cs-CZ" dirty="0" err="1"/>
              <a:t>koeficientům</a:t>
            </a:r>
            <a:r>
              <a:rPr lang="en-US" altLang="cs-CZ" dirty="0"/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cs-CZ" sz="2600" b="1" i="1" dirty="0"/>
              <a:t>h[k] = b</a:t>
            </a:r>
            <a:r>
              <a:rPr lang="en-US" altLang="cs-CZ" sz="2600" b="1" i="1" baseline="-25000" dirty="0"/>
              <a:t>k</a:t>
            </a:r>
            <a:r>
              <a:rPr lang="en-US" altLang="cs-CZ" sz="2600" b="1" i="1" dirty="0"/>
              <a:t> </a:t>
            </a:r>
            <a:r>
              <a:rPr lang="cs-CZ" altLang="cs-CZ" sz="2600" dirty="0"/>
              <a:t>pro</a:t>
            </a:r>
            <a:r>
              <a:rPr lang="en-US" altLang="cs-CZ" sz="2600" dirty="0"/>
              <a:t> </a:t>
            </a:r>
            <a:r>
              <a:rPr lang="en-US" altLang="cs-CZ" sz="2600" b="1" i="1" dirty="0"/>
              <a:t>k = 0,1,2,3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cs-CZ" sz="2600" b="1" i="1" dirty="0"/>
              <a:t>h[k] = 0</a:t>
            </a:r>
            <a:r>
              <a:rPr lang="en-US" altLang="cs-CZ" sz="2600" b="1" dirty="0"/>
              <a:t>   </a:t>
            </a:r>
            <a:r>
              <a:rPr lang="cs-CZ" altLang="cs-CZ" sz="2600" dirty="0"/>
              <a:t>jinak</a:t>
            </a:r>
            <a:endParaRPr lang="en-US" altLang="cs-CZ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altLang="cs-CZ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cs-CZ" dirty="0" err="1"/>
              <a:t>Délka</a:t>
            </a:r>
            <a:r>
              <a:rPr lang="en-US" altLang="cs-CZ" dirty="0"/>
              <a:t> </a:t>
            </a:r>
            <a:r>
              <a:rPr lang="en-US" altLang="cs-CZ" dirty="0" err="1"/>
              <a:t>této</a:t>
            </a:r>
            <a:r>
              <a:rPr lang="en-US" altLang="cs-CZ" dirty="0"/>
              <a:t> </a:t>
            </a:r>
            <a:r>
              <a:rPr lang="en-US" altLang="cs-CZ" dirty="0" err="1"/>
              <a:t>impulsní</a:t>
            </a:r>
            <a:r>
              <a:rPr lang="en-US" altLang="cs-CZ" dirty="0"/>
              <a:t> </a:t>
            </a:r>
            <a:r>
              <a:rPr lang="en-US" altLang="cs-CZ" dirty="0" err="1"/>
              <a:t>odezvy</a:t>
            </a:r>
            <a:r>
              <a:rPr lang="en-US" altLang="cs-CZ" dirty="0"/>
              <a:t> je 4, </a:t>
            </a:r>
            <a:r>
              <a:rPr lang="cs-CZ" altLang="cs-CZ" dirty="0"/>
              <a:t>takže to je </a:t>
            </a:r>
            <a:r>
              <a:rPr lang="cs-CZ" altLang="cs-CZ" b="1" dirty="0">
                <a:solidFill>
                  <a:srgbClr val="1436CA"/>
                </a:solidFill>
              </a:rPr>
              <a:t>konečná impulsní odezva</a:t>
            </a:r>
            <a:r>
              <a:rPr lang="en-US" altLang="cs-CZ" b="1" dirty="0"/>
              <a:t> </a:t>
            </a:r>
            <a:r>
              <a:rPr lang="en-US" altLang="cs-CZ" dirty="0"/>
              <a:t>– </a:t>
            </a:r>
            <a:r>
              <a:rPr lang="en-US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en-US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finite impulse response filter</a:t>
            </a: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altLang="cs-CZ" dirty="0"/>
              <a:t>… Co bychom měli udělat pro implementaci IIR filtru s </a:t>
            </a:r>
            <a:r>
              <a:rPr lang="cs-CZ" altLang="cs-CZ" dirty="0">
                <a:solidFill>
                  <a:srgbClr val="1436CA"/>
                </a:solidFill>
              </a:rPr>
              <a:t>nekonečnou impulzní odezvou</a:t>
            </a:r>
            <a:r>
              <a:rPr lang="cs-CZ" altLang="cs-CZ" dirty="0"/>
              <a:t>?</a:t>
            </a:r>
            <a:endParaRPr lang="en-US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4996A7-C58E-F107-C431-1D25A247B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37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6EB372A-62AA-2E9B-E6C6-47C95C00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8956EE0A-6753-3A53-4156-8EEFDD0A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Terminologie a motivace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Základní</a:t>
            </a:r>
            <a:r>
              <a:rPr lang="en-US" altLang="en-US" dirty="0"/>
              <a:t> </a:t>
            </a:r>
            <a:r>
              <a:rPr lang="en-US" altLang="en-US" dirty="0" err="1"/>
              <a:t>operace</a:t>
            </a:r>
            <a:r>
              <a:rPr lang="en-US" altLang="en-US" dirty="0"/>
              <a:t> </a:t>
            </a:r>
            <a:r>
              <a:rPr lang="en-US" altLang="en-US" dirty="0" err="1"/>
              <a:t>potřebné</a:t>
            </a:r>
            <a:r>
              <a:rPr lang="en-US" altLang="en-US" dirty="0"/>
              <a:t> pro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Jednoduchý</a:t>
            </a:r>
            <a:r>
              <a:rPr lang="en-US" altLang="en-US" dirty="0"/>
              <a:t> FIR </a:t>
            </a:r>
            <a:r>
              <a:rPr lang="en-US" altLang="en-US" dirty="0" err="1"/>
              <a:t>filtr</a:t>
            </a:r>
            <a:r>
              <a:rPr lang="en-US" altLang="en-US" dirty="0"/>
              <a:t> </a:t>
            </a:r>
          </a:p>
          <a:p>
            <a:r>
              <a:rPr lang="en-US" altLang="en-US" b="1" dirty="0" err="1"/>
              <a:t>Konvoluce</a:t>
            </a:r>
            <a:r>
              <a:rPr lang="en-US" altLang="en-US" b="1" dirty="0"/>
              <a:t> (a </a:t>
            </a:r>
            <a:r>
              <a:rPr lang="en-US" altLang="en-US" b="1" dirty="0" err="1"/>
              <a:t>potřebné</a:t>
            </a:r>
            <a:r>
              <a:rPr lang="en-US" altLang="en-US" b="1" dirty="0"/>
              <a:t> </a:t>
            </a:r>
            <a:r>
              <a:rPr lang="en-US" altLang="en-US" b="1" dirty="0" err="1"/>
              <a:t>manipulace</a:t>
            </a:r>
            <a:r>
              <a:rPr lang="en-US" altLang="en-US" b="1" dirty="0"/>
              <a:t> se </a:t>
            </a:r>
            <a:r>
              <a:rPr lang="en-US" altLang="en-US" b="1" dirty="0" err="1"/>
              <a:t>signály</a:t>
            </a:r>
            <a:r>
              <a:rPr lang="en-US" altLang="en-US" b="1" dirty="0"/>
              <a:t>)</a:t>
            </a:r>
          </a:p>
          <a:p>
            <a:r>
              <a:rPr lang="pt-BR" altLang="en-US" dirty="0"/>
              <a:t>Filtry se zpětnou vazbou – IIR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– </a:t>
            </a:r>
            <a:r>
              <a:rPr lang="en-US" altLang="en-US" dirty="0" err="1"/>
              <a:t>úvod</a:t>
            </a:r>
            <a:endParaRPr lang="en-US" altLang="en-US" dirty="0"/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9034D1-7677-1D55-5F41-DB3CCBDDC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38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41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0C83E5BB-98A2-90D4-89FF-1BB9C691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2200EE"/>
                </a:solidFill>
              </a:rPr>
              <a:t>Konvoluce</a:t>
            </a:r>
            <a:endParaRPr lang="en-US" altLang="cs-CZ" b="1" dirty="0">
              <a:solidFill>
                <a:srgbClr val="2200EE"/>
              </a:solidFill>
            </a:endParaRPr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32329D05-BAC7-D596-FF71-A46C31252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… Pojďme si ale nejprve natrénovat některé základní operace s </a:t>
            </a:r>
            <a:br>
              <a:rPr lang="cs-CZ" altLang="cs-CZ" dirty="0"/>
            </a:br>
            <a:r>
              <a:rPr lang="cs-CZ" altLang="cs-CZ" dirty="0"/>
              <a:t>    diskrétními signály</a:t>
            </a:r>
            <a:r>
              <a:rPr lang="en-US" altLang="cs-CZ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cs-CZ" dirty="0"/>
          </a:p>
        </p:txBody>
      </p:sp>
      <p:pic>
        <p:nvPicPr>
          <p:cNvPr id="45061" name="Obrázek 5">
            <a:extLst>
              <a:ext uri="{FF2B5EF4-FFF2-40B4-BE49-F238E27FC236}">
                <a16:creationId xmlns:a16="http://schemas.microsoft.com/office/drawing/2014/main" id="{8DDF3526-2604-884E-FA82-69F96E51D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00200"/>
            <a:ext cx="3527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Obrázek 6">
            <a:extLst>
              <a:ext uri="{FF2B5EF4-FFF2-40B4-BE49-F238E27FC236}">
                <a16:creationId xmlns:a16="http://schemas.microsoft.com/office/drawing/2014/main" id="{9010750A-26A5-BAB1-11C8-3E402A5CB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276475"/>
            <a:ext cx="3679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21B35-E8BE-A13C-F308-F65F3ACFE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39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7A0C14F3-785F-CB40-0EDF-F1FD6F0A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365125"/>
            <a:ext cx="12025336" cy="1325563"/>
          </a:xfrm>
        </p:spPr>
        <p:txBody>
          <a:bodyPr/>
          <a:lstStyle/>
          <a:p>
            <a:r>
              <a:rPr lang="en-US" altLang="en-US" dirty="0"/>
              <a:t>K </a:t>
            </a:r>
            <a:r>
              <a:rPr lang="en-US" altLang="en-US" dirty="0" err="1"/>
              <a:t>čemu</a:t>
            </a:r>
            <a:r>
              <a:rPr lang="en-US" altLang="en-US" dirty="0"/>
              <a:t> </a:t>
            </a:r>
            <a:r>
              <a:rPr lang="en-US" altLang="en-US" dirty="0" err="1"/>
              <a:t>slouží</a:t>
            </a:r>
            <a:r>
              <a:rPr lang="en-US" altLang="en-US" dirty="0"/>
              <a:t> I</a:t>
            </a:r>
            <a:r>
              <a:rPr lang="cs-CZ" altLang="en-US" dirty="0"/>
              <a:t>I </a:t>
            </a:r>
            <a:r>
              <a:rPr lang="en-US" altLang="en-US" dirty="0"/>
              <a:t>– </a:t>
            </a:r>
            <a:r>
              <a:rPr lang="en-US" altLang="en-US" b="1" dirty="0" err="1"/>
              <a:t>Zmírnění</a:t>
            </a:r>
            <a:r>
              <a:rPr lang="en-US" altLang="en-US" b="1" dirty="0"/>
              <a:t> </a:t>
            </a:r>
            <a:r>
              <a:rPr lang="en-US" altLang="en-US" b="1" dirty="0" err="1"/>
              <a:t>některých</a:t>
            </a:r>
            <a:r>
              <a:rPr lang="en-US" altLang="en-US" b="1" dirty="0"/>
              <a:t> </a:t>
            </a:r>
            <a:r>
              <a:rPr lang="en-US" altLang="en-US" b="1" dirty="0" err="1"/>
              <a:t>rušivých</a:t>
            </a:r>
            <a:r>
              <a:rPr lang="en-US" altLang="en-US" b="1" dirty="0"/>
              <a:t> </a:t>
            </a:r>
            <a:r>
              <a:rPr lang="en-US" altLang="en-US" b="1" dirty="0" err="1"/>
              <a:t>složek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55F991-8633-5D32-1C77-A1FF3EC5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25625"/>
            <a:ext cx="11737304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#demo_1kHz_cleaning</a:t>
            </a:r>
            <a:r>
              <a:rPr lang="en-US" dirty="0"/>
              <a:t> –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znečištěný</a:t>
            </a:r>
            <a:r>
              <a:rPr lang="en-US" dirty="0"/>
              <a:t> </a:t>
            </a:r>
            <a:r>
              <a:rPr lang="en-US" dirty="0" err="1"/>
              <a:t>pípnutím</a:t>
            </a:r>
            <a:r>
              <a:rPr lang="en-US" dirty="0"/>
              <a:t> o </a:t>
            </a:r>
            <a:r>
              <a:rPr lang="en-US" dirty="0" err="1"/>
              <a:t>frekvenci</a:t>
            </a:r>
            <a:r>
              <a:rPr lang="en-US" dirty="0"/>
              <a:t> 1 kHz </a:t>
            </a:r>
          </a:p>
          <a:p>
            <a:pPr>
              <a:defRPr/>
            </a:pPr>
            <a:r>
              <a:rPr lang="en-US" b="1" dirty="0"/>
              <a:t>Band-stop filter</a:t>
            </a:r>
            <a:r>
              <a:rPr lang="en-US" dirty="0"/>
              <a:t> (</a:t>
            </a:r>
            <a:r>
              <a:rPr lang="cs-CZ" b="1" dirty="0">
                <a:solidFill>
                  <a:srgbClr val="1436CA"/>
                </a:solidFill>
              </a:rPr>
              <a:t>pásmová </a:t>
            </a:r>
            <a:r>
              <a:rPr lang="en-US" b="1" dirty="0">
                <a:solidFill>
                  <a:srgbClr val="1436CA"/>
                </a:solidFill>
              </a:rPr>
              <a:t>z</a:t>
            </a:r>
            <a:r>
              <a:rPr lang="cs-CZ" b="1" dirty="0" err="1">
                <a:solidFill>
                  <a:srgbClr val="1436CA"/>
                </a:solidFill>
              </a:rPr>
              <a:t>ádrž</a:t>
            </a:r>
            <a:r>
              <a:rPr lang="en-US" dirty="0"/>
              <a:t>)</a:t>
            </a:r>
            <a:r>
              <a:rPr lang="cs-CZ" dirty="0"/>
              <a:t> </a:t>
            </a:r>
            <a:r>
              <a:rPr lang="pl-PL" dirty="0"/>
              <a:t>navržen tak, aby zabil frekvenci 1 kHz</a:t>
            </a:r>
            <a:br>
              <a:rPr lang="cs-CZ" dirty="0"/>
            </a:br>
            <a:r>
              <a:rPr lang="en-US" dirty="0"/>
              <a:t>(a </a:t>
            </a:r>
            <a:r>
              <a:rPr lang="en-US" dirty="0" err="1"/>
              <a:t>někte</a:t>
            </a:r>
            <a:r>
              <a:rPr lang="cs-CZ" dirty="0" err="1"/>
              <a:t>ré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...)</a:t>
            </a:r>
          </a:p>
        </p:txBody>
      </p:sp>
      <p:pic>
        <p:nvPicPr>
          <p:cNvPr id="4" name="Obrázek 3" descr="Obsah obrázku diagram, řada/pruh, text, Písmo&#10;&#10;Popis byl vytvořen automaticky">
            <a:extLst>
              <a:ext uri="{FF2B5EF4-FFF2-40B4-BE49-F238E27FC236}">
                <a16:creationId xmlns:a16="http://schemas.microsoft.com/office/drawing/2014/main" id="{CA3BDA3D-F95C-F833-1B0E-5E03FDD7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030"/>
            <a:ext cx="12192000" cy="2735908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6078C8-A657-44A0-B7A4-C0DEE2F7E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7">
            <a:extLst>
              <a:ext uri="{FF2B5EF4-FFF2-40B4-BE49-F238E27FC236}">
                <a16:creationId xmlns:a16="http://schemas.microsoft.com/office/drawing/2014/main" id="{19F5037E-6834-FD51-463D-74A6B92AD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987925"/>
            <a:ext cx="118506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Nadpis 1">
            <a:extLst>
              <a:ext uri="{FF2B5EF4-FFF2-40B4-BE49-F238E27FC236}">
                <a16:creationId xmlns:a16="http://schemas.microsoft.com/office/drawing/2014/main" id="{957104EF-AE20-922F-9939-535A3D8F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Zpoždění</a:t>
            </a:r>
            <a:r>
              <a:rPr lang="cs-CZ" altLang="en-US" dirty="0"/>
              <a:t> a </a:t>
            </a:r>
            <a:r>
              <a:rPr lang="cs-CZ" altLang="en-US" b="1" dirty="0">
                <a:solidFill>
                  <a:srgbClr val="1436CA"/>
                </a:solidFill>
              </a:rPr>
              <a:t>předběhnutí</a:t>
            </a:r>
            <a:endParaRPr lang="en-US" altLang="en-US" b="1" dirty="0"/>
          </a:p>
        </p:txBody>
      </p:sp>
      <p:sp>
        <p:nvSpPr>
          <p:cNvPr id="47108" name="Zástupný symbol pro obsah 2">
            <a:extLst>
              <a:ext uri="{FF2B5EF4-FFF2-40B4-BE49-F238E27FC236}">
                <a16:creationId xmlns:a16="http://schemas.microsoft.com/office/drawing/2014/main" id="{1C92DF38-E653-54BF-00CE-1CA7C63FE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i="1" dirty="0"/>
              <a:t>y[n] = x[</a:t>
            </a:r>
            <a:r>
              <a:rPr lang="en-US" altLang="en-US" b="1" i="1" dirty="0">
                <a:solidFill>
                  <a:srgbClr val="00B050"/>
                </a:solidFill>
              </a:rPr>
              <a:t>n</a:t>
            </a:r>
            <a:r>
              <a:rPr lang="en-US" altLang="en-US" b="1" i="1" dirty="0">
                <a:solidFill>
                  <a:srgbClr val="FF0000"/>
                </a:solidFill>
              </a:rPr>
              <a:t>–</a:t>
            </a:r>
            <a:r>
              <a:rPr lang="en-US" altLang="en-US" b="1" i="1" dirty="0"/>
              <a:t>2]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i="1" dirty="0"/>
              <a:t>y[n] = x[</a:t>
            </a:r>
            <a:r>
              <a:rPr lang="en-US" altLang="en-US" b="1" i="1" dirty="0">
                <a:solidFill>
                  <a:srgbClr val="00B050"/>
                </a:solidFill>
              </a:rPr>
              <a:t>n</a:t>
            </a:r>
            <a:r>
              <a:rPr lang="en-US" altLang="en-US" b="1" i="1" dirty="0">
                <a:solidFill>
                  <a:srgbClr val="2200EE"/>
                </a:solidFill>
              </a:rPr>
              <a:t>+</a:t>
            </a:r>
            <a:r>
              <a:rPr lang="en-US" altLang="en-US" b="1" i="1" dirty="0"/>
              <a:t>3]</a:t>
            </a:r>
          </a:p>
        </p:txBody>
      </p:sp>
      <p:pic>
        <p:nvPicPr>
          <p:cNvPr id="47110" name="Obrázek 5">
            <a:extLst>
              <a:ext uri="{FF2B5EF4-FFF2-40B4-BE49-F238E27FC236}">
                <a16:creationId xmlns:a16="http://schemas.microsoft.com/office/drawing/2014/main" id="{0FE59BB7-5D74-9A1A-6926-A4BF32968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582863"/>
            <a:ext cx="120380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>
            <a:extLst>
              <a:ext uri="{FF2B5EF4-FFF2-40B4-BE49-F238E27FC236}">
                <a16:creationId xmlns:a16="http://schemas.microsoft.com/office/drawing/2014/main" id="{3C5FB812-78A6-995A-2100-2AFBF5250D96}"/>
              </a:ext>
            </a:extLst>
          </p:cNvPr>
          <p:cNvSpPr/>
          <p:nvPr/>
        </p:nvSpPr>
        <p:spPr>
          <a:xfrm flipH="1">
            <a:off x="2711450" y="5551488"/>
            <a:ext cx="295275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předběhnutí</a:t>
            </a:r>
            <a:r>
              <a:rPr lang="cs-CZ" dirty="0"/>
              <a:t> o 3 vzorky</a:t>
            </a:r>
            <a:endParaRPr lang="en-US" dirty="0"/>
          </a:p>
        </p:txBody>
      </p:sp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7AE9A722-8501-D9FC-ECC2-A6A883931651}"/>
              </a:ext>
            </a:extLst>
          </p:cNvPr>
          <p:cNvSpPr/>
          <p:nvPr/>
        </p:nvSpPr>
        <p:spPr>
          <a:xfrm>
            <a:off x="5492749" y="3159125"/>
            <a:ext cx="2160000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zpoždění</a:t>
            </a:r>
            <a:r>
              <a:rPr lang="cs-CZ" dirty="0"/>
              <a:t> o 2 vzorky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63C5C01C-E963-DEFC-C865-98570C05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O</a:t>
            </a:r>
            <a:r>
              <a:rPr lang="en-US" altLang="en-US" b="1" dirty="0">
                <a:solidFill>
                  <a:srgbClr val="1436CA"/>
                </a:solidFill>
              </a:rPr>
              <a:t>to</a:t>
            </a:r>
            <a:r>
              <a:rPr lang="cs-CZ" altLang="en-US" b="1" dirty="0" err="1">
                <a:solidFill>
                  <a:srgbClr val="1436CA"/>
                </a:solidFill>
              </a:rPr>
              <a:t>čení</a:t>
            </a:r>
            <a:endParaRPr lang="en-US" altLang="en-US" b="1" dirty="0"/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EF84A530-7278-81E8-3FBD-4CFE4E2D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i="1" dirty="0"/>
              <a:t>y[n] = x[</a:t>
            </a:r>
            <a:r>
              <a:rPr lang="en-US" altLang="en-US" b="1" i="1" dirty="0">
                <a:solidFill>
                  <a:srgbClr val="FF0000"/>
                </a:solidFill>
              </a:rPr>
              <a:t>–</a:t>
            </a:r>
            <a:r>
              <a:rPr lang="en-US" altLang="en-US" b="1" i="1" dirty="0">
                <a:solidFill>
                  <a:srgbClr val="00B050"/>
                </a:solidFill>
              </a:rPr>
              <a:t>n</a:t>
            </a:r>
            <a:r>
              <a:rPr lang="en-US" altLang="en-US" b="1" i="1" dirty="0"/>
              <a:t>]</a:t>
            </a:r>
            <a:endParaRPr lang="en-US" altLang="en-US" b="1" dirty="0"/>
          </a:p>
        </p:txBody>
      </p:sp>
      <p:pic>
        <p:nvPicPr>
          <p:cNvPr id="48133" name="Obrázek 4">
            <a:extLst>
              <a:ext uri="{FF2B5EF4-FFF2-40B4-BE49-F238E27FC236}">
                <a16:creationId xmlns:a16="http://schemas.microsoft.com/office/drawing/2014/main" id="{A2557F32-2405-25F9-2913-54BFE6AE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2738"/>
            <a:ext cx="12039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hnutá šipka doleva 5">
            <a:extLst>
              <a:ext uri="{FF2B5EF4-FFF2-40B4-BE49-F238E27FC236}">
                <a16:creationId xmlns:a16="http://schemas.microsoft.com/office/drawing/2014/main" id="{EBDAC7ED-7732-A9CB-8598-FB50792D94C3}"/>
              </a:ext>
            </a:extLst>
          </p:cNvPr>
          <p:cNvSpPr/>
          <p:nvPr/>
        </p:nvSpPr>
        <p:spPr>
          <a:xfrm rot="5400000">
            <a:off x="5308600" y="2789238"/>
            <a:ext cx="449263" cy="17287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5BB9819-4C2B-F20F-4FF5-AA32AE83BF5D}"/>
              </a:ext>
            </a:extLst>
          </p:cNvPr>
          <p:cNvSpPr/>
          <p:nvPr/>
        </p:nvSpPr>
        <p:spPr>
          <a:xfrm>
            <a:off x="263352" y="4221088"/>
            <a:ext cx="648072" cy="256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33CAB86-E048-5E1B-7DB3-8D666EDDE066}"/>
              </a:ext>
            </a:extLst>
          </p:cNvPr>
          <p:cNvSpPr txBox="1"/>
          <p:nvPr/>
        </p:nvSpPr>
        <p:spPr>
          <a:xfrm>
            <a:off x="263352" y="4180128"/>
            <a:ext cx="105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x[-n]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52B214C-A42A-2F98-F6E2-191933E6FE61}"/>
              </a:ext>
            </a:extLst>
          </p:cNvPr>
          <p:cNvCxnSpPr/>
          <p:nvPr/>
        </p:nvCxnSpPr>
        <p:spPr>
          <a:xfrm>
            <a:off x="76200" y="4221088"/>
            <a:ext cx="14832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C1AFE2-70CE-E8F7-01AD-8AB23648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41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772BAD53-0C8A-9C3B-4200-B110991B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0819"/>
            <a:ext cx="10515600" cy="1325563"/>
          </a:xfrm>
        </p:spPr>
        <p:txBody>
          <a:bodyPr/>
          <a:lstStyle/>
          <a:p>
            <a:r>
              <a:rPr lang="cs-CZ" altLang="en-US" b="1" dirty="0"/>
              <a:t>Otočení s posunem </a:t>
            </a:r>
            <a:r>
              <a:rPr lang="cs-CZ" altLang="en-US" dirty="0"/>
              <a:t>– </a:t>
            </a:r>
            <a:r>
              <a:rPr lang="cs-CZ" altLang="en-US" dirty="0" err="1"/>
              <a:t>NEintuitivní</a:t>
            </a:r>
            <a:r>
              <a:rPr lang="cs-CZ" altLang="en-US" dirty="0"/>
              <a:t> </a:t>
            </a:r>
            <a:r>
              <a:rPr lang="en-US" altLang="en-US" dirty="0"/>
              <a:t>!!!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A8DB96-CE09-0990-F1B0-166302BBD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897160"/>
            <a:ext cx="11949856" cy="47640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i="1" dirty="0"/>
              <a:t>y[n] = x[</a:t>
            </a:r>
            <a:r>
              <a:rPr lang="en-US" altLang="en-US" b="1" i="1" dirty="0">
                <a:solidFill>
                  <a:srgbClr val="FF0000"/>
                </a:solidFill>
              </a:rPr>
              <a:t>–</a:t>
            </a:r>
            <a:r>
              <a:rPr lang="en-US" b="1" i="1" dirty="0">
                <a:solidFill>
                  <a:srgbClr val="00B050"/>
                </a:solidFill>
              </a:rPr>
              <a:t>n</a:t>
            </a:r>
            <a:r>
              <a:rPr lang="en-US" altLang="en-US" b="1" i="1" dirty="0">
                <a:solidFill>
                  <a:srgbClr val="FF0000"/>
                </a:solidFill>
              </a:rPr>
              <a:t>–</a:t>
            </a:r>
            <a:r>
              <a:rPr lang="en-US" b="1" i="1" dirty="0"/>
              <a:t>1]</a:t>
            </a:r>
            <a:endParaRPr lang="cs-CZ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>
              <a:defRPr/>
            </a:pPr>
            <a:endParaRPr lang="en-US" sz="4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400" dirty="0"/>
          </a:p>
          <a:p>
            <a:pPr>
              <a:defRPr/>
            </a:pPr>
            <a:r>
              <a:rPr lang="cs-CZ" dirty="0"/>
              <a:t>Otočení</a:t>
            </a:r>
            <a:r>
              <a:rPr lang="en-US" dirty="0"/>
              <a:t> + </a:t>
            </a:r>
            <a:r>
              <a:rPr lang="en-US" dirty="0" err="1"/>
              <a:t>přidání</a:t>
            </a:r>
            <a:r>
              <a:rPr lang="en-US" dirty="0"/>
              <a:t> </a:t>
            </a:r>
            <a:r>
              <a:rPr lang="en-US" dirty="0" err="1"/>
              <a:t>záporného</a:t>
            </a:r>
            <a:r>
              <a:rPr lang="en-US" dirty="0"/>
              <a:t> </a:t>
            </a:r>
            <a:r>
              <a:rPr lang="en-US" dirty="0" err="1"/>
              <a:t>posunu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 </a:t>
            </a:r>
            <a:r>
              <a:rPr lang="cs-CZ" b="1" dirty="0"/>
              <a:t>předběhnutí otočeného signálu</a:t>
            </a:r>
            <a:endParaRPr lang="en-US" sz="10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3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i="1" dirty="0"/>
              <a:t>y[n] = x[</a:t>
            </a:r>
            <a:r>
              <a:rPr lang="en-US" altLang="en-US" b="1" i="1" dirty="0">
                <a:solidFill>
                  <a:srgbClr val="FF0000"/>
                </a:solidFill>
              </a:rPr>
              <a:t>–</a:t>
            </a:r>
            <a:r>
              <a:rPr lang="en-US" b="1" i="1" dirty="0">
                <a:solidFill>
                  <a:srgbClr val="00B050"/>
                </a:solidFill>
              </a:rPr>
              <a:t>n</a:t>
            </a:r>
            <a:r>
              <a:rPr lang="en-US" b="1" i="1" dirty="0">
                <a:solidFill>
                  <a:srgbClr val="2200EE"/>
                </a:solidFill>
              </a:rPr>
              <a:t>+</a:t>
            </a:r>
            <a:r>
              <a:rPr lang="en-US" b="1" i="1" dirty="0"/>
              <a:t>4]</a:t>
            </a:r>
            <a:endParaRPr lang="en-US" b="1" dirty="0"/>
          </a:p>
          <a:p>
            <a:pPr>
              <a:defRPr/>
            </a:pPr>
            <a:endParaRPr lang="en-US" sz="4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cs-CZ" dirty="0"/>
              <a:t>Otočení</a:t>
            </a:r>
            <a:r>
              <a:rPr lang="en-US" dirty="0"/>
              <a:t> + </a:t>
            </a:r>
            <a:r>
              <a:rPr lang="en-US" dirty="0" err="1"/>
              <a:t>přidání</a:t>
            </a:r>
            <a:r>
              <a:rPr lang="en-US" dirty="0"/>
              <a:t> </a:t>
            </a:r>
            <a:r>
              <a:rPr lang="cs-CZ" dirty="0"/>
              <a:t>kladného</a:t>
            </a:r>
            <a:r>
              <a:rPr lang="en-US" dirty="0"/>
              <a:t> </a:t>
            </a:r>
            <a:r>
              <a:rPr lang="en-US" dirty="0" err="1"/>
              <a:t>posunu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 </a:t>
            </a:r>
            <a:r>
              <a:rPr lang="cs-CZ" b="1" dirty="0"/>
              <a:t>zpoždění otočeného signálu</a:t>
            </a:r>
            <a:endParaRPr lang="en-US" sz="10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300" b="1" i="1" dirty="0"/>
          </a:p>
        </p:txBody>
      </p:sp>
      <p:pic>
        <p:nvPicPr>
          <p:cNvPr id="49157" name="Obrázek 7">
            <a:extLst>
              <a:ext uri="{FF2B5EF4-FFF2-40B4-BE49-F238E27FC236}">
                <a16:creationId xmlns:a16="http://schemas.microsoft.com/office/drawing/2014/main" id="{249CE5DB-0914-93BB-B586-C5D87091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546101"/>
            <a:ext cx="121110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Obrázek 9">
            <a:extLst>
              <a:ext uri="{FF2B5EF4-FFF2-40B4-BE49-F238E27FC236}">
                <a16:creationId xmlns:a16="http://schemas.microsoft.com/office/drawing/2014/main" id="{E298D91A-CA60-E2AC-F7D4-5DB01358A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653136"/>
            <a:ext cx="12118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E5419C-5887-F535-0B26-8AEE513C2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DF5724B0-2F5D-FFE7-26E4-6FA31D1B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Nejste si jistí</a:t>
            </a:r>
            <a:r>
              <a:rPr lang="en-US" altLang="en-US" dirty="0"/>
              <a:t>? </a:t>
            </a:r>
            <a:r>
              <a:rPr lang="cs-CZ" altLang="en-US" dirty="0"/>
              <a:t>Ověřte si to</a:t>
            </a:r>
            <a:r>
              <a:rPr lang="en-US" altLang="en-US" dirty="0"/>
              <a:t>! 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4EE47CC2-155C-E1EF-AE94-D22D5900C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err="1"/>
              <a:t>Vyberte</a:t>
            </a:r>
            <a:r>
              <a:rPr lang="en-US" altLang="en-US" dirty="0"/>
              <a:t> </a:t>
            </a:r>
            <a:r>
              <a:rPr lang="en-US" altLang="en-US" dirty="0" err="1"/>
              <a:t>důležitý</a:t>
            </a:r>
            <a:r>
              <a:rPr lang="cs-CZ" altLang="en-US" dirty="0"/>
              <a:t>/významný</a:t>
            </a:r>
            <a:r>
              <a:rPr lang="en-US" altLang="en-US" dirty="0"/>
              <a:t> </a:t>
            </a:r>
            <a:r>
              <a:rPr lang="en-US" altLang="en-US" dirty="0" err="1"/>
              <a:t>vzorek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U </a:t>
            </a:r>
            <a:r>
              <a:rPr lang="en-US" altLang="en-US" dirty="0" err="1"/>
              <a:t>upraveného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</a:t>
            </a:r>
            <a:r>
              <a:rPr lang="en-US" altLang="en-US" dirty="0" err="1"/>
              <a:t>vyhodnoťte</a:t>
            </a:r>
            <a:r>
              <a:rPr lang="en-US" altLang="en-US" dirty="0"/>
              <a:t> </a:t>
            </a:r>
            <a:r>
              <a:rPr lang="en-US" altLang="en-US" dirty="0" err="1"/>
              <a:t>časovou</a:t>
            </a:r>
            <a:r>
              <a:rPr lang="en-US" altLang="en-US" dirty="0"/>
              <a:t> </a:t>
            </a:r>
            <a:r>
              <a:rPr lang="en-US" altLang="en-US" dirty="0" err="1"/>
              <a:t>modifikaci</a:t>
            </a:r>
            <a:r>
              <a:rPr lang="en-US" altLang="en-US" dirty="0"/>
              <a:t> pro </a:t>
            </a:r>
            <a:r>
              <a:rPr lang="en-US" altLang="en-US" dirty="0" err="1"/>
              <a:t>tento</a:t>
            </a:r>
            <a:r>
              <a:rPr lang="en-US" altLang="en-US" dirty="0"/>
              <a:t> </a:t>
            </a:r>
            <a:r>
              <a:rPr lang="en-US" altLang="en-US" dirty="0" err="1"/>
              <a:t>vzorek</a:t>
            </a: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 </a:t>
            </a:r>
            <a:r>
              <a:rPr lang="en-US" altLang="en-US" dirty="0" err="1"/>
              <a:t>Podívejte</a:t>
            </a:r>
            <a:r>
              <a:rPr lang="en-US" altLang="en-US" dirty="0"/>
              <a:t> se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výsledný</a:t>
            </a:r>
            <a:r>
              <a:rPr lang="en-US" altLang="en-US" dirty="0"/>
              <a:t> </a:t>
            </a:r>
            <a:r>
              <a:rPr lang="en-US" altLang="en-US" dirty="0" err="1"/>
              <a:t>čas</a:t>
            </a:r>
            <a:r>
              <a:rPr lang="en-US" altLang="en-US" dirty="0"/>
              <a:t> v </a:t>
            </a:r>
            <a:r>
              <a:rPr lang="en-US" altLang="en-US" dirty="0" err="1"/>
              <a:t>původním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err="1"/>
              <a:t>Stejný</a:t>
            </a:r>
            <a:r>
              <a:rPr lang="en-US" altLang="en-US" dirty="0"/>
              <a:t> </a:t>
            </a:r>
            <a:r>
              <a:rPr lang="en-US" altLang="en-US" dirty="0" err="1"/>
              <a:t>vzorek</a:t>
            </a:r>
            <a:r>
              <a:rPr lang="en-US" altLang="en-US" dirty="0"/>
              <a:t> </a:t>
            </a:r>
            <a:r>
              <a:rPr lang="en-US" altLang="en-US" dirty="0" err="1"/>
              <a:t>jako</a:t>
            </a:r>
            <a:r>
              <a:rPr lang="en-US" altLang="en-US" dirty="0"/>
              <a:t> v </a:t>
            </a:r>
            <a:r>
              <a:rPr lang="en-US" altLang="en-US" dirty="0" err="1"/>
              <a:t>upraveném</a:t>
            </a:r>
            <a:r>
              <a:rPr lang="en-US" altLang="en-US" dirty="0"/>
              <a:t> </a:t>
            </a:r>
            <a:r>
              <a:rPr lang="en-US" altLang="en-US" dirty="0" err="1"/>
              <a:t>vzorku</a:t>
            </a:r>
            <a:r>
              <a:rPr lang="en-US" altLang="en-US" dirty="0"/>
              <a:t>? </a:t>
            </a:r>
            <a:r>
              <a:rPr lang="en-US" altLang="en-US" b="1" dirty="0">
                <a:solidFill>
                  <a:srgbClr val="1D9B3E"/>
                </a:solidFill>
              </a:rPr>
              <a:t>OK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err="1"/>
              <a:t>Jiný</a:t>
            </a:r>
            <a:r>
              <a:rPr lang="en-US" altLang="en-US" dirty="0"/>
              <a:t> </a:t>
            </a:r>
            <a:r>
              <a:rPr lang="en-US" altLang="en-US" dirty="0" err="1"/>
              <a:t>vzorek</a:t>
            </a:r>
            <a:r>
              <a:rPr lang="en-US" altLang="en-US" dirty="0"/>
              <a:t>? </a:t>
            </a:r>
            <a:r>
              <a:rPr lang="en-US" altLang="en-US" b="1" dirty="0">
                <a:solidFill>
                  <a:srgbClr val="FF0000"/>
                </a:solidFill>
              </a:rPr>
              <a:t>ŠPATN</a:t>
            </a:r>
            <a:r>
              <a:rPr lang="cs-CZ" altLang="en-US" b="1" dirty="0">
                <a:solidFill>
                  <a:srgbClr val="FF0000"/>
                </a:solidFill>
              </a:rPr>
              <a:t>Ě</a:t>
            </a:r>
            <a:r>
              <a:rPr lang="en-US" altLang="en-US" b="1" dirty="0">
                <a:solidFill>
                  <a:srgbClr val="FF0000"/>
                </a:solidFill>
              </a:rPr>
              <a:t>, UDĚLEJ TO ZNOVU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29EA4C-566C-F8C1-8307-DF41DAF6C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43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121A051B-C174-D565-AC2C-DE1A3A8A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Nyní</a:t>
            </a:r>
            <a:r>
              <a:rPr lang="en-US" altLang="en-US" dirty="0"/>
              <a:t> </a:t>
            </a:r>
            <a:r>
              <a:rPr lang="cs-CZ" altLang="en-US" dirty="0"/>
              <a:t>jsme </a:t>
            </a:r>
            <a:r>
              <a:rPr lang="en-US" altLang="en-US" dirty="0" err="1"/>
              <a:t>konečně</a:t>
            </a:r>
            <a:r>
              <a:rPr lang="en-US" altLang="en-US" dirty="0"/>
              <a:t> </a:t>
            </a:r>
            <a:r>
              <a:rPr lang="en-US" altLang="en-US" dirty="0" err="1"/>
              <a:t>připraven</a:t>
            </a:r>
            <a:r>
              <a:rPr lang="cs-CZ" altLang="en-US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konvoluci</a:t>
            </a:r>
            <a:r>
              <a:rPr lang="en-US" altLang="en-US" dirty="0"/>
              <a:t>…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Zástupný symbol pro obsah 2">
                <a:extLst>
                  <a:ext uri="{FF2B5EF4-FFF2-40B4-BE49-F238E27FC236}">
                    <a16:creationId xmlns:a16="http://schemas.microsoft.com/office/drawing/2014/main" id="{5A42B26F-9DE1-5797-C148-1EB7FB50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en-US" dirty="0"/>
              </a:p>
              <a:p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pl-PL" altLang="en-US" dirty="0"/>
                  <a:t>je </a:t>
                </a:r>
                <a:r>
                  <a:rPr lang="pl-PL" altLang="en-US" b="1" dirty="0"/>
                  <a:t>pomocná proměnná</a:t>
                </a:r>
                <a:r>
                  <a:rPr lang="pl-PL" altLang="en-US" dirty="0"/>
                  <a:t>, obvykle </a:t>
                </a:r>
                <a:r>
                  <a:rPr lang="pl-PL" altLang="en-US" u="sng" dirty="0"/>
                  <a:t>neběží</a:t>
                </a:r>
                <a:r>
                  <a:rPr lang="pl-PL" altLang="en-US" dirty="0"/>
                  <a:t> </a:t>
                </a:r>
                <a14:m>
                  <m:oMath xmlns:m="http://schemas.openxmlformats.org/officeDocument/2006/math">
                    <m:r>
                      <a:rPr lang="pl-PL" alt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l-PL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ꝏ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en-US" b="0" i="1" dirty="0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ꝏ</m:t>
                    </m:r>
                  </m:oMath>
                </a14:m>
                <a:r>
                  <a:rPr lang="en-US" altLang="en-US" i="1" dirty="0"/>
                  <a:t>.  </a:t>
                </a:r>
              </a:p>
              <a:p>
                <a:r>
                  <a:rPr lang="en-US" altLang="en-US" dirty="0" err="1"/>
                  <a:t>Začněme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přejmenováním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signálů</a:t>
                </a:r>
                <a:r>
                  <a:rPr lang="en-US" altLang="en-US" dirty="0"/>
                  <a:t> z</a:t>
                </a:r>
                <a:r>
                  <a:rPr lang="cs-CZ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en-US" i="1" dirty="0"/>
                  <a:t> </a:t>
                </a:r>
                <a:r>
                  <a:rPr lang="cs-CZ" altLang="en-US" dirty="0"/>
                  <a:t>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cs-CZ" altLang="en-US" dirty="0"/>
                  <a:t>na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cs-CZ" altLang="en-US" dirty="0"/>
                  <a:t>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cs-CZ" altLang="en-US" dirty="0"/>
                  <a:t>a dále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převrácením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cs-CZ" altLang="en-US" dirty="0"/>
                  <a:t>na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endParaRPr lang="en-US" altLang="en-US" b="1" i="1" dirty="0"/>
              </a:p>
            </p:txBody>
          </p:sp>
        </mc:Choice>
        <mc:Fallback>
          <p:sp>
            <p:nvSpPr>
              <p:cNvPr id="51203" name="Zástupný symbol pro obsah 2">
                <a:extLst>
                  <a:ext uri="{FF2B5EF4-FFF2-40B4-BE49-F238E27FC236}">
                    <a16:creationId xmlns:a16="http://schemas.microsoft.com/office/drawing/2014/main" id="{5A42B26F-9DE1-5797-C148-1EB7FB50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5" name="Obrázek 5">
            <a:extLst>
              <a:ext uri="{FF2B5EF4-FFF2-40B4-BE49-F238E27FC236}">
                <a16:creationId xmlns:a16="http://schemas.microsoft.com/office/drawing/2014/main" id="{A356039B-4278-91D2-22E9-AA08C0EAB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00200"/>
            <a:ext cx="3527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6">
            <a:extLst>
              <a:ext uri="{FF2B5EF4-FFF2-40B4-BE49-F238E27FC236}">
                <a16:creationId xmlns:a16="http://schemas.microsoft.com/office/drawing/2014/main" id="{FE8C1F09-B0A1-FBC1-F853-6A123135B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354138"/>
            <a:ext cx="36798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Obrázek 6">
            <a:extLst>
              <a:ext uri="{FF2B5EF4-FFF2-40B4-BE49-F238E27FC236}">
                <a16:creationId xmlns:a16="http://schemas.microsoft.com/office/drawing/2014/main" id="{ED91D133-4F9D-D950-7716-CACF649EA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120523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2226" name="Zástupný symbol pro obsah 2">
                <a:extLst>
                  <a:ext uri="{FF2B5EF4-FFF2-40B4-BE49-F238E27FC236}">
                    <a16:creationId xmlns:a16="http://schemas.microsoft.com/office/drawing/2014/main" id="{F6434DFB-1E3D-7DE8-1544-37E527F676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350"/>
                <a:ext cx="10515600" cy="5916613"/>
              </a:xfrm>
            </p:spPr>
            <p:txBody>
              <a:bodyPr/>
              <a:lstStyle/>
              <a:p>
                <a:r>
                  <a:rPr lang="cs-CZ" altLang="en-US" dirty="0"/>
                  <a:t>Pokračujeme </a:t>
                </a:r>
                <a:r>
                  <a:rPr lang="en-US" altLang="en-US" dirty="0" err="1"/>
                  <a:t>výpočtem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výstupních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vzorků</a:t>
                </a:r>
                <a:r>
                  <a:rPr lang="en-US" altLang="en-US" dirty="0"/>
                  <a:t> pro </a:t>
                </a:r>
                <a:r>
                  <a:rPr lang="en-US" altLang="en-US" dirty="0" err="1"/>
                  <a:t>různ</a:t>
                </a:r>
                <a:r>
                  <a:rPr lang="cs-CZ" altLang="en-US" dirty="0"/>
                  <a:t>á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s-CZ" altLang="en-US" i="1" dirty="0"/>
                  <a:t>-</a:t>
                </a:r>
                <a:r>
                  <a:rPr lang="cs-CZ" altLang="en-US" i="1" dirty="0" err="1"/>
                  <a:t>ka</a:t>
                </a:r>
                <a:endParaRPr lang="en-US" altLang="en-US" dirty="0"/>
              </a:p>
            </p:txBody>
          </p:sp>
        </mc:Choice>
        <mc:Fallback>
          <p:sp>
            <p:nvSpPr>
              <p:cNvPr id="52226" name="Zástupný symbol pro obsah 2">
                <a:extLst>
                  <a:ext uri="{FF2B5EF4-FFF2-40B4-BE49-F238E27FC236}">
                    <a16:creationId xmlns:a16="http://schemas.microsoft.com/office/drawing/2014/main" id="{F6434DFB-1E3D-7DE8-1544-37E527F67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350"/>
                <a:ext cx="10515600" cy="5916613"/>
              </a:xfrm>
              <a:blipFill>
                <a:blip r:embed="rId2"/>
                <a:stretch>
                  <a:fillRect l="-1043" t="-17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228" name="Obrázek 4">
            <a:extLst>
              <a:ext uri="{FF2B5EF4-FFF2-40B4-BE49-F238E27FC236}">
                <a16:creationId xmlns:a16="http://schemas.microsoft.com/office/drawing/2014/main" id="{56559D0A-C7D0-1C9F-CE21-90B71A92B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763588"/>
            <a:ext cx="1056005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ový bublinový popisek 5">
            <a:extLst>
              <a:ext uri="{FF2B5EF4-FFF2-40B4-BE49-F238E27FC236}">
                <a16:creationId xmlns:a16="http://schemas.microsoft.com/office/drawing/2014/main" id="{3BD250C1-CFB9-3380-137B-62955651A02D}"/>
              </a:ext>
            </a:extLst>
          </p:cNvPr>
          <p:cNvSpPr/>
          <p:nvPr/>
        </p:nvSpPr>
        <p:spPr>
          <a:xfrm>
            <a:off x="2208213" y="1773238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52A6426-B13D-B2B0-08A9-8713F0B4CB80}"/>
              </a:ext>
            </a:extLst>
          </p:cNvPr>
          <p:cNvSpPr/>
          <p:nvPr/>
        </p:nvSpPr>
        <p:spPr>
          <a:xfrm>
            <a:off x="4076700" y="1162050"/>
            <a:ext cx="603250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829A27C-5955-8CA3-21BB-456A576EB713}"/>
              </a:ext>
            </a:extLst>
          </p:cNvPr>
          <p:cNvSpPr/>
          <p:nvPr/>
        </p:nvSpPr>
        <p:spPr>
          <a:xfrm>
            <a:off x="3216275" y="1125538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1D045CC-81BD-D2EB-07A2-964702C7EE5A}"/>
              </a:ext>
            </a:extLst>
          </p:cNvPr>
          <p:cNvSpPr/>
          <p:nvPr/>
        </p:nvSpPr>
        <p:spPr>
          <a:xfrm>
            <a:off x="2343150" y="1143000"/>
            <a:ext cx="601663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EC476E06-D19D-4E4C-6658-E789148237FB}"/>
              </a:ext>
            </a:extLst>
          </p:cNvPr>
          <p:cNvSpPr/>
          <p:nvPr/>
        </p:nvSpPr>
        <p:spPr>
          <a:xfrm>
            <a:off x="4932363" y="1169988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ový bublinový popisek 10">
            <a:extLst>
              <a:ext uri="{FF2B5EF4-FFF2-40B4-BE49-F238E27FC236}">
                <a16:creationId xmlns:a16="http://schemas.microsoft.com/office/drawing/2014/main" id="{A73F7916-9C51-2199-6A15-AC46EF90A98F}"/>
              </a:ext>
            </a:extLst>
          </p:cNvPr>
          <p:cNvSpPr/>
          <p:nvPr/>
        </p:nvSpPr>
        <p:spPr>
          <a:xfrm>
            <a:off x="3071813" y="3933825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665B9D6-9AE1-4EC0-9952-E17BD531BBD5}"/>
              </a:ext>
            </a:extLst>
          </p:cNvPr>
          <p:cNvSpPr/>
          <p:nvPr/>
        </p:nvSpPr>
        <p:spPr>
          <a:xfrm>
            <a:off x="4941888" y="332263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50977D-2CA0-CE96-329F-0B2B0231CCF4}"/>
              </a:ext>
            </a:extLst>
          </p:cNvPr>
          <p:cNvSpPr/>
          <p:nvPr/>
        </p:nvSpPr>
        <p:spPr>
          <a:xfrm>
            <a:off x="4079875" y="328453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82080406-5ECD-F355-4508-A48FDDE7190B}"/>
              </a:ext>
            </a:extLst>
          </p:cNvPr>
          <p:cNvSpPr/>
          <p:nvPr/>
        </p:nvSpPr>
        <p:spPr>
          <a:xfrm>
            <a:off x="3206750" y="330358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2116512-82D5-42CE-9FAC-E8879AEDBC39}"/>
              </a:ext>
            </a:extLst>
          </p:cNvPr>
          <p:cNvSpPr/>
          <p:nvPr/>
        </p:nvSpPr>
        <p:spPr>
          <a:xfrm>
            <a:off x="5795963" y="332898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bdélníkový bublinový popisek 15">
            <a:extLst>
              <a:ext uri="{FF2B5EF4-FFF2-40B4-BE49-F238E27FC236}">
                <a16:creationId xmlns:a16="http://schemas.microsoft.com/office/drawing/2014/main" id="{53789B81-CB97-16AB-7CAE-8F1B4EE4E4CA}"/>
              </a:ext>
            </a:extLst>
          </p:cNvPr>
          <p:cNvSpPr/>
          <p:nvPr/>
        </p:nvSpPr>
        <p:spPr>
          <a:xfrm>
            <a:off x="7512050" y="6069013"/>
            <a:ext cx="3455988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353F8284-6F7E-C6E1-865F-DEADFDCE6B9F}"/>
              </a:ext>
            </a:extLst>
          </p:cNvPr>
          <p:cNvSpPr/>
          <p:nvPr/>
        </p:nvSpPr>
        <p:spPr>
          <a:xfrm>
            <a:off x="9382125" y="545941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E2D5801E-F1C5-DA34-5A1E-184EC0195B45}"/>
              </a:ext>
            </a:extLst>
          </p:cNvPr>
          <p:cNvSpPr/>
          <p:nvPr/>
        </p:nvSpPr>
        <p:spPr>
          <a:xfrm>
            <a:off x="8520113" y="542131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5BF6B3B7-F5B1-4BCB-1DA5-8549892659DA}"/>
              </a:ext>
            </a:extLst>
          </p:cNvPr>
          <p:cNvSpPr/>
          <p:nvPr/>
        </p:nvSpPr>
        <p:spPr>
          <a:xfrm>
            <a:off x="7646988" y="544036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9E0AA89-73F9-5546-CA64-35987C333D9F}"/>
              </a:ext>
            </a:extLst>
          </p:cNvPr>
          <p:cNvSpPr/>
          <p:nvPr/>
        </p:nvSpPr>
        <p:spPr>
          <a:xfrm>
            <a:off x="10236200" y="546576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6E627B-319F-EA48-511F-C1E3A913A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5C0BF7F2-28FB-E764-1EC4-3187F1A1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Konvoluce</a:t>
            </a:r>
            <a:r>
              <a:rPr lang="en-US" altLang="cs-CZ" dirty="0"/>
              <a:t> – </a:t>
            </a:r>
            <a:r>
              <a:rPr lang="en-US" altLang="cs-CZ" dirty="0" err="1"/>
              <a:t>shrnutí</a:t>
            </a:r>
            <a:endParaRPr lang="en-US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CB10722-EED8-4955-D373-9E9E550B2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 err="1"/>
                  <a:t>Překlopte</a:t>
                </a:r>
                <a:r>
                  <a:rPr lang="en-US" dirty="0"/>
                  <a:t> </a:t>
                </a:r>
                <a:r>
                  <a:rPr lang="en-US" dirty="0" err="1"/>
                  <a:t>impulsní</a:t>
                </a:r>
                <a:r>
                  <a:rPr lang="en-US" dirty="0"/>
                  <a:t> </a:t>
                </a:r>
                <a:r>
                  <a:rPr lang="en-US" dirty="0" err="1"/>
                  <a:t>odezvu</a:t>
                </a:r>
                <a:endParaRPr lang="en-US" dirty="0"/>
              </a:p>
              <a:p>
                <a:pPr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všechny</a:t>
                </a:r>
                <a:r>
                  <a:rPr lang="en-US" dirty="0"/>
                  <a:t> </a:t>
                </a:r>
                <a:r>
                  <a:rPr lang="en-US" dirty="0" err="1"/>
                  <a:t>smysluplné</a:t>
                </a:r>
                <a:r>
                  <a:rPr lang="en-US" dirty="0"/>
                  <a:t> </a:t>
                </a:r>
                <a:r>
                  <a:rPr lang="en-US" dirty="0" err="1"/>
                  <a:t>výstupní</a:t>
                </a:r>
                <a:r>
                  <a:rPr lang="en-US" dirty="0"/>
                  <a:t> </a:t>
                </a:r>
                <a:r>
                  <a:rPr lang="en-US" dirty="0" err="1"/>
                  <a:t>vzorky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cs-CZ" b="1" dirty="0"/>
              </a:p>
              <a:p>
                <a:pPr lvl="1">
                  <a:defRPr/>
                </a:pPr>
                <a:r>
                  <a:rPr lang="en-US" dirty="0" err="1"/>
                  <a:t>Posu</a:t>
                </a:r>
                <a:r>
                  <a:rPr lang="cs-CZ" dirty="0" err="1"/>
                  <a:t>ňte</a:t>
                </a:r>
                <a:r>
                  <a:rPr lang="en-US" dirty="0"/>
                  <a:t> </a:t>
                </a:r>
                <a:r>
                  <a:rPr lang="cs-CZ" dirty="0"/>
                  <a:t>otočenou </a:t>
                </a:r>
                <a:r>
                  <a:rPr lang="en-US" dirty="0" err="1"/>
                  <a:t>impulsní</a:t>
                </a:r>
                <a:r>
                  <a:rPr lang="en-US" dirty="0"/>
                  <a:t> </a:t>
                </a:r>
                <a:r>
                  <a:rPr lang="en-US" dirty="0" err="1"/>
                  <a:t>odezv</a:t>
                </a:r>
                <a:r>
                  <a:rPr lang="cs-CZ" dirty="0"/>
                  <a:t>u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dané</a:t>
                </a:r>
                <a:r>
                  <a:rPr lang="en-US" dirty="0"/>
                  <a:t> "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"</a:t>
                </a:r>
                <a:endParaRPr lang="cs-CZ" dirty="0"/>
              </a:p>
              <a:p>
                <a:pPr lvl="1">
                  <a:defRPr/>
                </a:pPr>
                <a:r>
                  <a:rPr lang="cs-CZ" dirty="0"/>
                  <a:t>Vynásobte</a:t>
                </a:r>
              </a:p>
              <a:p>
                <a:pPr lvl="1">
                  <a:defRPr/>
                </a:pPr>
                <a:r>
                  <a:rPr lang="cs-CZ" dirty="0"/>
                  <a:t>Sečtěte</a:t>
                </a:r>
              </a:p>
              <a:p>
                <a:pPr lvl="1">
                  <a:defRPr/>
                </a:pPr>
                <a:r>
                  <a:rPr lang="en-US" dirty="0" err="1"/>
                  <a:t>Výsledek</a:t>
                </a:r>
                <a:r>
                  <a:rPr lang="en-US" dirty="0"/>
                  <a:t> </a:t>
                </a:r>
                <a:r>
                  <a:rPr lang="en-US" dirty="0" err="1"/>
                  <a:t>zapište</a:t>
                </a:r>
                <a:r>
                  <a:rPr lang="en-US" dirty="0"/>
                  <a:t> do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cs-CZ" b="1" i="1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cs-CZ" dirty="0"/>
                  <a:t>… „papírový proužek“</a:t>
                </a:r>
                <a:r>
                  <a:rPr lang="en-US" dirty="0"/>
                  <a:t> + Python </a:t>
                </a:r>
                <a:r>
                  <a:rPr lang="en-US" dirty="0">
                    <a:solidFill>
                      <a:srgbClr val="FF0000"/>
                    </a:solidFill>
                  </a:rPr>
                  <a:t>#convolution </a:t>
                </a:r>
                <a:r>
                  <a:rPr lang="cs-CZ" dirty="0"/>
                  <a:t>pro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x = [4  4  4  4  0  0  0  0]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/>
                  <a:t>h = [0.25 </a:t>
                </a:r>
                <a:r>
                  <a:rPr lang="cs-CZ" dirty="0"/>
                  <a:t> </a:t>
                </a:r>
                <a:r>
                  <a:rPr lang="en-US" altLang="cs-CZ" dirty="0"/>
                  <a:t>–</a:t>
                </a:r>
                <a:r>
                  <a:rPr lang="en-US" dirty="0"/>
                  <a:t>0.25  0.25 </a:t>
                </a:r>
                <a:r>
                  <a:rPr lang="cs-CZ" dirty="0"/>
                  <a:t> </a:t>
                </a:r>
                <a:r>
                  <a:rPr lang="en-US" altLang="cs-CZ" dirty="0"/>
                  <a:t>–</a:t>
                </a:r>
                <a:r>
                  <a:rPr lang="en-US" dirty="0"/>
                  <a:t>0.25]</a:t>
                </a:r>
                <a:endParaRPr lang="en-US" dirty="0">
                  <a:solidFill>
                    <a:srgbClr val="1436CA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>
                  <a:solidFill>
                    <a:srgbClr val="1436CA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CB10722-EED8-4955-D373-9E9E550B2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6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ahnutá šipka doprava 4">
            <a:extLst>
              <a:ext uri="{FF2B5EF4-FFF2-40B4-BE49-F238E27FC236}">
                <a16:creationId xmlns:a16="http://schemas.microsoft.com/office/drawing/2014/main" id="{5613844E-64C8-29EB-B556-E964239E78BA}"/>
              </a:ext>
            </a:extLst>
          </p:cNvPr>
          <p:cNvSpPr/>
          <p:nvPr/>
        </p:nvSpPr>
        <p:spPr>
          <a:xfrm rot="10800000" flipH="1">
            <a:off x="838200" y="2781300"/>
            <a:ext cx="433388" cy="1439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1D0B4B-C194-7961-0279-9B41CCA98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40722-0DEC-9F7C-240C-9AC625A29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A62CC6B-17CB-70F7-20E7-B064862B4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131F8A9-0C6E-8BAB-4804-D689744196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2" b="7292"/>
          <a:stretch/>
        </p:blipFill>
        <p:spPr>
          <a:xfrm>
            <a:off x="0" y="0"/>
            <a:ext cx="9144941" cy="3429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17ED475-F3EA-1C58-6460-01D01581E3AE}"/>
              </a:ext>
            </a:extLst>
          </p:cNvPr>
          <p:cNvSpPr txBox="1"/>
          <p:nvPr/>
        </p:nvSpPr>
        <p:spPr>
          <a:xfrm>
            <a:off x="4151784" y="1268760"/>
            <a:ext cx="799449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cs-CZ" sz="105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[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4.00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4.00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4.00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4.00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105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[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0.25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-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0.25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0.25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-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0.25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  <a:endParaRPr lang="cs-CZ" sz="2000" b="1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cs-CZ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★</a:t>
            </a:r>
            <a:r>
              <a:rPr lang="pt-BR" sz="2000" b="1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  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 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  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184920-BC3B-7A17-6437-76171DDF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47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09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8E57DAA6-9844-B630-F72C-82A64403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4000" dirty="0" err="1"/>
              <a:t>Konvoluce</a:t>
            </a:r>
            <a:r>
              <a:rPr lang="en-US" altLang="cs-CZ" sz="4000" dirty="0"/>
              <a:t> je </a:t>
            </a:r>
            <a:r>
              <a:rPr lang="en-US" altLang="cs-CZ" sz="4000" b="1" dirty="0" err="1"/>
              <a:t>komutativní</a:t>
            </a:r>
            <a:r>
              <a:rPr lang="cs-CZ" altLang="cs-CZ" sz="4000" dirty="0"/>
              <a:t>…</a:t>
            </a:r>
            <a:endParaRPr lang="en-US" altLang="cs-CZ" sz="4000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6F823F04-6529-8422-640C-00F032D7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 algn="ctr">
              <a:buNone/>
            </a:pPr>
            <a:r>
              <a:rPr lang="en-US" altLang="cs-CZ" dirty="0" err="1"/>
              <a:t>Vyzkoušejte</a:t>
            </a:r>
            <a:r>
              <a:rPr lang="en-US" altLang="cs-CZ" dirty="0"/>
              <a:t> </a:t>
            </a:r>
            <a:r>
              <a:rPr lang="en-US" altLang="cs-CZ" dirty="0" err="1"/>
              <a:t>si</a:t>
            </a:r>
            <a:r>
              <a:rPr lang="en-US" altLang="cs-CZ" dirty="0"/>
              <a:t> to </a:t>
            </a:r>
            <a:r>
              <a:rPr lang="cs-CZ" altLang="cs-CZ" dirty="0"/>
              <a:t>za</a:t>
            </a:r>
            <a:r>
              <a:rPr lang="en-US" altLang="cs-CZ" dirty="0"/>
              <a:t> </a:t>
            </a:r>
            <a:r>
              <a:rPr lang="en-US" altLang="cs-CZ" dirty="0" err="1"/>
              <a:t>domácí</a:t>
            </a:r>
            <a:r>
              <a:rPr lang="en-US" altLang="cs-CZ" dirty="0"/>
              <a:t> </a:t>
            </a:r>
            <a:r>
              <a:rPr lang="en-US" altLang="cs-CZ" dirty="0" err="1"/>
              <a:t>úkol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našem</a:t>
            </a:r>
            <a:r>
              <a:rPr lang="en-US" altLang="cs-CZ" dirty="0"/>
              <a:t> </a:t>
            </a:r>
            <a:r>
              <a:rPr lang="en-US" altLang="cs-CZ" dirty="0" err="1"/>
              <a:t>příkladu</a:t>
            </a:r>
            <a:r>
              <a:rPr lang="en-US" altLang="cs-CZ" dirty="0"/>
              <a:t> </a:t>
            </a:r>
            <a:r>
              <a:rPr lang="en-US" altLang="cs-CZ" dirty="0" err="1"/>
              <a:t>metodou</a:t>
            </a:r>
            <a:r>
              <a:rPr lang="en-US" altLang="cs-CZ" dirty="0"/>
              <a:t> </a:t>
            </a:r>
            <a:r>
              <a:rPr lang="cs-CZ" altLang="cs-CZ" dirty="0"/>
              <a:t>„papírového proužku“ </a:t>
            </a:r>
            <a:r>
              <a:rPr lang="en-US" altLang="cs-CZ" dirty="0">
                <a:sym typeface="Wingdings" panose="05000000000000000000" pitchFamily="2" charset="2"/>
              </a:rPr>
              <a:t> </a:t>
            </a:r>
            <a:endParaRPr lang="en-US" altLang="cs-CZ" dirty="0"/>
          </a:p>
        </p:txBody>
      </p:sp>
      <p:pic>
        <p:nvPicPr>
          <p:cNvPr id="54277" name="Obrázek 4">
            <a:extLst>
              <a:ext uri="{FF2B5EF4-FFF2-40B4-BE49-F238E27FC236}">
                <a16:creationId xmlns:a16="http://schemas.microsoft.com/office/drawing/2014/main" id="{0C451A3B-0D99-005E-9D98-65CB4CCAC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677988"/>
            <a:ext cx="3527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Obrázek 5">
            <a:extLst>
              <a:ext uri="{FF2B5EF4-FFF2-40B4-BE49-F238E27FC236}">
                <a16:creationId xmlns:a16="http://schemas.microsoft.com/office/drawing/2014/main" id="{7A38FF93-930E-A946-756C-B348FD1CE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597025"/>
            <a:ext cx="25415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Obrázek 6">
            <a:extLst>
              <a:ext uri="{FF2B5EF4-FFF2-40B4-BE49-F238E27FC236}">
                <a16:creationId xmlns:a16="http://schemas.microsoft.com/office/drawing/2014/main" id="{8E0574EA-C1F9-8B99-05CF-BDB10F5B6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931863"/>
            <a:ext cx="3951287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08963-4AD4-9259-B6BC-B6D77A90D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48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B6ECA-D31A-AB7B-7DCA-6E4DAA062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B62FCD3D-720C-B5C9-618E-C7185748C0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2" b="7292"/>
          <a:stretch/>
        </p:blipFill>
        <p:spPr>
          <a:xfrm>
            <a:off x="0" y="0"/>
            <a:ext cx="9144941" cy="3429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0F2A86E-E16E-1C45-0C33-55A43CDEDDF1}"/>
              </a:ext>
            </a:extLst>
          </p:cNvPr>
          <p:cNvSpPr txBox="1"/>
          <p:nvPr/>
        </p:nvSpPr>
        <p:spPr>
          <a:xfrm>
            <a:off x="4151784" y="1268760"/>
            <a:ext cx="799449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cs-CZ" sz="105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[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4.00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4.00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4.00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4.00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105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[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0.25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-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0.25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0.25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-</a:t>
            </a:r>
            <a:r>
              <a:rPr lang="pt-BR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0.25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  <a:endParaRPr lang="cs-CZ" sz="2000" b="1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2000" b="1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cs-CZ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★</a:t>
            </a:r>
            <a:r>
              <a:rPr lang="cs-CZ" sz="2000" b="1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pt-BR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  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 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  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cs-CZ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1.00</a:t>
            </a:r>
            <a:r>
              <a:rPr lang="cs-CZ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417FC8-310D-833C-B0D8-56633372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3016"/>
            <a:ext cx="12192000" cy="3279102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3717B3-93CF-C09A-B883-219CA5E73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49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8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, Barevnost, umění, záclona&#10;&#10;Popis byl vytvořen automaticky">
            <a:extLst>
              <a:ext uri="{FF2B5EF4-FFF2-40B4-BE49-F238E27FC236}">
                <a16:creationId xmlns:a16="http://schemas.microsoft.com/office/drawing/2014/main" id="{C51A2498-A791-2F35-E332-D89853EE3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12192000" cy="3657600"/>
          </a:xfrm>
          <a:prstGeom prst="rect">
            <a:avLst/>
          </a:prstGeom>
        </p:spPr>
      </p:pic>
      <p:pic>
        <p:nvPicPr>
          <p:cNvPr id="6" name="Obrázek 5" descr="Obsah obrázku řada/pruh, Vykreslený graf, diagram, Písmo&#10;&#10;Popis byl vytvořen automaticky">
            <a:extLst>
              <a:ext uri="{FF2B5EF4-FFF2-40B4-BE49-F238E27FC236}">
                <a16:creationId xmlns:a16="http://schemas.microsoft.com/office/drawing/2014/main" id="{0B113EEC-1FCE-0553-507A-B62F953DB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12"/>
            <a:ext cx="12192000" cy="24384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495827-486A-624F-933F-3DD692795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4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2E174-7ED1-292A-3995-A7D1748BA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274" name="Nadpis 1">
                <a:extLst>
                  <a:ext uri="{FF2B5EF4-FFF2-40B4-BE49-F238E27FC236}">
                    <a16:creationId xmlns:a16="http://schemas.microsoft.com/office/drawing/2014/main" id="{FCFA5656-5204-05D7-95D2-36090B1CC6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66219"/>
                <a:ext cx="11353800" cy="1325563"/>
              </a:xfrm>
            </p:spPr>
            <p:txBody>
              <a:bodyPr/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altLang="cs-CZ" sz="4000" b="1" dirty="0">
                    <a:solidFill>
                      <a:srgbClr val="2200EE"/>
                    </a:solidFill>
                    <a:latin typeface="Calibri "/>
                  </a:rPr>
                  <a:t>Konvoluce </a:t>
                </a:r>
                <a:r>
                  <a:rPr lang="cs-CZ" altLang="cs-CZ" sz="4000" dirty="0">
                    <a:solidFill>
                      <a:srgbClr val="2200EE"/>
                    </a:solidFill>
                    <a:latin typeface="Calibri "/>
                  </a:rPr>
                  <a:t>signálu</a:t>
                </a:r>
                <a:r>
                  <a:rPr lang="cs-CZ" altLang="cs-CZ" sz="4000" b="1" dirty="0">
                    <a:solidFill>
                      <a:srgbClr val="2200EE"/>
                    </a:solidFill>
                    <a:latin typeface="Calibri "/>
                  </a:rPr>
                  <a:t> </a:t>
                </a:r>
                <a:r>
                  <a:rPr lang="cs-CZ" altLang="cs-CZ" sz="4000" b="1" i="1" dirty="0">
                    <a:solidFill>
                      <a:srgbClr val="00B050"/>
                    </a:solidFill>
                    <a:latin typeface="Calibri "/>
                  </a:rPr>
                  <a:t>x[] </a:t>
                </a:r>
                <a:r>
                  <a:rPr lang="cs-CZ" altLang="cs-CZ" sz="4000" dirty="0">
                    <a:solidFill>
                      <a:srgbClr val="2200EE"/>
                    </a:solidFill>
                    <a:latin typeface="Calibri "/>
                  </a:rPr>
                  <a:t>s impulsní odezvou </a:t>
                </a:r>
                <a:r>
                  <a:rPr lang="cs-CZ" altLang="cs-CZ" sz="4000" b="1" i="1" dirty="0">
                    <a:solidFill>
                      <a:srgbClr val="00B050"/>
                    </a:solidFill>
                    <a:latin typeface="Calibri "/>
                  </a:rPr>
                  <a:t>h[]</a:t>
                </a:r>
                <a:br>
                  <a:rPr lang="cs-CZ" altLang="cs-CZ" sz="4000" b="1" i="1" dirty="0">
                    <a:solidFill>
                      <a:srgbClr val="2200EE"/>
                    </a:solidFill>
                    <a:latin typeface="Calibri 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br>
                  <a:rPr lang="cs-CZ" altLang="cs-CZ" sz="6000" b="1" i="1" dirty="0">
                    <a:solidFill>
                      <a:srgbClr val="FF0000"/>
                    </a:solidFill>
                    <a:latin typeface="Calibri "/>
                    <a:ea typeface="Cambria Math" panose="02040503050406030204" pitchFamily="18" charset="0"/>
                  </a:rPr>
                </a:br>
                <a:r>
                  <a:rPr lang="cs-CZ" altLang="cs-CZ" sz="4000" b="1" dirty="0">
                    <a:solidFill>
                      <a:srgbClr val="2200EE"/>
                    </a:solidFill>
                    <a:latin typeface="Calibri "/>
                  </a:rPr>
                  <a:t>Filtrování </a:t>
                </a:r>
                <a:r>
                  <a:rPr lang="cs-CZ" altLang="cs-CZ" sz="4000" dirty="0">
                    <a:solidFill>
                      <a:srgbClr val="2200EE"/>
                    </a:solidFill>
                    <a:latin typeface="Calibri "/>
                  </a:rPr>
                  <a:t>signálu</a:t>
                </a:r>
                <a:r>
                  <a:rPr lang="cs-CZ" altLang="cs-CZ" sz="4000" b="1" dirty="0">
                    <a:solidFill>
                      <a:srgbClr val="2200EE"/>
                    </a:solidFill>
                    <a:latin typeface="Calibri "/>
                  </a:rPr>
                  <a:t> </a:t>
                </a:r>
                <a:r>
                  <a:rPr lang="cs-CZ" altLang="cs-CZ" sz="4000" b="1" i="1" dirty="0">
                    <a:solidFill>
                      <a:srgbClr val="00B050"/>
                    </a:solidFill>
                    <a:latin typeface="Calibri "/>
                  </a:rPr>
                  <a:t>x[] </a:t>
                </a:r>
                <a:r>
                  <a:rPr lang="cs-CZ" altLang="cs-CZ" sz="4000" dirty="0">
                    <a:solidFill>
                      <a:srgbClr val="2200EE"/>
                    </a:solidFill>
                    <a:latin typeface="Calibri "/>
                  </a:rPr>
                  <a:t>filtrem s výstupem </a:t>
                </a:r>
                <a:r>
                  <a:rPr lang="cs-CZ" altLang="cs-CZ" sz="4000" b="1" i="1" dirty="0">
                    <a:solidFill>
                      <a:srgbClr val="00B050"/>
                    </a:solidFill>
                    <a:latin typeface="Calibri "/>
                  </a:rPr>
                  <a:t>y[]</a:t>
                </a:r>
                <a:endParaRPr lang="en-US" altLang="cs-CZ" sz="4000" b="1" i="1" dirty="0">
                  <a:solidFill>
                    <a:srgbClr val="00B050"/>
                  </a:solidFill>
                  <a:latin typeface="Calibri "/>
                </a:endParaRPr>
              </a:p>
            </p:txBody>
          </p:sp>
        </mc:Choice>
        <mc:Fallback>
          <p:sp>
            <p:nvSpPr>
              <p:cNvPr id="54274" name="Nadpis 1">
                <a:extLst>
                  <a:ext uri="{FF2B5EF4-FFF2-40B4-BE49-F238E27FC236}">
                    <a16:creationId xmlns:a16="http://schemas.microsoft.com/office/drawing/2014/main" id="{FCFA5656-5204-05D7-95D2-36090B1CC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66219"/>
                <a:ext cx="11353800" cy="1325563"/>
              </a:xfrm>
              <a:blipFill>
                <a:blip r:embed="rId3"/>
                <a:stretch>
                  <a:fillRect t="-51152" b="-682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B9D8C5-5686-8950-26E2-6F6DB1FBC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50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36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6EB372A-62AA-2E9B-E6C6-47C95C00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8956EE0A-6753-3A53-4156-8EEFDD0A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Terminologie a motivace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Základní</a:t>
            </a:r>
            <a:r>
              <a:rPr lang="en-US" altLang="en-US" dirty="0"/>
              <a:t> </a:t>
            </a:r>
            <a:r>
              <a:rPr lang="en-US" altLang="en-US" dirty="0" err="1"/>
              <a:t>operace</a:t>
            </a:r>
            <a:r>
              <a:rPr lang="en-US" altLang="en-US" dirty="0"/>
              <a:t> </a:t>
            </a:r>
            <a:r>
              <a:rPr lang="en-US" altLang="en-US" dirty="0" err="1"/>
              <a:t>potřebné</a:t>
            </a:r>
            <a:r>
              <a:rPr lang="en-US" altLang="en-US" dirty="0"/>
              <a:t> pro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Jednoduchý</a:t>
            </a:r>
            <a:r>
              <a:rPr lang="en-US" altLang="en-US" dirty="0"/>
              <a:t> FIR </a:t>
            </a:r>
            <a:r>
              <a:rPr lang="en-US" altLang="en-US" dirty="0" err="1"/>
              <a:t>filtr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Konvoluce</a:t>
            </a:r>
            <a:r>
              <a:rPr lang="en-US" altLang="en-US" dirty="0"/>
              <a:t> (a </a:t>
            </a:r>
            <a:r>
              <a:rPr lang="en-US" altLang="en-US" dirty="0" err="1"/>
              <a:t>potřebné</a:t>
            </a:r>
            <a:r>
              <a:rPr lang="en-US" altLang="en-US" dirty="0"/>
              <a:t> </a:t>
            </a:r>
            <a:r>
              <a:rPr lang="en-US" altLang="en-US" dirty="0" err="1"/>
              <a:t>manipulace</a:t>
            </a:r>
            <a:r>
              <a:rPr lang="en-US" altLang="en-US" dirty="0"/>
              <a:t> se </a:t>
            </a:r>
            <a:r>
              <a:rPr lang="en-US" altLang="en-US" dirty="0" err="1"/>
              <a:t>signály</a:t>
            </a:r>
            <a:r>
              <a:rPr lang="en-US" altLang="en-US" dirty="0"/>
              <a:t>)</a:t>
            </a:r>
          </a:p>
          <a:p>
            <a:r>
              <a:rPr lang="pt-BR" altLang="en-US" b="1" dirty="0"/>
              <a:t>Filtry se zpětnou vazbou – IIR</a:t>
            </a:r>
            <a:r>
              <a:rPr lang="en-US" altLang="en-US" b="1" dirty="0"/>
              <a:t> </a:t>
            </a:r>
          </a:p>
          <a:p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– </a:t>
            </a:r>
            <a:r>
              <a:rPr lang="en-US" altLang="en-US" dirty="0" err="1"/>
              <a:t>úvod</a:t>
            </a:r>
            <a:endParaRPr lang="en-US" altLang="en-US" dirty="0"/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540FC8-8E8B-19DE-0B8A-CF264E9B8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51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28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C7C7BA80-5957-4A79-0F6B-8C837C42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Rekurzivní</a:t>
            </a:r>
            <a:r>
              <a:rPr lang="en-US" altLang="cs-CZ" dirty="0"/>
              <a:t> / </a:t>
            </a:r>
            <a:r>
              <a:rPr lang="en-US" altLang="cs-CZ" b="1" dirty="0">
                <a:solidFill>
                  <a:srgbClr val="2200EE"/>
                </a:solidFill>
              </a:rPr>
              <a:t>IIR</a:t>
            </a:r>
            <a:r>
              <a:rPr lang="en-US" altLang="cs-CZ" dirty="0"/>
              <a:t> </a:t>
            </a:r>
            <a:r>
              <a:rPr lang="cs-CZ" altLang="cs-CZ" dirty="0"/>
              <a:t>= </a:t>
            </a:r>
            <a:br>
              <a:rPr lang="cs-CZ" altLang="cs-CZ" dirty="0"/>
            </a:br>
            <a:r>
              <a:rPr lang="en-US" altLang="cs-CZ" b="1" dirty="0" err="1">
                <a:solidFill>
                  <a:srgbClr val="2200EE"/>
                </a:solidFill>
              </a:rPr>
              <a:t>filtry</a:t>
            </a:r>
            <a:r>
              <a:rPr lang="en-US" altLang="cs-CZ" b="1" dirty="0">
                <a:solidFill>
                  <a:srgbClr val="2200EE"/>
                </a:solidFill>
              </a:rPr>
              <a:t> </a:t>
            </a:r>
            <a:r>
              <a:rPr lang="cs-CZ" altLang="cs-CZ" b="1" dirty="0">
                <a:solidFill>
                  <a:srgbClr val="2200EE"/>
                </a:solidFill>
              </a:rPr>
              <a:t>nekonečné </a:t>
            </a:r>
            <a:r>
              <a:rPr lang="en-US" altLang="cs-CZ" b="1" dirty="0" err="1">
                <a:solidFill>
                  <a:srgbClr val="2200EE"/>
                </a:solidFill>
              </a:rPr>
              <a:t>impulsní</a:t>
            </a:r>
            <a:r>
              <a:rPr lang="en-US" altLang="cs-CZ" b="1" dirty="0">
                <a:solidFill>
                  <a:srgbClr val="2200EE"/>
                </a:solidFill>
              </a:rPr>
              <a:t> </a:t>
            </a:r>
            <a:r>
              <a:rPr lang="en-US" altLang="cs-CZ" b="1" dirty="0" err="1">
                <a:solidFill>
                  <a:srgbClr val="2200EE"/>
                </a:solidFill>
              </a:rPr>
              <a:t>odezvy</a:t>
            </a:r>
            <a:endParaRPr lang="en-US" altLang="cs-CZ" b="1" dirty="0">
              <a:solidFill>
                <a:srgbClr val="2200E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347" name="Zástupný symbol pro obsah 2">
                <a:extLst>
                  <a:ext uri="{FF2B5EF4-FFF2-40B4-BE49-F238E27FC236}">
                    <a16:creationId xmlns:a16="http://schemas.microsoft.com/office/drawing/2014/main" id="{C929DC6B-9257-3479-9D35-5EEEF34DC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9044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altLang="cs-CZ" b="1" dirty="0"/>
                  <a:t>Diferenční rovnice</a:t>
                </a:r>
                <a:endParaRPr lang="en-US" altLang="cs-CZ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en-US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i="1" dirty="0"/>
                  <a:t>y[n] = b</a:t>
                </a:r>
                <a:r>
                  <a:rPr lang="en-US" altLang="en-US" i="1" baseline="-25000" dirty="0"/>
                  <a:t>0</a:t>
                </a:r>
                <a:r>
                  <a:rPr lang="en-US" altLang="en-US" i="1" dirty="0"/>
                  <a:t>x[n] + b</a:t>
                </a:r>
                <a:r>
                  <a:rPr lang="en-US" altLang="en-US" i="1" baseline="-25000" dirty="0"/>
                  <a:t>1</a:t>
                </a:r>
                <a:r>
                  <a:rPr lang="en-US" altLang="en-US" i="1" dirty="0"/>
                  <a:t>x[n-1] + b</a:t>
                </a:r>
                <a:r>
                  <a:rPr lang="en-US" altLang="en-US" i="1" baseline="-25000" dirty="0"/>
                  <a:t>2</a:t>
                </a:r>
                <a:r>
                  <a:rPr lang="en-US" altLang="en-US" i="1" dirty="0"/>
                  <a:t>x[n-2] + b</a:t>
                </a:r>
                <a:r>
                  <a:rPr lang="en-US" altLang="en-US" i="1" baseline="-25000" dirty="0"/>
                  <a:t>3</a:t>
                </a:r>
                <a:r>
                  <a:rPr lang="en-US" altLang="en-US" i="1" dirty="0"/>
                  <a:t>x[n-3]</a:t>
                </a:r>
                <a:endParaRPr lang="cs-CZ" altLang="en-US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altLang="en-US" i="1" dirty="0"/>
                  <a:t>	             </a:t>
                </a:r>
                <a:r>
                  <a:rPr lang="cs-CZ" altLang="en-US" i="1" dirty="0">
                    <a:solidFill>
                      <a:srgbClr val="FF0000"/>
                    </a:solidFill>
                  </a:rPr>
                  <a:t>- a</a:t>
                </a:r>
                <a:r>
                  <a:rPr lang="en-US" altLang="en-US" i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cs-CZ" altLang="en-US" i="1" dirty="0">
                    <a:solidFill>
                      <a:srgbClr val="FF0000"/>
                    </a:solidFill>
                  </a:rPr>
                  <a:t>y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[n-1] </a:t>
                </a:r>
                <a:r>
                  <a:rPr lang="cs-CZ" altLang="en-US" i="1" dirty="0">
                    <a:solidFill>
                      <a:srgbClr val="FF0000"/>
                    </a:solidFill>
                  </a:rPr>
                  <a:t>-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cs-CZ" alt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en-US" i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cs-CZ" altLang="en-US" i="1" dirty="0">
                    <a:solidFill>
                      <a:srgbClr val="FF0000"/>
                    </a:solidFill>
                  </a:rPr>
                  <a:t>y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[n-2] </a:t>
                </a:r>
                <a:r>
                  <a:rPr lang="cs-CZ" altLang="en-US" i="1" dirty="0">
                    <a:solidFill>
                      <a:srgbClr val="FF0000"/>
                    </a:solidFill>
                  </a:rPr>
                  <a:t>-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cs-CZ" alt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en-US" i="1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cs-CZ" altLang="en-US" i="1" dirty="0">
                    <a:solidFill>
                      <a:srgbClr val="FF0000"/>
                    </a:solidFill>
                  </a:rPr>
                  <a:t>y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[n-3]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alt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cs-CZ" b="1" dirty="0" err="1"/>
                  <a:t>Proč</a:t>
                </a:r>
                <a:r>
                  <a:rPr lang="en-US" altLang="cs-CZ" b="1" dirty="0"/>
                  <a:t> ne</a:t>
                </a:r>
                <a:r>
                  <a:rPr lang="cs-CZ" altLang="cs-CZ" b="1" dirty="0"/>
                  <a:t> </a:t>
                </a:r>
                <a:r>
                  <a:rPr lang="cs-CZ" altLang="en-US" b="1" i="1" dirty="0">
                    <a:solidFill>
                      <a:srgbClr val="FF0000"/>
                    </a:solidFill>
                  </a:rPr>
                  <a:t>a</a:t>
                </a:r>
                <a:r>
                  <a:rPr lang="cs-CZ" altLang="en-US" b="1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cs-CZ" alt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altLang="en-US" b="1" i="1" dirty="0"/>
                  <a:t>?</a:t>
                </a:r>
                <a:r>
                  <a:rPr lang="en-US" altLang="en-US" b="1" i="1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en-US" i="1" dirty="0"/>
                  <a:t>	</a:t>
                </a:r>
                <a:r>
                  <a:rPr lang="en-US" altLang="en-US" dirty="0" err="1"/>
                  <a:t>Nelze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použít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vzorek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en-US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cs-CZ" altLang="en-US" dirty="0"/>
                  <a:t>(resp.</a:t>
                </a: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altLang="en-US" dirty="0"/>
                  <a:t>)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ve chvíli</a:t>
                </a:r>
                <a:r>
                  <a:rPr lang="en-US" altLang="en-US" dirty="0"/>
                  <a:t>, </a:t>
                </a:r>
                <a:r>
                  <a:rPr lang="cs-CZ" altLang="en-US" dirty="0"/>
                  <a:t>kdy se teprve </a:t>
                </a:r>
                <a:r>
                  <a:rPr lang="en-US" altLang="en-US" dirty="0" err="1"/>
                  <a:t>vytváří</a:t>
                </a:r>
                <a:r>
                  <a:rPr lang="en-US" altLang="en-US" dirty="0"/>
                  <a:t>. </a:t>
                </a:r>
                <a:endParaRPr lang="cs-CZ" alt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cs-CZ" b="1" dirty="0" err="1"/>
                  <a:t>Proč</a:t>
                </a:r>
                <a:r>
                  <a:rPr lang="en-US" altLang="cs-CZ" b="1" dirty="0"/>
                  <a:t> </a:t>
                </a:r>
                <a:r>
                  <a:rPr lang="en-US" altLang="cs-CZ" b="1" dirty="0" err="1"/>
                  <a:t>mají</a:t>
                </a:r>
                <a:r>
                  <a:rPr lang="en-US" altLang="cs-CZ" b="1" dirty="0"/>
                  <a:t> </a:t>
                </a:r>
                <a:r>
                  <a:rPr lang="en-US" altLang="cs-CZ" b="1" dirty="0" err="1"/>
                  <a:t>koeficienty</a:t>
                </a:r>
                <a:r>
                  <a:rPr lang="en-US" altLang="cs-CZ" b="1" dirty="0"/>
                  <a:t> </a:t>
                </a:r>
                <a:r>
                  <a:rPr lang="en-US" altLang="cs-CZ" b="1" dirty="0" err="1"/>
                  <a:t>zpětné</a:t>
                </a:r>
                <a:r>
                  <a:rPr lang="en-US" altLang="cs-CZ" b="1" dirty="0"/>
                  <a:t> </a:t>
                </a:r>
                <a:r>
                  <a:rPr lang="en-US" altLang="cs-CZ" b="1" dirty="0" err="1"/>
                  <a:t>vazby</a:t>
                </a:r>
                <a:r>
                  <a:rPr lang="en-US" altLang="cs-CZ" b="1" dirty="0"/>
                  <a:t> </a:t>
                </a:r>
                <a:r>
                  <a:rPr lang="en-US" altLang="cs-CZ" b="1" dirty="0" err="1"/>
                  <a:t>záporné</a:t>
                </a:r>
                <a:r>
                  <a:rPr lang="en-US" altLang="cs-CZ" b="1" dirty="0"/>
                  <a:t> </a:t>
                </a:r>
                <a:r>
                  <a:rPr lang="en-US" altLang="cs-CZ" b="1" dirty="0" err="1"/>
                  <a:t>znaménko</a:t>
                </a:r>
                <a:r>
                  <a:rPr lang="en-US" altLang="cs-CZ" b="1" dirty="0"/>
                  <a:t>?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cs-CZ" dirty="0"/>
                  <a:t>	</a:t>
                </a:r>
                <a:r>
                  <a:rPr lang="pl-PL" altLang="cs-CZ" dirty="0"/>
                  <a:t>Teď to věci zkomplikuje, ale později je to zjednoduší</a:t>
                </a:r>
                <a:r>
                  <a:rPr lang="en-US" altLang="cs-CZ" dirty="0"/>
                  <a:t>… </a:t>
                </a:r>
              </a:p>
            </p:txBody>
          </p:sp>
        </mc:Choice>
        <mc:Fallback>
          <p:sp>
            <p:nvSpPr>
              <p:cNvPr id="57347" name="Zástupný symbol pro obsah 2">
                <a:extLst>
                  <a:ext uri="{FF2B5EF4-FFF2-40B4-BE49-F238E27FC236}">
                    <a16:creationId xmlns:a16="http://schemas.microsoft.com/office/drawing/2014/main" id="{C929DC6B-9257-3479-9D35-5EEEF34DC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90448" cy="4351338"/>
              </a:xfrm>
              <a:blipFill>
                <a:blip r:embed="rId2"/>
                <a:stretch>
                  <a:fillRect l="-1154" t="-2241" b="-116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832E56-1430-1E35-B0A2-17E1E32E3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DA37777F-339A-A463-BFD8-15003869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Schéma IIR filtru</a:t>
            </a:r>
            <a:endParaRPr lang="en-US" alt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C7584F1-97A7-A4B3-56F5-A231A0FD9B56}"/>
              </a:ext>
            </a:extLst>
          </p:cNvPr>
          <p:cNvCxnSpPr/>
          <p:nvPr/>
        </p:nvCxnSpPr>
        <p:spPr>
          <a:xfrm>
            <a:off x="1992313" y="2492375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ývojový diagram: vyjmutí 5">
            <a:extLst>
              <a:ext uri="{FF2B5EF4-FFF2-40B4-BE49-F238E27FC236}">
                <a16:creationId xmlns:a16="http://schemas.microsoft.com/office/drawing/2014/main" id="{FF8B0A9B-8CF6-C173-5D8E-E23470B9F969}"/>
              </a:ext>
            </a:extLst>
          </p:cNvPr>
          <p:cNvSpPr/>
          <p:nvPr/>
        </p:nvSpPr>
        <p:spPr>
          <a:xfrm rot="5400000">
            <a:off x="3827463" y="2309812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EA64D87-144B-9AAB-06F8-CECD012A01FA}"/>
              </a:ext>
            </a:extLst>
          </p:cNvPr>
          <p:cNvCxnSpPr/>
          <p:nvPr/>
        </p:nvCxnSpPr>
        <p:spPr>
          <a:xfrm>
            <a:off x="4244975" y="2492375"/>
            <a:ext cx="842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36786BE-90A5-11D1-8874-2A93C7E532C1}"/>
              </a:ext>
            </a:extLst>
          </p:cNvPr>
          <p:cNvCxnSpPr/>
          <p:nvPr/>
        </p:nvCxnSpPr>
        <p:spPr>
          <a:xfrm>
            <a:off x="2892425" y="2473325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43CD89CC-CC59-7E00-7CD8-0BD7D6797587}"/>
              </a:ext>
            </a:extLst>
          </p:cNvPr>
          <p:cNvSpPr/>
          <p:nvPr/>
        </p:nvSpPr>
        <p:spPr>
          <a:xfrm>
            <a:off x="2495550" y="2924175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A9698F2-ED9E-F202-0409-216610DE63D7}"/>
              </a:ext>
            </a:extLst>
          </p:cNvPr>
          <p:cNvSpPr/>
          <p:nvPr/>
        </p:nvSpPr>
        <p:spPr>
          <a:xfrm>
            <a:off x="2495550" y="3860800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3E613DF-496E-FECC-2EA6-A94FC17B2E47}"/>
              </a:ext>
            </a:extLst>
          </p:cNvPr>
          <p:cNvSpPr/>
          <p:nvPr/>
        </p:nvSpPr>
        <p:spPr>
          <a:xfrm>
            <a:off x="2495550" y="4795838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D6DA87F-8544-80EA-259E-4686D548DF53}"/>
              </a:ext>
            </a:extLst>
          </p:cNvPr>
          <p:cNvCxnSpPr/>
          <p:nvPr/>
        </p:nvCxnSpPr>
        <p:spPr>
          <a:xfrm>
            <a:off x="2890838" y="3427413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A4870AC-56BD-762A-D15C-6CC170179B5E}"/>
              </a:ext>
            </a:extLst>
          </p:cNvPr>
          <p:cNvCxnSpPr/>
          <p:nvPr/>
        </p:nvCxnSpPr>
        <p:spPr>
          <a:xfrm>
            <a:off x="2878138" y="4364038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932BEEC2-20FD-6EC4-299E-8F050EF898F2}"/>
              </a:ext>
            </a:extLst>
          </p:cNvPr>
          <p:cNvCxnSpPr/>
          <p:nvPr/>
        </p:nvCxnSpPr>
        <p:spPr>
          <a:xfrm flipV="1">
            <a:off x="2859088" y="5484813"/>
            <a:ext cx="965200" cy="3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3F0CC2B-8C75-7B53-CE9C-52962EA06DE5}"/>
              </a:ext>
            </a:extLst>
          </p:cNvPr>
          <p:cNvSpPr txBox="1"/>
          <p:nvPr/>
        </p:nvSpPr>
        <p:spPr>
          <a:xfrm>
            <a:off x="3832225" y="1916113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0</a:t>
            </a:r>
            <a:endParaRPr lang="en-US" baseline="-25000" dirty="0">
              <a:latin typeface="+mj-lt"/>
            </a:endParaRPr>
          </a:p>
        </p:txBody>
      </p:sp>
      <p:sp>
        <p:nvSpPr>
          <p:cNvPr id="16" name="Vývojový diagram: vyjmutí 15">
            <a:extLst>
              <a:ext uri="{FF2B5EF4-FFF2-40B4-BE49-F238E27FC236}">
                <a16:creationId xmlns:a16="http://schemas.microsoft.com/office/drawing/2014/main" id="{E1952BA2-9977-30C6-3D56-5F4C17DCD43E}"/>
              </a:ext>
            </a:extLst>
          </p:cNvPr>
          <p:cNvSpPr/>
          <p:nvPr/>
        </p:nvSpPr>
        <p:spPr>
          <a:xfrm rot="5400000">
            <a:off x="3819526" y="3419475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6B34903-1EC5-2D92-597B-62B5A9F09398}"/>
              </a:ext>
            </a:extLst>
          </p:cNvPr>
          <p:cNvSpPr txBox="1"/>
          <p:nvPr/>
        </p:nvSpPr>
        <p:spPr>
          <a:xfrm>
            <a:off x="3763963" y="2917825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1</a:t>
            </a:r>
            <a:endParaRPr lang="en-US" baseline="-25000" dirty="0">
              <a:latin typeface="+mj-lt"/>
            </a:endParaRPr>
          </a:p>
        </p:txBody>
      </p:sp>
      <p:sp>
        <p:nvSpPr>
          <p:cNvPr id="18" name="Vývojový diagram: vyjmutí 17">
            <a:extLst>
              <a:ext uri="{FF2B5EF4-FFF2-40B4-BE49-F238E27FC236}">
                <a16:creationId xmlns:a16="http://schemas.microsoft.com/office/drawing/2014/main" id="{58518F3C-51B5-91A5-589B-C07FE1664F77}"/>
              </a:ext>
            </a:extLst>
          </p:cNvPr>
          <p:cNvSpPr/>
          <p:nvPr/>
        </p:nvSpPr>
        <p:spPr>
          <a:xfrm rot="5400000">
            <a:off x="3819526" y="436403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217BD5C-0B6B-E61F-FB2C-615F2673F6C7}"/>
              </a:ext>
            </a:extLst>
          </p:cNvPr>
          <p:cNvSpPr txBox="1"/>
          <p:nvPr/>
        </p:nvSpPr>
        <p:spPr>
          <a:xfrm>
            <a:off x="3824288" y="3970338"/>
            <a:ext cx="41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20" name="Vývojový diagram: vyjmutí 19">
            <a:extLst>
              <a:ext uri="{FF2B5EF4-FFF2-40B4-BE49-F238E27FC236}">
                <a16:creationId xmlns:a16="http://schemas.microsoft.com/office/drawing/2014/main" id="{D83E80BE-B6AD-51EE-125C-DDB9E863E68F}"/>
              </a:ext>
            </a:extLst>
          </p:cNvPr>
          <p:cNvSpPr/>
          <p:nvPr/>
        </p:nvSpPr>
        <p:spPr>
          <a:xfrm rot="5400000">
            <a:off x="3771901" y="531018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B428ADB-BA47-87E3-2DD7-EE24B8A4E84B}"/>
              </a:ext>
            </a:extLst>
          </p:cNvPr>
          <p:cNvSpPr txBox="1"/>
          <p:nvPr/>
        </p:nvSpPr>
        <p:spPr>
          <a:xfrm>
            <a:off x="3776663" y="4918075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3</a:t>
            </a:r>
            <a:endParaRPr lang="en-US" baseline="-25000" dirty="0">
              <a:latin typeface="+mj-lt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BCF29C67-50DB-DC34-D47E-B06FD791EDBF}"/>
              </a:ext>
            </a:extLst>
          </p:cNvPr>
          <p:cNvSpPr/>
          <p:nvPr/>
        </p:nvSpPr>
        <p:spPr>
          <a:xfrm>
            <a:off x="5087938" y="2054225"/>
            <a:ext cx="1012825" cy="919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1000CB0B-5EEE-9158-75BA-7C1F2410287C}"/>
              </a:ext>
            </a:extLst>
          </p:cNvPr>
          <p:cNvCxnSpPr/>
          <p:nvPr/>
        </p:nvCxnSpPr>
        <p:spPr>
          <a:xfrm>
            <a:off x="2890838" y="3605213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362BB0D-2769-26C9-6A43-A51E3170FC24}"/>
              </a:ext>
            </a:extLst>
          </p:cNvPr>
          <p:cNvCxnSpPr/>
          <p:nvPr/>
        </p:nvCxnSpPr>
        <p:spPr>
          <a:xfrm>
            <a:off x="2876550" y="4538663"/>
            <a:ext cx="985838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EDC468A4-15EA-32D9-80AC-65A960692F25}"/>
              </a:ext>
            </a:extLst>
          </p:cNvPr>
          <p:cNvCxnSpPr>
            <a:stCxn id="16" idx="0"/>
            <a:endCxn id="22" idx="3"/>
          </p:cNvCxnSpPr>
          <p:nvPr/>
        </p:nvCxnSpPr>
        <p:spPr>
          <a:xfrm flipV="1">
            <a:off x="4237038" y="2840038"/>
            <a:ext cx="998537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56B1769-DC60-8539-3455-076B2FF43894}"/>
              </a:ext>
            </a:extLst>
          </p:cNvPr>
          <p:cNvCxnSpPr>
            <a:stCxn id="18" idx="0"/>
          </p:cNvCxnSpPr>
          <p:nvPr/>
        </p:nvCxnSpPr>
        <p:spPr>
          <a:xfrm flipV="1">
            <a:off x="4237038" y="2962275"/>
            <a:ext cx="1139825" cy="158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A76035E-FC5F-C3EB-FA87-FBB6A350A0B2}"/>
              </a:ext>
            </a:extLst>
          </p:cNvPr>
          <p:cNvCxnSpPr>
            <a:stCxn id="20" idx="0"/>
            <a:endCxn id="22" idx="4"/>
          </p:cNvCxnSpPr>
          <p:nvPr/>
        </p:nvCxnSpPr>
        <p:spPr>
          <a:xfrm flipV="1">
            <a:off x="4189413" y="2973388"/>
            <a:ext cx="1404937" cy="2519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684BDF39-F7FE-0513-58D8-1E40A27F3EAC}"/>
              </a:ext>
            </a:extLst>
          </p:cNvPr>
          <p:cNvCxnSpPr/>
          <p:nvPr/>
        </p:nvCxnSpPr>
        <p:spPr>
          <a:xfrm>
            <a:off x="6100763" y="2513013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1A0DAF3-C0FF-364E-1378-C1681A289048}"/>
              </a:ext>
            </a:extLst>
          </p:cNvPr>
          <p:cNvSpPr txBox="1"/>
          <p:nvPr/>
        </p:nvSpPr>
        <p:spPr>
          <a:xfrm>
            <a:off x="2082800" y="2052638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BCA168A-4826-F683-D9A1-ACDBA22FB077}"/>
              </a:ext>
            </a:extLst>
          </p:cNvPr>
          <p:cNvSpPr txBox="1"/>
          <p:nvPr/>
        </p:nvSpPr>
        <p:spPr>
          <a:xfrm>
            <a:off x="7132638" y="2100263"/>
            <a:ext cx="841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11C7D2C9-AE44-731C-77F8-75C77900BE6C}"/>
              </a:ext>
            </a:extLst>
          </p:cNvPr>
          <p:cNvSpPr/>
          <p:nvPr/>
        </p:nvSpPr>
        <p:spPr>
          <a:xfrm>
            <a:off x="6919913" y="2917825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E54370D5-9113-70F5-2C89-D142B7251ED6}"/>
              </a:ext>
            </a:extLst>
          </p:cNvPr>
          <p:cNvSpPr/>
          <p:nvPr/>
        </p:nvSpPr>
        <p:spPr>
          <a:xfrm>
            <a:off x="6919913" y="3854450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549A4430-161C-BF09-CADC-FA5B03DDD722}"/>
              </a:ext>
            </a:extLst>
          </p:cNvPr>
          <p:cNvSpPr/>
          <p:nvPr/>
        </p:nvSpPr>
        <p:spPr>
          <a:xfrm>
            <a:off x="6919913" y="4789488"/>
            <a:ext cx="7921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21216446-78AF-E958-A4C7-A407EBC41414}"/>
              </a:ext>
            </a:extLst>
          </p:cNvPr>
          <p:cNvCxnSpPr/>
          <p:nvPr/>
        </p:nvCxnSpPr>
        <p:spPr>
          <a:xfrm>
            <a:off x="7315200" y="3421063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A1DFF1E8-9D4C-83F7-EE22-08CEF1F9D9B5}"/>
              </a:ext>
            </a:extLst>
          </p:cNvPr>
          <p:cNvCxnSpPr/>
          <p:nvPr/>
        </p:nvCxnSpPr>
        <p:spPr>
          <a:xfrm>
            <a:off x="7302500" y="4357688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Vývojový diagram: vyjmutí 36">
            <a:extLst>
              <a:ext uri="{FF2B5EF4-FFF2-40B4-BE49-F238E27FC236}">
                <a16:creationId xmlns:a16="http://schemas.microsoft.com/office/drawing/2014/main" id="{9E18A2D9-C9EA-10AA-4611-33067D57BB8E}"/>
              </a:ext>
            </a:extLst>
          </p:cNvPr>
          <p:cNvSpPr/>
          <p:nvPr/>
        </p:nvSpPr>
        <p:spPr>
          <a:xfrm rot="16200000">
            <a:off x="6075363" y="3414712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9B48C2F1-7F8D-2772-C74C-05D8B82AF819}"/>
              </a:ext>
            </a:extLst>
          </p:cNvPr>
          <p:cNvCxnSpPr/>
          <p:nvPr/>
        </p:nvCxnSpPr>
        <p:spPr>
          <a:xfrm flipH="1" flipV="1">
            <a:off x="6473825" y="3595688"/>
            <a:ext cx="841375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ývojový diagram: vyjmutí 49">
            <a:extLst>
              <a:ext uri="{FF2B5EF4-FFF2-40B4-BE49-F238E27FC236}">
                <a16:creationId xmlns:a16="http://schemas.microsoft.com/office/drawing/2014/main" id="{E937A1E1-3607-B29F-768A-7AF590486706}"/>
              </a:ext>
            </a:extLst>
          </p:cNvPr>
          <p:cNvSpPr/>
          <p:nvPr/>
        </p:nvSpPr>
        <p:spPr>
          <a:xfrm rot="16200000">
            <a:off x="6084888" y="4360862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1404837C-70F2-C5D9-88EE-342D9ADC1E37}"/>
              </a:ext>
            </a:extLst>
          </p:cNvPr>
          <p:cNvCxnSpPr/>
          <p:nvPr/>
        </p:nvCxnSpPr>
        <p:spPr>
          <a:xfrm flipH="1" flipV="1">
            <a:off x="6481763" y="4541838"/>
            <a:ext cx="828675" cy="1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ývojový diagram: vyjmutí 51">
            <a:extLst>
              <a:ext uri="{FF2B5EF4-FFF2-40B4-BE49-F238E27FC236}">
                <a16:creationId xmlns:a16="http://schemas.microsoft.com/office/drawing/2014/main" id="{5C3EC30F-DC65-7323-EEB2-6B1B5FB5E951}"/>
              </a:ext>
            </a:extLst>
          </p:cNvPr>
          <p:cNvSpPr/>
          <p:nvPr/>
        </p:nvSpPr>
        <p:spPr>
          <a:xfrm rot="16200000">
            <a:off x="6075363" y="531018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B4A876A8-E0E8-C914-E232-B6C9AC7C2F39}"/>
              </a:ext>
            </a:extLst>
          </p:cNvPr>
          <p:cNvCxnSpPr/>
          <p:nvPr/>
        </p:nvCxnSpPr>
        <p:spPr>
          <a:xfrm flipH="1" flipV="1">
            <a:off x="6473825" y="5491163"/>
            <a:ext cx="82867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B57B5DCF-BFDE-F518-F204-87A8C5CF118D}"/>
              </a:ext>
            </a:extLst>
          </p:cNvPr>
          <p:cNvSpPr txBox="1"/>
          <p:nvPr/>
        </p:nvSpPr>
        <p:spPr>
          <a:xfrm>
            <a:off x="6146800" y="2962275"/>
            <a:ext cx="504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1040BD85-2BF5-907C-1CC9-3FB103482013}"/>
              </a:ext>
            </a:extLst>
          </p:cNvPr>
          <p:cNvSpPr txBox="1"/>
          <p:nvPr/>
        </p:nvSpPr>
        <p:spPr>
          <a:xfrm>
            <a:off x="6178550" y="3919538"/>
            <a:ext cx="506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37BED294-A840-D87B-8858-7FD447266F92}"/>
              </a:ext>
            </a:extLst>
          </p:cNvPr>
          <p:cNvSpPr txBox="1"/>
          <p:nvPr/>
        </p:nvSpPr>
        <p:spPr>
          <a:xfrm>
            <a:off x="6161088" y="4886325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3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9BCC779E-E1F3-A145-670F-D368775FF001}"/>
              </a:ext>
            </a:extLst>
          </p:cNvPr>
          <p:cNvCxnSpPr>
            <a:endCxn id="22" idx="5"/>
          </p:cNvCxnSpPr>
          <p:nvPr/>
        </p:nvCxnSpPr>
        <p:spPr>
          <a:xfrm flipH="1" flipV="1">
            <a:off x="5953125" y="2840038"/>
            <a:ext cx="174625" cy="750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93846113-6B32-B64E-8BEB-6D613CF16EC5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5803900" y="2917825"/>
            <a:ext cx="333375" cy="162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5C0CF6E-22A3-8548-92A7-7F1BEAE91DB9}"/>
              </a:ext>
            </a:extLst>
          </p:cNvPr>
          <p:cNvCxnSpPr>
            <a:stCxn id="52" idx="0"/>
          </p:cNvCxnSpPr>
          <p:nvPr/>
        </p:nvCxnSpPr>
        <p:spPr>
          <a:xfrm flipH="1" flipV="1">
            <a:off x="5707063" y="2938463"/>
            <a:ext cx="420687" cy="255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5ABE7827-5EC6-731C-FCFA-D7C2E45B2966}"/>
              </a:ext>
            </a:extLst>
          </p:cNvPr>
          <p:cNvCxnSpPr/>
          <p:nvPr/>
        </p:nvCxnSpPr>
        <p:spPr>
          <a:xfrm>
            <a:off x="7315200" y="2492375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53A3CA0B-CB24-4B87-C946-17F7CFB90F4C}"/>
              </a:ext>
            </a:extLst>
          </p:cNvPr>
          <p:cNvCxnSpPr>
            <a:stCxn id="33" idx="2"/>
          </p:cNvCxnSpPr>
          <p:nvPr/>
        </p:nvCxnSpPr>
        <p:spPr>
          <a:xfrm>
            <a:off x="7316788" y="5294313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D637DC32-825F-9124-F573-D6B61ABD69A3}"/>
              </a:ext>
            </a:extLst>
          </p:cNvPr>
          <p:cNvCxnSpPr/>
          <p:nvPr/>
        </p:nvCxnSpPr>
        <p:spPr>
          <a:xfrm>
            <a:off x="2873375" y="5305425"/>
            <a:ext cx="4763" cy="19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0A9906-3003-9F15-6495-946D00ECC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53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97DB97F2-DD28-7CD1-EA31-478B8287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Operace</a:t>
            </a:r>
            <a:r>
              <a:rPr lang="en-US" altLang="cs-CZ" dirty="0"/>
              <a:t> – </a:t>
            </a:r>
            <a:r>
              <a:rPr lang="en-US" altLang="cs-CZ" dirty="0" err="1"/>
              <a:t>využití</a:t>
            </a:r>
            <a:r>
              <a:rPr lang="en-US" altLang="cs-CZ" dirty="0"/>
              <a:t> </a:t>
            </a:r>
            <a:r>
              <a:rPr lang="en-US" altLang="cs-CZ" dirty="0" err="1"/>
              <a:t>výstupu</a:t>
            </a:r>
            <a:r>
              <a:rPr lang="en-US" altLang="cs-CZ" dirty="0"/>
              <a:t> </a:t>
            </a:r>
            <a:r>
              <a:rPr lang="en-US" altLang="cs-CZ" dirty="0" err="1"/>
              <a:t>filtru</a:t>
            </a:r>
            <a:r>
              <a:rPr lang="en-US" altLang="cs-CZ" dirty="0"/>
              <a:t>!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AA4D43-DD3E-A458-5CB5-D68CA6BD8864}"/>
                  </a:ext>
                </a:extLst>
              </p14:cNvPr>
              <p14:cNvContentPartPr/>
              <p14:nvPr/>
            </p14:nvContentPartPr>
            <p14:xfrm>
              <a:off x="-1077557" y="230232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AA4D43-DD3E-A458-5CB5-D68CA6BD88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89437" y="2290449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59397" name="Obrázek 3">
            <a:extLst>
              <a:ext uri="{FF2B5EF4-FFF2-40B4-BE49-F238E27FC236}">
                <a16:creationId xmlns:a16="http://schemas.microsoft.com/office/drawing/2014/main" id="{559517F4-3C5A-DC79-9B65-135C94044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049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bdélníkový bublinový popisek 33">
            <a:extLst>
              <a:ext uri="{FF2B5EF4-FFF2-40B4-BE49-F238E27FC236}">
                <a16:creationId xmlns:a16="http://schemas.microsoft.com/office/drawing/2014/main" id="{FCE5F99B-1B01-2D6E-1C08-BFE1C0640550}"/>
              </a:ext>
            </a:extLst>
          </p:cNvPr>
          <p:cNvSpPr/>
          <p:nvPr/>
        </p:nvSpPr>
        <p:spPr>
          <a:xfrm>
            <a:off x="2209800" y="2565400"/>
            <a:ext cx="3525838" cy="358775"/>
          </a:xfrm>
          <a:prstGeom prst="wedgeRectCallout">
            <a:avLst>
              <a:gd name="adj1" fmla="val 44967"/>
              <a:gd name="adj2" fmla="val 1315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9C75A60E-1969-72FF-23B5-5F8E4118E332}"/>
              </a:ext>
            </a:extLst>
          </p:cNvPr>
          <p:cNvSpPr/>
          <p:nvPr/>
        </p:nvSpPr>
        <p:spPr>
          <a:xfrm>
            <a:off x="4222750" y="1935163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E02F62F0-3332-7284-67A1-F1687DDB22F8}"/>
              </a:ext>
            </a:extLst>
          </p:cNvPr>
          <p:cNvSpPr/>
          <p:nvPr/>
        </p:nvSpPr>
        <p:spPr>
          <a:xfrm>
            <a:off x="3287713" y="1916113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8B316BE6-E9EB-A18A-6337-7B145C91941D}"/>
              </a:ext>
            </a:extLst>
          </p:cNvPr>
          <p:cNvSpPr/>
          <p:nvPr/>
        </p:nvSpPr>
        <p:spPr>
          <a:xfrm>
            <a:off x="2209800" y="1935163"/>
            <a:ext cx="603250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B57D961D-D49C-4502-84E2-9EE775BDC2A5}"/>
              </a:ext>
            </a:extLst>
          </p:cNvPr>
          <p:cNvSpPr/>
          <p:nvPr/>
        </p:nvSpPr>
        <p:spPr>
          <a:xfrm>
            <a:off x="5168900" y="1935163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2376CB46-1AAB-2F77-3D9A-37D322F22114}"/>
              </a:ext>
            </a:extLst>
          </p:cNvPr>
          <p:cNvSpPr/>
          <p:nvPr/>
        </p:nvSpPr>
        <p:spPr>
          <a:xfrm>
            <a:off x="2190750" y="3006725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2B68F176-1B7B-EFEF-025A-E5F06E96149E}"/>
              </a:ext>
            </a:extLst>
          </p:cNvPr>
          <p:cNvSpPr/>
          <p:nvPr/>
        </p:nvSpPr>
        <p:spPr>
          <a:xfrm>
            <a:off x="3216275" y="3006725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9A62D4C9-DEFC-6244-10A1-7696F29C47A0}"/>
              </a:ext>
            </a:extLst>
          </p:cNvPr>
          <p:cNvSpPr/>
          <p:nvPr/>
        </p:nvSpPr>
        <p:spPr>
          <a:xfrm>
            <a:off x="4198938" y="3016250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bdélníkový bublinový popisek 41">
            <a:extLst>
              <a:ext uri="{FF2B5EF4-FFF2-40B4-BE49-F238E27FC236}">
                <a16:creationId xmlns:a16="http://schemas.microsoft.com/office/drawing/2014/main" id="{80580B5A-8DA5-5868-E53E-2FC3D97084D0}"/>
              </a:ext>
            </a:extLst>
          </p:cNvPr>
          <p:cNvSpPr/>
          <p:nvPr/>
        </p:nvSpPr>
        <p:spPr>
          <a:xfrm>
            <a:off x="8328025" y="4913313"/>
            <a:ext cx="3525838" cy="360362"/>
          </a:xfrm>
          <a:prstGeom prst="wedgeRectCallout">
            <a:avLst>
              <a:gd name="adj1" fmla="val 44967"/>
              <a:gd name="adj2" fmla="val 1315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10CF0F3B-B4AC-66EB-86BA-7A1A19BA5A34}"/>
              </a:ext>
            </a:extLst>
          </p:cNvPr>
          <p:cNvSpPr/>
          <p:nvPr/>
        </p:nvSpPr>
        <p:spPr>
          <a:xfrm>
            <a:off x="10340975" y="428466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0A34A81E-DE69-B755-F3EC-7670E7544D22}"/>
              </a:ext>
            </a:extLst>
          </p:cNvPr>
          <p:cNvSpPr/>
          <p:nvPr/>
        </p:nvSpPr>
        <p:spPr>
          <a:xfrm>
            <a:off x="9405938" y="426561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C5C577AC-89DA-C6B6-2721-D42248D7E7CA}"/>
              </a:ext>
            </a:extLst>
          </p:cNvPr>
          <p:cNvSpPr/>
          <p:nvPr/>
        </p:nvSpPr>
        <p:spPr>
          <a:xfrm>
            <a:off x="8328025" y="428466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DC03DBA8-7C07-E141-22AC-073896C84404}"/>
              </a:ext>
            </a:extLst>
          </p:cNvPr>
          <p:cNvSpPr/>
          <p:nvPr/>
        </p:nvSpPr>
        <p:spPr>
          <a:xfrm>
            <a:off x="11285538" y="4284663"/>
            <a:ext cx="60325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0263222F-C356-7F1F-5D41-EF6512F03F3C}"/>
              </a:ext>
            </a:extLst>
          </p:cNvPr>
          <p:cNvSpPr/>
          <p:nvPr/>
        </p:nvSpPr>
        <p:spPr>
          <a:xfrm>
            <a:off x="8308975" y="5356225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4FC03682-4E84-59E1-DFA9-571EF0C9AE96}"/>
              </a:ext>
            </a:extLst>
          </p:cNvPr>
          <p:cNvSpPr/>
          <p:nvPr/>
        </p:nvSpPr>
        <p:spPr>
          <a:xfrm>
            <a:off x="9332913" y="5356225"/>
            <a:ext cx="60325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60829A99-A78B-8D25-D1E7-60B71EC012BC}"/>
              </a:ext>
            </a:extLst>
          </p:cNvPr>
          <p:cNvSpPr/>
          <p:nvPr/>
        </p:nvSpPr>
        <p:spPr>
          <a:xfrm>
            <a:off x="10317163" y="5365750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D3CCE6-4D2F-B537-543B-F95D2EE40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54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E96811F6-740C-428B-2840-528495ED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Implementace </a:t>
            </a:r>
            <a:r>
              <a:rPr lang="cs-CZ" altLang="cs-CZ" b="1" dirty="0"/>
              <a:t>off-line</a:t>
            </a:r>
            <a:r>
              <a:rPr lang="en-US" altLang="cs-CZ" dirty="0"/>
              <a:t> </a:t>
            </a:r>
            <a:r>
              <a:rPr lang="cs-CZ" altLang="en-US" dirty="0"/>
              <a:t>… </a:t>
            </a:r>
            <a:r>
              <a:rPr lang="cs-CZ" altLang="en-US" dirty="0" err="1">
                <a:solidFill>
                  <a:srgbClr val="1436CA"/>
                </a:solidFill>
              </a:rPr>
              <a:t>iir</a:t>
            </a:r>
            <a:r>
              <a:rPr lang="en-US" altLang="en-US" dirty="0">
                <a:solidFill>
                  <a:srgbClr val="1436CA"/>
                </a:solidFill>
              </a:rPr>
              <a:t>_</a:t>
            </a:r>
            <a:r>
              <a:rPr lang="en-US" altLang="en-US" dirty="0" err="1">
                <a:solidFill>
                  <a:srgbClr val="1436CA"/>
                </a:solidFill>
              </a:rPr>
              <a:t>offline.c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F6DD09-00A4-A6BF-D536-8AAC484B9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Budeme se také hrabat ve starých výstupech…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n&lt;N; n++) {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y[n] = </a:t>
            </a:r>
            <a:r>
              <a:rPr lang="pt-BR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b0 * x[n] + b1 * x[n-1] + b2 * x[n-2]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+ b3 * x[n</a:t>
            </a: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  <a:r>
              <a:rPr lang="pt-BR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 a1 * y[n-1]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- a2 * y[n-2] - a3 * y[n-3];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098B20-7133-0C31-270F-7829D06B4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E2609536-BC8A-DBE3-7A6F-FE0AF0CF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Implementace o</a:t>
            </a:r>
            <a:r>
              <a:rPr lang="en-US" altLang="cs-CZ" dirty="0"/>
              <a:t>n</a:t>
            </a:r>
            <a:r>
              <a:rPr lang="cs-CZ" altLang="cs-CZ" dirty="0"/>
              <a:t>-line</a:t>
            </a:r>
            <a:r>
              <a:rPr lang="cs-CZ" altLang="en-US" dirty="0"/>
              <a:t>… </a:t>
            </a:r>
            <a:r>
              <a:rPr lang="cs-CZ" altLang="en-US" dirty="0" err="1">
                <a:solidFill>
                  <a:srgbClr val="1436CA"/>
                </a:solidFill>
              </a:rPr>
              <a:t>iir</a:t>
            </a:r>
            <a:r>
              <a:rPr lang="en-US" altLang="en-US" dirty="0">
                <a:solidFill>
                  <a:srgbClr val="1436CA"/>
                </a:solidFill>
              </a:rPr>
              <a:t>_o</a:t>
            </a:r>
            <a:r>
              <a:rPr lang="cs-CZ" altLang="en-US" dirty="0">
                <a:solidFill>
                  <a:srgbClr val="1436CA"/>
                </a:solidFill>
              </a:rPr>
              <a:t>n</a:t>
            </a:r>
            <a:r>
              <a:rPr lang="en-US" altLang="en-US" dirty="0" err="1">
                <a:solidFill>
                  <a:srgbClr val="1436CA"/>
                </a:solidFill>
              </a:rPr>
              <a:t>line.c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076002-9854-F7C2-DA6E-1783E0AD6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zapamatovat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minulé</a:t>
            </a:r>
            <a:r>
              <a:rPr lang="en-US" dirty="0"/>
              <a:t> </a:t>
            </a:r>
            <a:r>
              <a:rPr lang="en-US" dirty="0" err="1"/>
              <a:t>výstupy</a:t>
            </a:r>
            <a:r>
              <a:rPr lang="en-US" dirty="0"/>
              <a:t>.</a:t>
            </a:r>
            <a:r>
              <a:rPr lang="cs-CZ" dirty="0"/>
              <a:t>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xn1 = 0.0, xn2 = 0.0, xn3 = 0.0;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yn1 = 0.0, yn2 = 0.0, yn3 = 0.0;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20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b0 * </a:t>
            </a:r>
            <a:r>
              <a:rPr lang="cs-CZ" sz="2000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cs-CZ" sz="20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+ b1 * xn1 + b2 * xn2 + b3 * xn3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- a1 * yn1 - a2 * yn2 - a3 * yn3;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20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xn3 = xn2; xn2 = xn1; xn1 = </a:t>
            </a:r>
            <a:r>
              <a:rPr lang="cs-CZ" sz="2000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cs-CZ" sz="20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yn3 = yn2; yn2 = yn1; yn1 = </a:t>
            </a:r>
            <a:r>
              <a:rPr lang="cs-CZ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return (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44D798E-8FC7-F24D-9309-9874476BB238}"/>
              </a:ext>
            </a:extLst>
          </p:cNvPr>
          <p:cNvSpPr txBox="1">
            <a:spLocks/>
          </p:cNvSpPr>
          <p:nvPr/>
        </p:nvSpPr>
        <p:spPr bwMode="auto">
          <a:xfrm>
            <a:off x="6430963" y="5057775"/>
            <a:ext cx="5761037" cy="1501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/>
              <a:t>+ </a:t>
            </a:r>
            <a:r>
              <a:rPr lang="cs-CZ" b="1" dirty="0"/>
              <a:t>a volání v </a:t>
            </a:r>
            <a:r>
              <a:rPr lang="en-US" b="1" dirty="0"/>
              <a:t>main: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(n=0; n&lt;N; n++) {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y[n] = filter (x[n]);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77ED5E-BD1B-8768-EC72-AD2658494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D3029B71-7DD6-462A-C266-FB699F9E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 err="1"/>
              <a:t>Nekonečná</a:t>
            </a:r>
            <a:r>
              <a:rPr lang="en-US" altLang="cs-CZ" b="1" dirty="0"/>
              <a:t> </a:t>
            </a:r>
            <a:r>
              <a:rPr lang="en-US" altLang="cs-CZ" dirty="0" err="1"/>
              <a:t>impulsní</a:t>
            </a:r>
            <a:r>
              <a:rPr lang="en-US" altLang="cs-CZ" dirty="0"/>
              <a:t> </a:t>
            </a:r>
            <a:r>
              <a:rPr lang="en-US" altLang="cs-CZ" dirty="0" err="1"/>
              <a:t>odezva</a:t>
            </a:r>
            <a:endParaRPr lang="en-US" altLang="cs-CZ" dirty="0"/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4BE80E06-5725-B67D-BE74-CE4C23780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cs-CZ" dirty="0" err="1"/>
              <a:t>Například</a:t>
            </a:r>
            <a:r>
              <a:rPr lang="en-US" altLang="cs-CZ" dirty="0"/>
              <a:t> pro </a:t>
            </a:r>
            <a:r>
              <a:rPr lang="en-US" altLang="cs-CZ" dirty="0" err="1"/>
              <a:t>jednoduchý</a:t>
            </a:r>
            <a:r>
              <a:rPr lang="en-US" altLang="cs-CZ" dirty="0"/>
              <a:t>, </a:t>
            </a:r>
            <a:r>
              <a:rPr lang="en-US" altLang="cs-CZ" dirty="0" err="1"/>
              <a:t>čistě</a:t>
            </a:r>
            <a:r>
              <a:rPr lang="en-US" altLang="cs-CZ" dirty="0"/>
              <a:t> </a:t>
            </a:r>
            <a:r>
              <a:rPr lang="en-US" altLang="cs-CZ" dirty="0" err="1"/>
              <a:t>rekurzivní</a:t>
            </a:r>
            <a:r>
              <a:rPr lang="en-US" altLang="cs-CZ" dirty="0"/>
              <a:t> </a:t>
            </a:r>
            <a:r>
              <a:rPr lang="en-US" altLang="cs-CZ" dirty="0" err="1"/>
              <a:t>filtr</a:t>
            </a:r>
            <a:r>
              <a:rPr lang="en-US" altLang="cs-CZ" dirty="0"/>
              <a:t> (se </a:t>
            </a:r>
            <a:r>
              <a:rPr lang="en-US" altLang="cs-CZ" dirty="0" err="1"/>
              <a:t>vstupem</a:t>
            </a:r>
            <a:r>
              <a:rPr lang="en-US" altLang="cs-CZ" dirty="0"/>
              <a:t> se </a:t>
            </a:r>
            <a:r>
              <a:rPr lang="en-US" altLang="cs-CZ" dirty="0" err="1"/>
              <a:t>nic</a:t>
            </a:r>
            <a:r>
              <a:rPr lang="en-US" altLang="cs-CZ" dirty="0"/>
              <a:t> </a:t>
            </a:r>
            <a:r>
              <a:rPr lang="en-US" altLang="cs-CZ" dirty="0" err="1"/>
              <a:t>nedělá</a:t>
            </a:r>
            <a:r>
              <a:rPr lang="en-US" altLang="cs-CZ" dirty="0"/>
              <a:t>)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dirty="0">
                <a:solidFill>
                  <a:srgbClr val="FF0000"/>
                </a:solidFill>
              </a:rPr>
              <a:t>#</a:t>
            </a:r>
            <a:r>
              <a:rPr lang="en-US" altLang="cs-CZ" dirty="0" err="1">
                <a:solidFill>
                  <a:srgbClr val="FF0000"/>
                </a:solidFill>
              </a:rPr>
              <a:t>iir_response</a:t>
            </a:r>
            <a:endParaRPr lang="en-US" altLang="cs-CZ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5A08540-F895-CA05-87BB-0D7D4E32F8FF}"/>
              </a:ext>
            </a:extLst>
          </p:cNvPr>
          <p:cNvCxnSpPr/>
          <p:nvPr/>
        </p:nvCxnSpPr>
        <p:spPr>
          <a:xfrm>
            <a:off x="3863975" y="3598863"/>
            <a:ext cx="18716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>
            <a:extLst>
              <a:ext uri="{FF2B5EF4-FFF2-40B4-BE49-F238E27FC236}">
                <a16:creationId xmlns:a16="http://schemas.microsoft.com/office/drawing/2014/main" id="{6B9EE9DD-62BF-C2AC-7D29-8086555E4110}"/>
              </a:ext>
            </a:extLst>
          </p:cNvPr>
          <p:cNvSpPr/>
          <p:nvPr/>
        </p:nvSpPr>
        <p:spPr>
          <a:xfrm>
            <a:off x="5735638" y="3132138"/>
            <a:ext cx="1012825" cy="919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0B22D4F7-1C24-BCAE-D3BE-F2E4F8E44D71}"/>
              </a:ext>
            </a:extLst>
          </p:cNvPr>
          <p:cNvCxnSpPr/>
          <p:nvPr/>
        </p:nvCxnSpPr>
        <p:spPr>
          <a:xfrm>
            <a:off x="6748463" y="3590925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5B00203-3D03-3675-75C5-FA0ECCDC3667}"/>
              </a:ext>
            </a:extLst>
          </p:cNvPr>
          <p:cNvSpPr txBox="1"/>
          <p:nvPr/>
        </p:nvSpPr>
        <p:spPr>
          <a:xfrm>
            <a:off x="4489450" y="3146425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0FB7C62-6291-8F28-2E47-06B926971A4A}"/>
              </a:ext>
            </a:extLst>
          </p:cNvPr>
          <p:cNvSpPr txBox="1"/>
          <p:nvPr/>
        </p:nvSpPr>
        <p:spPr>
          <a:xfrm>
            <a:off x="7780338" y="3178175"/>
            <a:ext cx="841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798BF9E9-635A-324D-2B75-945A448A2D02}"/>
              </a:ext>
            </a:extLst>
          </p:cNvPr>
          <p:cNvSpPr/>
          <p:nvPr/>
        </p:nvSpPr>
        <p:spPr>
          <a:xfrm>
            <a:off x="7567613" y="3995738"/>
            <a:ext cx="7921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36" name="Vývojový diagram: vyjmutí 35">
            <a:extLst>
              <a:ext uri="{FF2B5EF4-FFF2-40B4-BE49-F238E27FC236}">
                <a16:creationId xmlns:a16="http://schemas.microsoft.com/office/drawing/2014/main" id="{E7506A53-033C-7DFC-2D16-05221AC29F51}"/>
              </a:ext>
            </a:extLst>
          </p:cNvPr>
          <p:cNvSpPr/>
          <p:nvPr/>
        </p:nvSpPr>
        <p:spPr>
          <a:xfrm rot="16200000">
            <a:off x="6740526" y="405923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A1FDB067-2786-D3C9-EEB6-A608FF205BD7}"/>
              </a:ext>
            </a:extLst>
          </p:cNvPr>
          <p:cNvCxnSpPr/>
          <p:nvPr/>
        </p:nvCxnSpPr>
        <p:spPr>
          <a:xfrm flipH="1" flipV="1">
            <a:off x="7138988" y="4240213"/>
            <a:ext cx="423862" cy="11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4C986255-CC6D-069D-D3E2-BDDC0AB132CC}"/>
              </a:ext>
            </a:extLst>
          </p:cNvPr>
          <p:cNvSpPr txBox="1"/>
          <p:nvPr/>
        </p:nvSpPr>
        <p:spPr>
          <a:xfrm>
            <a:off x="6886575" y="3633788"/>
            <a:ext cx="504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FFA256A6-8350-3EE1-D272-9E17EF00499E}"/>
              </a:ext>
            </a:extLst>
          </p:cNvPr>
          <p:cNvCxnSpPr/>
          <p:nvPr/>
        </p:nvCxnSpPr>
        <p:spPr>
          <a:xfrm flipH="1" flipV="1">
            <a:off x="6704013" y="3824288"/>
            <a:ext cx="88900" cy="409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8086451B-4832-61F9-F147-244994C3A233}"/>
              </a:ext>
            </a:extLst>
          </p:cNvPr>
          <p:cNvCxnSpPr/>
          <p:nvPr/>
        </p:nvCxnSpPr>
        <p:spPr>
          <a:xfrm>
            <a:off x="7962900" y="3570288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3EABA9-E372-FC96-AE1E-1571FAF38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57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97BEF32-FF7C-44D9-E503-FE38DCB0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366712"/>
            <a:ext cx="8696325" cy="6124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104033-24A2-2C31-645B-AFB3CB2B8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58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1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řada/pruh, snímek obrazovky, číslo&#10;&#10;Popis byl vytvořen automaticky">
            <a:extLst>
              <a:ext uri="{FF2B5EF4-FFF2-40B4-BE49-F238E27FC236}">
                <a16:creationId xmlns:a16="http://schemas.microsoft.com/office/drawing/2014/main" id="{E4FA12D1-5AD4-590F-1687-750698F4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000"/>
            <a:ext cx="11400000" cy="6840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A2CAD4-11BC-CE28-D094-82FA4E5FE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59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2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EE59B1F-943D-2E37-1FB0-A8D6ED2E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649"/>
          <a:stretch/>
        </p:blipFill>
        <p:spPr>
          <a:xfrm>
            <a:off x="1405755" y="1089000"/>
            <a:ext cx="938049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A2C8AE-8015-6570-4C7C-B2D738E83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464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F4FD1E1B-2601-3F57-255A-4C1EA556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Stabilita</a:t>
            </a:r>
            <a:endParaRPr lang="en-US" altLang="cs-CZ" dirty="0"/>
          </a:p>
        </p:txBody>
      </p:sp>
      <p:sp>
        <p:nvSpPr>
          <p:cNvPr id="63491" name="Zástupný symbol pro obsah 2">
            <a:extLst>
              <a:ext uri="{FF2B5EF4-FFF2-40B4-BE49-F238E27FC236}">
                <a16:creationId xmlns:a16="http://schemas.microsoft.com/office/drawing/2014/main" id="{7BB9871E-F4CC-11C0-EB13-2DFE2CD0D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Matematicky:</a:t>
            </a:r>
            <a:r>
              <a:rPr lang="cs-CZ" altLang="cs-CZ" dirty="0"/>
              <a:t> </a:t>
            </a:r>
            <a:r>
              <a:rPr lang="cs-CZ" altLang="cs-CZ" i="1" dirty="0"/>
              <a:t>„ohraničený vstup, ohraničený výstup“</a:t>
            </a:r>
          </a:p>
          <a:p>
            <a:r>
              <a:rPr lang="cs-CZ" altLang="cs-CZ" b="1" dirty="0"/>
              <a:t>Obecně</a:t>
            </a:r>
            <a:r>
              <a:rPr lang="en-US" altLang="cs-CZ" b="1" dirty="0"/>
              <a:t>: </a:t>
            </a:r>
            <a:r>
              <a:rPr lang="cs-CZ" altLang="cs-CZ" i="1" dirty="0"/>
              <a:t>„pokud máme rozumné věci na vstupu, očekávají se rozumné věcí na výstupu“</a:t>
            </a:r>
            <a:endParaRPr lang="en-US" altLang="cs-CZ" i="1" dirty="0"/>
          </a:p>
          <a:p>
            <a:endParaRPr lang="cs-CZ" altLang="cs-CZ" dirty="0"/>
          </a:p>
          <a:p>
            <a:r>
              <a:rPr lang="en-US" altLang="cs-CZ" dirty="0"/>
              <a:t>FIR </a:t>
            </a:r>
            <a:r>
              <a:rPr lang="en-US" altLang="cs-CZ" dirty="0" err="1"/>
              <a:t>filtr</a:t>
            </a:r>
            <a:r>
              <a:rPr lang="en-US" altLang="cs-CZ" dirty="0"/>
              <a:t> </a:t>
            </a:r>
            <a:r>
              <a:rPr lang="en-US" altLang="cs-CZ" dirty="0" err="1"/>
              <a:t>nesmí</a:t>
            </a:r>
            <a:r>
              <a:rPr lang="en-US" altLang="cs-CZ" dirty="0"/>
              <a:t> </a:t>
            </a:r>
            <a:r>
              <a:rPr lang="en-US" altLang="cs-CZ" dirty="0" err="1"/>
              <a:t>být</a:t>
            </a:r>
            <a:r>
              <a:rPr lang="en-US" altLang="cs-CZ" dirty="0"/>
              <a:t> </a:t>
            </a:r>
            <a:r>
              <a:rPr lang="en-US" altLang="cs-CZ" dirty="0" err="1"/>
              <a:t>nestabilní</a:t>
            </a:r>
            <a:r>
              <a:rPr lang="en-US" altLang="cs-CZ" dirty="0"/>
              <a:t> </a:t>
            </a:r>
          </a:p>
          <a:p>
            <a:r>
              <a:rPr lang="en-US" altLang="cs-CZ" dirty="0"/>
              <a:t>IIR </a:t>
            </a:r>
            <a:r>
              <a:rPr lang="en-US" altLang="cs-CZ" dirty="0" err="1"/>
              <a:t>může</a:t>
            </a:r>
            <a:r>
              <a:rPr lang="en-US" altLang="cs-CZ" dirty="0"/>
              <a:t>. </a:t>
            </a:r>
          </a:p>
        </p:txBody>
      </p:sp>
      <p:pic>
        <p:nvPicPr>
          <p:cNvPr id="63493" name="Picture 2" descr="https://s-media-cache-ak0.pinimg.com/originals/32/48/c6/3248c65cb731ec3ac5272606d987e55a.jpg">
            <a:extLst>
              <a:ext uri="{FF2B5EF4-FFF2-40B4-BE49-F238E27FC236}">
                <a16:creationId xmlns:a16="http://schemas.microsoft.com/office/drawing/2014/main" id="{901F37F2-F3AD-1128-371B-66195DF7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996952"/>
            <a:ext cx="474186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485CDCFB-218B-136E-92B6-9E89F8A9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IIR filtr prvního řádu</a:t>
            </a:r>
            <a:endParaRPr lang="en-US" altLang="cs-CZ" dirty="0"/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ECC06DE1-773E-4AC5-B8C5-6ADD5417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00438"/>
            <a:ext cx="9372600" cy="2625725"/>
          </a:xfrm>
        </p:spPr>
        <p:txBody>
          <a:bodyPr/>
          <a:lstStyle/>
          <a:p>
            <a:r>
              <a:rPr lang="cs-CZ" altLang="cs-CZ" dirty="0"/>
              <a:t>Co je třeba respektovat pro a</a:t>
            </a:r>
            <a:r>
              <a:rPr lang="cs-CZ" altLang="cs-CZ" baseline="-25000" dirty="0"/>
              <a:t>1</a:t>
            </a:r>
            <a:r>
              <a:rPr lang="cs-CZ" altLang="cs-CZ" dirty="0"/>
              <a:t>?</a:t>
            </a:r>
          </a:p>
          <a:p>
            <a:r>
              <a:rPr lang="en-US" altLang="cs-CZ" dirty="0"/>
              <a:t>V </a:t>
            </a:r>
            <a:r>
              <a:rPr lang="en-US" altLang="cs-CZ" dirty="0" err="1"/>
              <a:t>následující</a:t>
            </a:r>
            <a:r>
              <a:rPr lang="en-US" altLang="cs-CZ" dirty="0"/>
              <a:t> </a:t>
            </a:r>
            <a:r>
              <a:rPr lang="en-US" altLang="cs-CZ" dirty="0" err="1"/>
              <a:t>přednášce</a:t>
            </a:r>
            <a:r>
              <a:rPr lang="en-US" altLang="cs-CZ" dirty="0"/>
              <a:t> se </a:t>
            </a:r>
            <a:r>
              <a:rPr lang="en-US" altLang="cs-CZ" dirty="0" err="1"/>
              <a:t>podíváme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podmínku</a:t>
            </a:r>
            <a:r>
              <a:rPr lang="en-US" altLang="cs-CZ" dirty="0"/>
              <a:t> stability pro </a:t>
            </a:r>
            <a:r>
              <a:rPr lang="en-US" altLang="cs-CZ" dirty="0" err="1"/>
              <a:t>složitější</a:t>
            </a:r>
            <a:r>
              <a:rPr lang="en-US" altLang="cs-CZ" dirty="0"/>
              <a:t> </a:t>
            </a:r>
            <a:r>
              <a:rPr lang="en-US" altLang="cs-CZ" dirty="0" err="1"/>
              <a:t>filtry</a:t>
            </a:r>
            <a:r>
              <a:rPr lang="en-US" altLang="cs-CZ" dirty="0"/>
              <a:t>. 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B2F31BF-CD09-1D6C-DFB4-6483B0D42D8A}"/>
              </a:ext>
            </a:extLst>
          </p:cNvPr>
          <p:cNvCxnSpPr/>
          <p:nvPr/>
        </p:nvCxnSpPr>
        <p:spPr>
          <a:xfrm>
            <a:off x="3348038" y="2081213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988167B8-690F-FC34-3643-11CA676BB88D}"/>
              </a:ext>
            </a:extLst>
          </p:cNvPr>
          <p:cNvSpPr/>
          <p:nvPr/>
        </p:nvSpPr>
        <p:spPr>
          <a:xfrm>
            <a:off x="5219700" y="1614488"/>
            <a:ext cx="1012825" cy="919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67A6CE8-882F-179F-D32A-F6706C2A066C}"/>
              </a:ext>
            </a:extLst>
          </p:cNvPr>
          <p:cNvCxnSpPr/>
          <p:nvPr/>
        </p:nvCxnSpPr>
        <p:spPr>
          <a:xfrm>
            <a:off x="6232525" y="2073275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3C547F78-8B76-D91C-142B-A89BFF5444A1}"/>
              </a:ext>
            </a:extLst>
          </p:cNvPr>
          <p:cNvSpPr txBox="1"/>
          <p:nvPr/>
        </p:nvSpPr>
        <p:spPr>
          <a:xfrm>
            <a:off x="3975100" y="1628775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88FE92-60AA-98C2-5A77-5E00E90940A7}"/>
              </a:ext>
            </a:extLst>
          </p:cNvPr>
          <p:cNvSpPr txBox="1"/>
          <p:nvPr/>
        </p:nvSpPr>
        <p:spPr>
          <a:xfrm>
            <a:off x="7264400" y="1660525"/>
            <a:ext cx="841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696EC9-99D2-2EF5-C6EF-1922CF39B0DF}"/>
              </a:ext>
            </a:extLst>
          </p:cNvPr>
          <p:cNvSpPr/>
          <p:nvPr/>
        </p:nvSpPr>
        <p:spPr>
          <a:xfrm>
            <a:off x="7053263" y="2478088"/>
            <a:ext cx="7921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1" name="Vývojový diagram: vyjmutí 10">
            <a:extLst>
              <a:ext uri="{FF2B5EF4-FFF2-40B4-BE49-F238E27FC236}">
                <a16:creationId xmlns:a16="http://schemas.microsoft.com/office/drawing/2014/main" id="{61CD764A-CCB9-CCF2-D665-4BCA0F15B1A8}"/>
              </a:ext>
            </a:extLst>
          </p:cNvPr>
          <p:cNvSpPr/>
          <p:nvPr/>
        </p:nvSpPr>
        <p:spPr>
          <a:xfrm rot="16200000">
            <a:off x="6226176" y="254158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FDC263E-A179-DB82-95DE-5D91678133DD}"/>
              </a:ext>
            </a:extLst>
          </p:cNvPr>
          <p:cNvCxnSpPr/>
          <p:nvPr/>
        </p:nvCxnSpPr>
        <p:spPr>
          <a:xfrm flipH="1" flipV="1">
            <a:off x="6623050" y="2722563"/>
            <a:ext cx="423863" cy="11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F5F2B1D-8862-C4D3-E228-BCD559734EAF}"/>
              </a:ext>
            </a:extLst>
          </p:cNvPr>
          <p:cNvSpPr txBox="1"/>
          <p:nvPr/>
        </p:nvSpPr>
        <p:spPr>
          <a:xfrm>
            <a:off x="6372225" y="2116138"/>
            <a:ext cx="504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9F56FA9-3DF8-B051-73F4-2F92AEF89CD9}"/>
              </a:ext>
            </a:extLst>
          </p:cNvPr>
          <p:cNvCxnSpPr/>
          <p:nvPr/>
        </p:nvCxnSpPr>
        <p:spPr>
          <a:xfrm flipH="1" flipV="1">
            <a:off x="6188075" y="2306638"/>
            <a:ext cx="90488" cy="411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2F458EC0-BAFA-A898-2347-0970BACBC694}"/>
              </a:ext>
            </a:extLst>
          </p:cNvPr>
          <p:cNvCxnSpPr/>
          <p:nvPr/>
        </p:nvCxnSpPr>
        <p:spPr>
          <a:xfrm>
            <a:off x="7448550" y="2052638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8E3EF1-6C9F-1631-8353-7967F5599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61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5BBDA9C6-1604-6650-5C1F-FAE467BB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Obecný IIR filtr</a:t>
            </a:r>
            <a:endParaRPr lang="en-US" altLang="cs-CZ" dirty="0"/>
          </a:p>
        </p:txBody>
      </p:sp>
      <p:pic>
        <p:nvPicPr>
          <p:cNvPr id="66565" name="Obrázek 4">
            <a:extLst>
              <a:ext uri="{FF2B5EF4-FFF2-40B4-BE49-F238E27FC236}">
                <a16:creationId xmlns:a16="http://schemas.microsoft.com/office/drawing/2014/main" id="{2A55F7DB-61AD-CA8F-91A5-D27CAC586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795"/>
            <a:ext cx="12192000" cy="462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046E0F-753D-CCBD-CA97-6DCD04B36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>
            <a:extLst>
              <a:ext uri="{FF2B5EF4-FFF2-40B4-BE49-F238E27FC236}">
                <a16:creationId xmlns:a16="http://schemas.microsoft.com/office/drawing/2014/main" id="{198C5236-D550-B161-F9FE-86A537F6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Obecný</a:t>
            </a:r>
            <a:r>
              <a:rPr lang="en-US" altLang="cs-CZ" dirty="0"/>
              <a:t> </a:t>
            </a:r>
            <a:r>
              <a:rPr lang="cs-CZ" altLang="cs-CZ" dirty="0"/>
              <a:t>IIR </a:t>
            </a:r>
            <a:r>
              <a:rPr lang="en-US" altLang="cs-CZ" dirty="0" err="1"/>
              <a:t>filtr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E1A8B7-2C2F-24E6-BEA6-F9D8E6138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1436CA"/>
                </a:solidFill>
              </a:rPr>
              <a:t>řád vstupu</a:t>
            </a:r>
            <a:r>
              <a:rPr lang="en-US" b="1" dirty="0"/>
              <a:t> </a:t>
            </a:r>
            <a:r>
              <a:rPr lang="cs-CZ" b="1" i="1" dirty="0"/>
              <a:t>Q</a:t>
            </a:r>
          </a:p>
          <a:p>
            <a:pPr>
              <a:defRPr/>
            </a:pPr>
            <a:r>
              <a:rPr lang="cs-CZ" b="1" dirty="0">
                <a:solidFill>
                  <a:srgbClr val="1436CA"/>
                </a:solidFill>
              </a:rPr>
              <a:t>řád výstupu</a:t>
            </a:r>
            <a:r>
              <a:rPr lang="en-US" b="1" dirty="0"/>
              <a:t> </a:t>
            </a:r>
            <a:r>
              <a:rPr lang="cs-CZ" b="1" i="1" dirty="0"/>
              <a:t>P</a:t>
            </a:r>
            <a:r>
              <a:rPr lang="cs-CZ" b="1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cs-CZ" b="1" dirty="0"/>
              <a:t>Diferenční rovnice: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i="1" dirty="0"/>
              <a:t>y[n] = b</a:t>
            </a:r>
            <a:r>
              <a:rPr lang="en-US" altLang="en-US" i="1" baseline="-25000" dirty="0"/>
              <a:t>0</a:t>
            </a:r>
            <a:r>
              <a:rPr lang="en-US" altLang="en-US" i="1" dirty="0"/>
              <a:t>x[n] + b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x[n-1] + </a:t>
            </a:r>
            <a:r>
              <a:rPr lang="cs-CZ" altLang="en-US" i="1" dirty="0"/>
              <a:t>… </a:t>
            </a:r>
            <a:r>
              <a:rPr lang="en-US" altLang="en-US" i="1" dirty="0"/>
              <a:t>+ b</a:t>
            </a:r>
            <a:r>
              <a:rPr lang="cs-CZ" altLang="en-US" i="1" baseline="-25000" dirty="0"/>
              <a:t>Q</a:t>
            </a:r>
            <a:r>
              <a:rPr lang="en-US" altLang="en-US" i="1" dirty="0"/>
              <a:t>x[n-</a:t>
            </a:r>
            <a:r>
              <a:rPr lang="cs-CZ" altLang="en-US" i="1" dirty="0"/>
              <a:t>Q</a:t>
            </a:r>
            <a:r>
              <a:rPr lang="en-US" altLang="en-US" i="1" dirty="0"/>
              <a:t>]</a:t>
            </a:r>
            <a:endParaRPr lang="cs-CZ" alt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en-US" i="1" dirty="0"/>
              <a:t>	             </a:t>
            </a:r>
            <a:r>
              <a:rPr lang="cs-CZ" altLang="en-US" i="1" dirty="0">
                <a:solidFill>
                  <a:srgbClr val="FF0000"/>
                </a:solidFill>
              </a:rPr>
              <a:t>- a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cs-CZ" altLang="en-US" i="1" dirty="0">
                <a:solidFill>
                  <a:srgbClr val="FF0000"/>
                </a:solidFill>
              </a:rPr>
              <a:t>y</a:t>
            </a:r>
            <a:r>
              <a:rPr lang="en-US" altLang="en-US" i="1" dirty="0">
                <a:solidFill>
                  <a:srgbClr val="FF0000"/>
                </a:solidFill>
              </a:rPr>
              <a:t>[n-1] + </a:t>
            </a:r>
            <a:r>
              <a:rPr lang="cs-CZ" altLang="en-US" i="1" dirty="0">
                <a:solidFill>
                  <a:srgbClr val="FF0000"/>
                </a:solidFill>
              </a:rPr>
              <a:t>… </a:t>
            </a:r>
            <a:r>
              <a:rPr lang="en-US" altLang="en-US" i="1" dirty="0">
                <a:solidFill>
                  <a:srgbClr val="FF0000"/>
                </a:solidFill>
              </a:rPr>
              <a:t>+ </a:t>
            </a:r>
            <a:r>
              <a:rPr lang="cs-CZ" altLang="en-US" i="1" dirty="0" err="1">
                <a:solidFill>
                  <a:srgbClr val="FF0000"/>
                </a:solidFill>
              </a:rPr>
              <a:t>a</a:t>
            </a:r>
            <a:r>
              <a:rPr lang="cs-CZ" altLang="en-US" i="1" baseline="-25000" dirty="0" err="1">
                <a:solidFill>
                  <a:srgbClr val="FF0000"/>
                </a:solidFill>
              </a:rPr>
              <a:t>P</a:t>
            </a:r>
            <a:r>
              <a:rPr lang="cs-CZ" altLang="en-US" i="1" dirty="0" err="1">
                <a:solidFill>
                  <a:srgbClr val="FF0000"/>
                </a:solidFill>
              </a:rPr>
              <a:t>y</a:t>
            </a:r>
            <a:r>
              <a:rPr lang="en-US" altLang="en-US" i="1" dirty="0">
                <a:solidFill>
                  <a:srgbClr val="FF0000"/>
                </a:solidFill>
              </a:rPr>
              <a:t>[n-</a:t>
            </a:r>
            <a:r>
              <a:rPr lang="cs-CZ" altLang="en-US" i="1" dirty="0">
                <a:solidFill>
                  <a:srgbClr val="FF0000"/>
                </a:solidFill>
              </a:rPr>
              <a:t>P</a:t>
            </a:r>
            <a:r>
              <a:rPr lang="en-US" altLang="en-US" i="1" dirty="0">
                <a:solidFill>
                  <a:srgbClr val="FF0000"/>
                </a:solidFill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>
              <a:defRPr/>
            </a:pPr>
            <a:endParaRPr lang="en-US" b="1" dirty="0"/>
          </a:p>
        </p:txBody>
      </p:sp>
      <p:pic>
        <p:nvPicPr>
          <p:cNvPr id="68613" name="Obrázek 4">
            <a:extLst>
              <a:ext uri="{FF2B5EF4-FFF2-40B4-BE49-F238E27FC236}">
                <a16:creationId xmlns:a16="http://schemas.microsoft.com/office/drawing/2014/main" id="{8D0CDC87-B58D-59E8-C565-34F7EF05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33" y="5085184"/>
            <a:ext cx="7242535" cy="154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4C8103-758B-AD1D-76D6-0E413E026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63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95D9A1C4-45F8-A7B2-B1B9-2EB0619B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Implementace </a:t>
            </a:r>
            <a:r>
              <a:rPr lang="cs-CZ" altLang="cs-CZ" b="1" dirty="0"/>
              <a:t>off-line</a:t>
            </a:r>
            <a:r>
              <a:rPr lang="en-US" altLang="cs-CZ" dirty="0"/>
              <a:t> </a:t>
            </a:r>
            <a:r>
              <a:rPr lang="en-US" altLang="cs-CZ" dirty="0" err="1">
                <a:solidFill>
                  <a:srgbClr val="1436CA"/>
                </a:solidFill>
              </a:rPr>
              <a:t>iirbig_offline.c</a:t>
            </a:r>
            <a:endParaRPr lang="en-US" altLang="cs-CZ" dirty="0"/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575FF0B6-2D3B-9887-F63B-9FB31D1F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9000"/>
          </a:xfrm>
        </p:spPr>
        <p:txBody>
          <a:bodyPr/>
          <a:lstStyle/>
          <a:p>
            <a:pPr>
              <a:defRPr/>
            </a:pPr>
            <a:r>
              <a:rPr lang="pl-PL" altLang="cs-CZ" dirty="0"/>
              <a:t>… stále to samé, tentokrát s cykly</a:t>
            </a:r>
            <a:endParaRPr lang="en-US" alt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dirty="0"/>
              <a:t> </a:t>
            </a: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(n=P; n&lt;N; n++) {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sum = 0.0;  /* zero the accumulator */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(k=0; k&lt;=Q; k++) {</a:t>
            </a:r>
            <a:endParaRPr lang="cs-CZ" altLang="cs-CZ" sz="2200" dirty="0">
              <a:solidFill>
                <a:srgbClr val="1436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sum += B[k] * x[n-k];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(k=</a:t>
            </a:r>
            <a:r>
              <a:rPr lang="en-US" altLang="cs-CZ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k&lt;=P; k++) {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sum </a:t>
            </a:r>
            <a:r>
              <a:rPr lang="en-US" altLang="cs-CZ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A[k] * y[n-k];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y[n] = (int16_t)sum;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610D71-21E3-68EB-9726-6C5488B7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64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>
            <a:extLst>
              <a:ext uri="{FF2B5EF4-FFF2-40B4-BE49-F238E27FC236}">
                <a16:creationId xmlns:a16="http://schemas.microsoft.com/office/drawing/2014/main" id="{A4FDADE4-99B0-8C6F-9719-00464292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400"/>
            <a:ext cx="10515600" cy="1325563"/>
          </a:xfrm>
        </p:spPr>
        <p:txBody>
          <a:bodyPr/>
          <a:lstStyle/>
          <a:p>
            <a:r>
              <a:rPr lang="cs-CZ" altLang="cs-CZ" dirty="0"/>
              <a:t>Implementace </a:t>
            </a:r>
            <a:r>
              <a:rPr lang="cs-CZ" altLang="cs-CZ" b="1" dirty="0"/>
              <a:t>o</a:t>
            </a:r>
            <a:r>
              <a:rPr lang="en-US" altLang="cs-CZ" b="1" dirty="0"/>
              <a:t>n</a:t>
            </a:r>
            <a:r>
              <a:rPr lang="cs-CZ" altLang="cs-CZ" b="1" dirty="0"/>
              <a:t>-line</a:t>
            </a:r>
            <a:r>
              <a:rPr lang="en-US" altLang="cs-CZ" b="1" dirty="0"/>
              <a:t> </a:t>
            </a:r>
            <a:r>
              <a:rPr lang="en-US" altLang="cs-CZ" b="1" dirty="0" err="1">
                <a:solidFill>
                  <a:srgbClr val="1436CA"/>
                </a:solidFill>
              </a:rPr>
              <a:t>iirbig_online.c</a:t>
            </a:r>
            <a:endParaRPr lang="en-US" altLang="cs-CZ" dirty="0"/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3FD7F029-DBF8-7345-9492-B0567A48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4"/>
            <a:ext cx="10515600" cy="5113337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 filter (float </a:t>
            </a:r>
            <a:r>
              <a:rPr lang="en-US" alt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 </a:t>
            </a:r>
            <a:r>
              <a:rPr lang="en-US" altLang="cs-CZ" sz="2200" i="1" dirty="0"/>
              <a:t>definition of static double </a:t>
            </a:r>
            <a:r>
              <a:rPr lang="en-US" altLang="cs-CZ" sz="2200" i="1" dirty="0" err="1">
                <a:solidFill>
                  <a:srgbClr val="1436CA"/>
                </a:solidFill>
              </a:rPr>
              <a:t>xbuf</a:t>
            </a:r>
            <a:r>
              <a:rPr lang="en-US" altLang="cs-CZ" sz="2200" i="1" dirty="0">
                <a:solidFill>
                  <a:srgbClr val="1436CA"/>
                </a:solidFill>
              </a:rPr>
              <a:t> </a:t>
            </a:r>
            <a:r>
              <a:rPr lang="en-US" altLang="cs-CZ" sz="2200" i="1" dirty="0"/>
              <a:t>(x[n] … x[n-Q-1]) and </a:t>
            </a:r>
            <a:r>
              <a:rPr lang="en-US" altLang="cs-CZ" sz="2200" i="1" dirty="0" err="1">
                <a:solidFill>
                  <a:srgbClr val="FF0000"/>
                </a:solidFill>
              </a:rPr>
              <a:t>ybuf</a:t>
            </a:r>
            <a:r>
              <a:rPr lang="en-US" altLang="cs-CZ" sz="2200" i="1" dirty="0">
                <a:solidFill>
                  <a:srgbClr val="FF0000"/>
                </a:solidFill>
              </a:rPr>
              <a:t> </a:t>
            </a:r>
            <a:r>
              <a:rPr lang="en-US" altLang="cs-CZ" sz="2200" i="1" dirty="0"/>
              <a:t>(y[n] … y[n-P-1]) …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0.0;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cs-CZ" sz="2200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xbuf</a:t>
            </a: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 = </a:t>
            </a:r>
            <a:r>
              <a:rPr lang="en-US" altLang="cs-CZ" sz="2200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for (k = Q; k &gt;= 0; k--) {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cs-CZ" sz="2200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cs-CZ" altLang="cs-CZ" sz="2200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xbuf</a:t>
            </a: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[k] * B[k];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cs-CZ" sz="2200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xbuf</a:t>
            </a: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[k+1] = </a:t>
            </a:r>
            <a:r>
              <a:rPr lang="en-US" altLang="cs-CZ" sz="2200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xbuf</a:t>
            </a: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[k];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for (k = P; k &gt;= 1; k--) {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cs-CZ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-= </a:t>
            </a:r>
            <a:r>
              <a:rPr lang="en-US" altLang="cs-CZ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ybuf</a:t>
            </a: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[k] * A[k];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cs-CZ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ybuf</a:t>
            </a: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[k+1] = </a:t>
            </a:r>
            <a:r>
              <a:rPr lang="en-US" altLang="cs-CZ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ybuf</a:t>
            </a: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[k];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cs-CZ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ybuf</a:t>
            </a: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[1] = </a:t>
            </a:r>
            <a:r>
              <a:rPr lang="en-US" altLang="cs-CZ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en-US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alt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6A4703-E97C-2BF1-164E-0C3F89620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>
            <a:extLst>
              <a:ext uri="{FF2B5EF4-FFF2-40B4-BE49-F238E27FC236}">
                <a16:creationId xmlns:a16="http://schemas.microsoft.com/office/drawing/2014/main" id="{71167A5C-C777-3333-FF38-32586EC7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5"/>
            <a:ext cx="10515600" cy="1325563"/>
          </a:xfrm>
        </p:spPr>
        <p:txBody>
          <a:bodyPr/>
          <a:lstStyle/>
          <a:p>
            <a:r>
              <a:rPr lang="cs-CZ" altLang="cs-CZ" dirty="0"/>
              <a:t>Implementace </a:t>
            </a:r>
            <a:r>
              <a:rPr lang="cs-CZ" altLang="cs-CZ" b="1" dirty="0"/>
              <a:t>o</a:t>
            </a:r>
            <a:r>
              <a:rPr lang="en-US" altLang="cs-CZ" b="1" dirty="0"/>
              <a:t>n</a:t>
            </a:r>
            <a:r>
              <a:rPr lang="cs-CZ" altLang="cs-CZ" b="1" dirty="0"/>
              <a:t>-line</a:t>
            </a:r>
            <a:r>
              <a:rPr lang="en-US" altLang="cs-CZ" b="1" dirty="0"/>
              <a:t> </a:t>
            </a:r>
            <a:r>
              <a:rPr lang="en-US" altLang="cs-CZ" dirty="0"/>
              <a:t>– </a:t>
            </a:r>
            <a:r>
              <a:rPr lang="en-US" altLang="cs-CZ" dirty="0" err="1"/>
              <a:t>poznámky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683" name="Zástupný symbol pro obsah 2">
                <a:extLst>
                  <a:ext uri="{FF2B5EF4-FFF2-40B4-BE49-F238E27FC236}">
                    <a16:creationId xmlns:a16="http://schemas.microsoft.com/office/drawing/2014/main" id="{74528EE2-751B-EB44-5B49-6605ED4EB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1825625"/>
                <a:ext cx="11162456" cy="4351338"/>
              </a:xfrm>
            </p:spPr>
            <p:txBody>
              <a:bodyPr/>
              <a:lstStyle/>
              <a:p>
                <a:r>
                  <a:rPr lang="en-US" altLang="cs-CZ" dirty="0" err="1"/>
                  <a:t>Cykly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musí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běžet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od </a:t>
                </a:r>
                <a:r>
                  <a:rPr lang="cs-CZ" altLang="cs-CZ" dirty="0" err="1"/>
                  <a:t>zadu</a:t>
                </a:r>
                <a:r>
                  <a:rPr lang="en-US" altLang="cs-CZ" dirty="0"/>
                  <a:t> (</a:t>
                </a:r>
                <a:r>
                  <a:rPr lang="en-US" altLang="cs-CZ" dirty="0" err="1"/>
                  <a:t>jinak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staré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hodnoty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přepíší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nové</a:t>
                </a:r>
                <a:r>
                  <a:rPr lang="en-US" altLang="cs-CZ" dirty="0"/>
                  <a:t>)</a:t>
                </a:r>
              </a:p>
              <a:p>
                <a:r>
                  <a:rPr lang="en-US" altLang="cs-CZ" dirty="0" err="1"/>
                  <a:t>Každé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tělo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cyklu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provádí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násobení</a:t>
                </a:r>
                <a:r>
                  <a:rPr lang="en-US" altLang="cs-CZ" dirty="0"/>
                  <a:t>, </a:t>
                </a:r>
                <a:r>
                  <a:rPr lang="en-US" altLang="cs-CZ" dirty="0" err="1"/>
                  <a:t>sčítání</a:t>
                </a:r>
                <a:r>
                  <a:rPr lang="en-US" altLang="cs-CZ" dirty="0"/>
                  <a:t> a </a:t>
                </a:r>
                <a:r>
                  <a:rPr lang="en-US" altLang="cs-CZ" dirty="0" err="1"/>
                  <a:t>zpoždění</a:t>
                </a:r>
                <a:r>
                  <a:rPr lang="en-US" altLang="cs-CZ" dirty="0"/>
                  <a:t>. </a:t>
                </a:r>
              </a:p>
              <a:p>
                <a:r>
                  <a:rPr lang="en-US" altLang="cs-CZ" dirty="0" err="1"/>
                  <a:t>Cyklus</a:t>
                </a:r>
                <a:r>
                  <a:rPr lang="en-US" altLang="cs-CZ" dirty="0"/>
                  <a:t> pro </a:t>
                </a:r>
                <a:r>
                  <a:rPr lang="en-US" altLang="cs-CZ" b="1" dirty="0" err="1">
                    <a:solidFill>
                      <a:srgbClr val="FF0000"/>
                    </a:solidFill>
                  </a:rPr>
                  <a:t>výstup</a:t>
                </a:r>
                <a:r>
                  <a:rPr lang="en-US" altLang="cs-CZ" dirty="0"/>
                  <a:t> se </a:t>
                </a:r>
                <a:r>
                  <a:rPr lang="en-US" altLang="cs-CZ" dirty="0" err="1"/>
                  <a:t>musí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zastavit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na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indexu</a:t>
                </a:r>
                <a:r>
                  <a:rPr lang="en-US" altLang="cs-CZ" dirty="0"/>
                  <a:t> 1 (</a:t>
                </a:r>
                <a:r>
                  <a:rPr lang="en-US" altLang="cs-CZ" b="1" dirty="0" err="1"/>
                  <a:t>koeficient</a:t>
                </a:r>
                <a:r>
                  <a:rPr lang="en-US" altLang="cs-CZ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cs-CZ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cs-CZ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cs-CZ" b="1" dirty="0"/>
                  <a:t> </a:t>
                </a:r>
                <a:r>
                  <a:rPr lang="en-US" altLang="cs-CZ" b="1" dirty="0" err="1"/>
                  <a:t>neexistuje</a:t>
                </a:r>
                <a:r>
                  <a:rPr lang="en-US" altLang="cs-CZ" b="1" dirty="0"/>
                  <a:t> </a:t>
                </a:r>
                <a:r>
                  <a:rPr lang="en-US" altLang="cs-CZ" dirty="0"/>
                  <a:t>!)</a:t>
                </a:r>
                <a:endParaRPr lang="cs-CZ" altLang="cs-CZ" dirty="0"/>
              </a:p>
              <a:p>
                <a:r>
                  <a:rPr lang="cs-CZ" altLang="cs-CZ" dirty="0"/>
                  <a:t>„Odpadová“ paměťová pole </a:t>
                </a:r>
                <a:r>
                  <a:rPr lang="en-US" altLang="cs-CZ" dirty="0" err="1">
                    <a:solidFill>
                      <a:srgbClr val="1436C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xbuf</a:t>
                </a:r>
                <a:r>
                  <a:rPr lang="en-US" altLang="cs-CZ" dirty="0">
                    <a:solidFill>
                      <a:srgbClr val="1436C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[Q+1]</a:t>
                </a:r>
                <a:r>
                  <a:rPr lang="en-US" altLang="cs-CZ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altLang="cs-CZ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ybuf</a:t>
                </a:r>
                <a:r>
                  <a:rPr lang="en-US" altLang="cs-CZ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[P+1], </a:t>
                </a:r>
                <a:r>
                  <a:rPr lang="en-US" altLang="cs-CZ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ybuf</a:t>
                </a:r>
                <a:r>
                  <a:rPr lang="en-US" altLang="cs-CZ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nebud</a:t>
                </a:r>
                <a:r>
                  <a:rPr lang="cs-CZ" altLang="cs-CZ" dirty="0"/>
                  <a:t>ou nikdy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použit</a:t>
                </a:r>
                <a:r>
                  <a:rPr lang="cs-CZ" altLang="cs-CZ" dirty="0"/>
                  <a:t>a</a:t>
                </a:r>
                <a:r>
                  <a:rPr lang="en-US" altLang="cs-CZ" dirty="0"/>
                  <a:t> – </a:t>
                </a:r>
                <a:r>
                  <a:rPr lang="en-US" altLang="cs-CZ" dirty="0" err="1"/>
                  <a:t>usnadňuje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indexaci</a:t>
                </a:r>
                <a:r>
                  <a:rPr lang="en-US" altLang="cs-CZ" dirty="0"/>
                  <a:t> a </a:t>
                </a:r>
                <a:r>
                  <a:rPr lang="en-US" altLang="cs-CZ" dirty="0" err="1"/>
                  <a:t>ušetří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nám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nějaké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„</a:t>
                </a:r>
                <a:r>
                  <a:rPr lang="cs-CZ" altLang="cs-CZ" dirty="0" err="1"/>
                  <a:t>ify</a:t>
                </a:r>
                <a:r>
                  <a:rPr lang="cs-CZ" altLang="cs-CZ" dirty="0"/>
                  <a:t>“. </a:t>
                </a:r>
                <a:endParaRPr lang="en-US" altLang="cs-CZ" dirty="0"/>
              </a:p>
            </p:txBody>
          </p:sp>
        </mc:Choice>
        <mc:Fallback>
          <p:sp>
            <p:nvSpPr>
              <p:cNvPr id="71683" name="Zástupný symbol pro obsah 2">
                <a:extLst>
                  <a:ext uri="{FF2B5EF4-FFF2-40B4-BE49-F238E27FC236}">
                    <a16:creationId xmlns:a16="http://schemas.microsoft.com/office/drawing/2014/main" id="{74528EE2-751B-EB44-5B49-6605ED4EB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825625"/>
                <a:ext cx="11162456" cy="4351338"/>
              </a:xfrm>
              <a:blipFill>
                <a:blip r:embed="rId2"/>
                <a:stretch>
                  <a:fillRect l="-983" t="-2241" r="-1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FE46CF-5CCF-1238-6189-9BDF99445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6EB372A-62AA-2E9B-E6C6-47C95C00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8956EE0A-6753-3A53-4156-8EEFDD0A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Terminologie a motivace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Základní</a:t>
            </a:r>
            <a:r>
              <a:rPr lang="en-US" altLang="en-US" dirty="0"/>
              <a:t> </a:t>
            </a:r>
            <a:r>
              <a:rPr lang="en-US" altLang="en-US" dirty="0" err="1"/>
              <a:t>operace</a:t>
            </a:r>
            <a:r>
              <a:rPr lang="en-US" altLang="en-US" dirty="0"/>
              <a:t> </a:t>
            </a:r>
            <a:r>
              <a:rPr lang="en-US" altLang="en-US" dirty="0" err="1"/>
              <a:t>potřebné</a:t>
            </a:r>
            <a:r>
              <a:rPr lang="en-US" altLang="en-US" dirty="0"/>
              <a:t> pro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Jednoduchý</a:t>
            </a:r>
            <a:r>
              <a:rPr lang="en-US" altLang="en-US" dirty="0"/>
              <a:t> FIR </a:t>
            </a:r>
            <a:r>
              <a:rPr lang="en-US" altLang="en-US" dirty="0" err="1"/>
              <a:t>filtr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Konvoluce</a:t>
            </a:r>
            <a:r>
              <a:rPr lang="en-US" altLang="en-US" dirty="0"/>
              <a:t> (a </a:t>
            </a:r>
            <a:r>
              <a:rPr lang="en-US" altLang="en-US" dirty="0" err="1"/>
              <a:t>potřebné</a:t>
            </a:r>
            <a:r>
              <a:rPr lang="en-US" altLang="en-US" dirty="0"/>
              <a:t> </a:t>
            </a:r>
            <a:r>
              <a:rPr lang="en-US" altLang="en-US" dirty="0" err="1"/>
              <a:t>manipulace</a:t>
            </a:r>
            <a:r>
              <a:rPr lang="en-US" altLang="en-US" dirty="0"/>
              <a:t> se </a:t>
            </a:r>
            <a:r>
              <a:rPr lang="en-US" altLang="en-US" dirty="0" err="1"/>
              <a:t>signály</a:t>
            </a:r>
            <a:r>
              <a:rPr lang="en-US" altLang="en-US" dirty="0"/>
              <a:t>)</a:t>
            </a:r>
          </a:p>
          <a:p>
            <a:r>
              <a:rPr lang="pt-BR" altLang="en-US" dirty="0"/>
              <a:t>Filtry se zpětnou vazbou – IIR</a:t>
            </a:r>
            <a:r>
              <a:rPr lang="en-US" altLang="en-US" dirty="0"/>
              <a:t> </a:t>
            </a:r>
          </a:p>
          <a:p>
            <a:r>
              <a:rPr lang="en-US" altLang="en-US" b="1" dirty="0" err="1"/>
              <a:t>Frekvenční</a:t>
            </a:r>
            <a:r>
              <a:rPr lang="en-US" altLang="en-US" b="1" dirty="0"/>
              <a:t> </a:t>
            </a:r>
            <a:r>
              <a:rPr lang="en-US" altLang="en-US" b="1" dirty="0" err="1"/>
              <a:t>charakteristika</a:t>
            </a:r>
            <a:r>
              <a:rPr lang="en-US" altLang="en-US" b="1" dirty="0"/>
              <a:t> – </a:t>
            </a:r>
            <a:r>
              <a:rPr lang="en-US" altLang="en-US" b="1" dirty="0" err="1"/>
              <a:t>úvod</a:t>
            </a:r>
            <a:endParaRPr lang="en-US" altLang="en-US" b="1" dirty="0"/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D8DA01-2328-5A6C-EC66-388CEBE20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67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551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>
            <a:extLst>
              <a:ext uri="{FF2B5EF4-FFF2-40B4-BE49-F238E27FC236}">
                <a16:creationId xmlns:a16="http://schemas.microsoft.com/office/drawing/2014/main" id="{1B9C0852-09E4-7555-9242-B1AA841C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99392"/>
            <a:ext cx="10515600" cy="1325563"/>
          </a:xfrm>
        </p:spPr>
        <p:txBody>
          <a:bodyPr/>
          <a:lstStyle/>
          <a:p>
            <a:r>
              <a:rPr lang="en-US" altLang="cs-CZ" dirty="0" err="1"/>
              <a:t>Znázornění</a:t>
            </a:r>
            <a:r>
              <a:rPr lang="en-US" altLang="cs-CZ" dirty="0"/>
              <a:t> </a:t>
            </a:r>
            <a:r>
              <a:rPr lang="en-US" altLang="cs-CZ" dirty="0" err="1"/>
              <a:t>filtru</a:t>
            </a:r>
            <a:r>
              <a:rPr lang="en-US" altLang="cs-CZ" dirty="0"/>
              <a:t> 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frekvenci</a:t>
            </a:r>
            <a:endParaRPr lang="en-US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467" name="Zástupný symbol pro obsah 2">
                <a:extLst>
                  <a:ext uri="{FF2B5EF4-FFF2-40B4-BE49-F238E27FC236}">
                    <a16:creationId xmlns:a16="http://schemas.microsoft.com/office/drawing/2014/main" id="{0DBB1231-F6B0-56D3-310B-8B26F7B26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908720"/>
                <a:ext cx="11234464" cy="59766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cs-CZ" b="1" dirty="0" err="1">
                    <a:solidFill>
                      <a:srgbClr val="1436CA"/>
                    </a:solidFill>
                  </a:rPr>
                  <a:t>frekven</a:t>
                </a:r>
                <a:r>
                  <a:rPr lang="cs-CZ" altLang="cs-CZ" b="1" dirty="0">
                    <a:solidFill>
                      <a:srgbClr val="1436CA"/>
                    </a:solidFill>
                  </a:rPr>
                  <a:t>ční / kmitočtová charakteristika</a:t>
                </a:r>
                <a:endParaRPr lang="cs-CZ" altLang="cs-CZ" b="1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dirty="0" err="1"/>
                  <a:t>Zajímá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nás</a:t>
                </a:r>
                <a:r>
                  <a:rPr lang="en-US" altLang="cs-CZ" dirty="0"/>
                  <a:t>, jak se </a:t>
                </a:r>
                <a:r>
                  <a:rPr lang="en-US" altLang="cs-CZ" dirty="0" err="1"/>
                  <a:t>filtr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chová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frekvenčně</a:t>
                </a:r>
                <a:endParaRPr lang="en-US" altLang="cs-CZ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dirty="0" err="1"/>
                  <a:t>tj</a:t>
                </a:r>
                <a:r>
                  <a:rPr lang="en-US" altLang="cs-CZ" dirty="0"/>
                  <a:t>. jak </a:t>
                </a:r>
                <a:r>
                  <a:rPr lang="en-US" altLang="cs-CZ" dirty="0" err="1"/>
                  <a:t>jsou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jednotlivé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frekvence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zesilovány</a:t>
                </a:r>
                <a:r>
                  <a:rPr lang="en-US" altLang="cs-CZ" dirty="0"/>
                  <a:t> / </a:t>
                </a:r>
                <a:r>
                  <a:rPr lang="en-US" altLang="cs-CZ" dirty="0" err="1"/>
                  <a:t>zeslabovány</a:t>
                </a:r>
                <a:endParaRPr lang="cs-CZ" altLang="cs-CZ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dirty="0"/>
                  <a:t>a jak </a:t>
                </a:r>
                <a:r>
                  <a:rPr lang="en-US" altLang="cs-CZ" dirty="0" err="1"/>
                  <a:t>jsou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posunuty</a:t>
                </a:r>
                <a:endParaRPr lang="en-US" altLang="cs-CZ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dirty="0" err="1"/>
                  <a:t>Určení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typu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filtru</a:t>
                </a:r>
                <a:endParaRPr lang="en-US" altLang="cs-CZ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dirty="0" err="1"/>
                  <a:t>Dolní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propus</a:t>
                </a:r>
                <a:r>
                  <a:rPr lang="cs-CZ" altLang="cs-CZ" dirty="0"/>
                  <a:t>ť</a:t>
                </a:r>
                <a:r>
                  <a:rPr lang="en-US" altLang="cs-CZ" dirty="0"/>
                  <a:t>, </a:t>
                </a:r>
                <a:r>
                  <a:rPr lang="en-US" altLang="cs-CZ" dirty="0" err="1"/>
                  <a:t>horní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propus</a:t>
                </a:r>
                <a:r>
                  <a:rPr lang="cs-CZ" altLang="cs-CZ" dirty="0"/>
                  <a:t>ť</a:t>
                </a:r>
                <a:r>
                  <a:rPr lang="en-US" altLang="cs-CZ" dirty="0"/>
                  <a:t>,</a:t>
                </a:r>
                <a:br>
                  <a:rPr lang="cs-CZ" altLang="cs-CZ" dirty="0"/>
                </a:br>
                <a:r>
                  <a:rPr lang="en-US" altLang="cs-CZ" dirty="0" err="1"/>
                  <a:t>pásmová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propus</a:t>
                </a:r>
                <a:r>
                  <a:rPr lang="cs-CZ" altLang="cs-CZ" dirty="0"/>
                  <a:t>ť</a:t>
                </a:r>
                <a:r>
                  <a:rPr lang="en-US" altLang="cs-CZ" dirty="0"/>
                  <a:t>, </a:t>
                </a:r>
                <a:r>
                  <a:rPr lang="cs-CZ" altLang="cs-CZ" dirty="0"/>
                  <a:t>pásmová zádrž</a:t>
                </a:r>
                <a:endParaRPr lang="en-US" altLang="cs-CZ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dirty="0" err="1"/>
                  <a:t>Proces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návrhu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filtru</a:t>
                </a:r>
                <a:r>
                  <a:rPr lang="en-US" altLang="cs-CZ" dirty="0"/>
                  <a:t> – </a:t>
                </a:r>
                <a:r>
                  <a:rPr lang="en-US" altLang="cs-CZ" dirty="0" err="1"/>
                  <a:t>specifikace</a:t>
                </a:r>
                <a:endParaRPr lang="en-US" altLang="cs-CZ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dirty="0" err="1"/>
                  <a:t>pásmová</a:t>
                </a:r>
                <a:r>
                  <a:rPr lang="en-US" altLang="cs-CZ" dirty="0"/>
                  <a:t> </a:t>
                </a:r>
                <a:r>
                  <a:rPr lang="en-US" altLang="cs-CZ" b="1" dirty="0" err="1"/>
                  <a:t>propus</a:t>
                </a:r>
                <a:r>
                  <a:rPr lang="cs-CZ" altLang="cs-CZ" b="1" dirty="0"/>
                  <a:t>ť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by měla být od </a:t>
                </a:r>
                <a14:m>
                  <m:oMath xmlns:m="http://schemas.openxmlformats.org/officeDocument/2006/math">
                    <m:r>
                      <a:rPr lang="en-US" altLang="cs-CZ" b="1" i="1" dirty="0" smtClean="0">
                        <a:latin typeface="Cambria Math" panose="02040503050406030204" pitchFamily="18" charset="0"/>
                      </a:rPr>
                      <m:t>𝒙𝒙</m:t>
                    </m:r>
                  </m:oMath>
                </a14:m>
                <a:r>
                  <a:rPr lang="en-US" altLang="cs-CZ" b="1" dirty="0"/>
                  <a:t> Hz </a:t>
                </a:r>
                <a:r>
                  <a:rPr lang="cs-CZ" altLang="cs-CZ" dirty="0"/>
                  <a:t>do</a:t>
                </a:r>
                <a:r>
                  <a:rPr lang="en-US" altLang="cs-CZ" dirty="0"/>
                  <a:t> </a:t>
                </a:r>
                <a14:m>
                  <m:oMath xmlns:m="http://schemas.openxmlformats.org/officeDocument/2006/math">
                    <m:r>
                      <a:rPr lang="en-US" altLang="cs-CZ" b="1" i="1" dirty="0" smtClean="0">
                        <a:latin typeface="Cambria Math" panose="02040503050406030204" pitchFamily="18" charset="0"/>
                      </a:rPr>
                      <m:t>𝒚𝒚</m:t>
                    </m:r>
                  </m:oMath>
                </a14:m>
                <a:r>
                  <a:rPr lang="en-US" altLang="cs-CZ" b="1" dirty="0"/>
                  <a:t> Hz</a:t>
                </a:r>
                <a:endParaRPr lang="cs-CZ" altLang="cs-CZ" b="1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dirty="0" err="1"/>
                  <a:t>pásmová</a:t>
                </a:r>
                <a:r>
                  <a:rPr lang="en-US" altLang="cs-CZ" dirty="0"/>
                  <a:t> </a:t>
                </a:r>
                <a:r>
                  <a:rPr lang="cs-CZ" altLang="cs-CZ" b="1" dirty="0"/>
                  <a:t>zádrž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by měla být od </a:t>
                </a:r>
                <a14:m>
                  <m:oMath xmlns:m="http://schemas.openxmlformats.org/officeDocument/2006/math">
                    <m:r>
                      <a:rPr lang="cs-CZ" altLang="cs-CZ" b="1" i="1" dirty="0" smtClean="0">
                        <a:latin typeface="Cambria Math" panose="02040503050406030204" pitchFamily="18" charset="0"/>
                      </a:rPr>
                      <m:t>𝒛𝒛</m:t>
                    </m:r>
                  </m:oMath>
                </a14:m>
                <a:r>
                  <a:rPr lang="cs-CZ" altLang="cs-CZ" b="1" dirty="0"/>
                  <a:t> Hz </a:t>
                </a:r>
                <a:r>
                  <a:rPr lang="cs-CZ" altLang="cs-CZ" dirty="0"/>
                  <a:t>do </a:t>
                </a:r>
                <a14:m>
                  <m:oMath xmlns:m="http://schemas.openxmlformats.org/officeDocument/2006/math">
                    <m:r>
                      <a:rPr lang="cs-CZ" altLang="cs-CZ" b="1" i="1" dirty="0" smtClean="0">
                        <a:latin typeface="Cambria Math" panose="02040503050406030204" pitchFamily="18" charset="0"/>
                      </a:rPr>
                      <m:t>𝒘𝒘</m:t>
                    </m:r>
                  </m:oMath>
                </a14:m>
                <a:r>
                  <a:rPr lang="cs-CZ" altLang="cs-CZ" b="1" dirty="0"/>
                  <a:t> Hz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b="1" dirty="0" err="1"/>
                  <a:t>útlum</a:t>
                </a:r>
                <a:r>
                  <a:rPr lang="en-US" altLang="cs-CZ" dirty="0"/>
                  <a:t> by </a:t>
                </a:r>
                <a:r>
                  <a:rPr lang="en-US" altLang="cs-CZ" dirty="0" err="1"/>
                  <a:t>měl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být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minimální</a:t>
                </a:r>
                <a:r>
                  <a:rPr lang="en-US" altLang="cs-CZ" dirty="0"/>
                  <a:t> </a:t>
                </a:r>
                <a14:m>
                  <m:oMath xmlns:m="http://schemas.openxmlformats.org/officeDocument/2006/math">
                    <m:r>
                      <a:rPr lang="en-US" altLang="cs-CZ" b="1" i="1" dirty="0" smtClean="0">
                        <a:latin typeface="Cambria Math" panose="02040503050406030204" pitchFamily="18" charset="0"/>
                      </a:rPr>
                      <m:t>𝒂𝒂</m:t>
                    </m:r>
                  </m:oMath>
                </a14:m>
                <a:r>
                  <a:rPr lang="en-US" altLang="cs-CZ" b="1" dirty="0"/>
                  <a:t> dB </a:t>
                </a:r>
                <a:endParaRPr lang="cs-CZ" altLang="cs-CZ" b="1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b="1" dirty="0" err="1"/>
                  <a:t>zvlnění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pásmov</a:t>
                </a:r>
                <a:r>
                  <a:rPr lang="cs-CZ" altLang="cs-CZ" dirty="0"/>
                  <a:t>é</a:t>
                </a:r>
                <a:r>
                  <a:rPr lang="en-US" altLang="cs-CZ" dirty="0"/>
                  <a:t> </a:t>
                </a:r>
                <a:r>
                  <a:rPr lang="en-US" altLang="cs-CZ" b="1" dirty="0" err="1"/>
                  <a:t>propust</a:t>
                </a:r>
                <a:r>
                  <a:rPr lang="cs-CZ" altLang="cs-CZ" b="1" dirty="0"/>
                  <a:t>i</a:t>
                </a:r>
                <a:r>
                  <a:rPr lang="en-US" altLang="cs-CZ" dirty="0"/>
                  <a:t> max. </a:t>
                </a:r>
                <a14:m>
                  <m:oMath xmlns:m="http://schemas.openxmlformats.org/officeDocument/2006/math">
                    <m:r>
                      <a:rPr lang="en-US" altLang="cs-CZ" b="1" i="1" dirty="0" smtClean="0">
                        <a:latin typeface="Cambria Math" panose="02040503050406030204" pitchFamily="18" charset="0"/>
                      </a:rPr>
                      <m:t>𝒃𝒃</m:t>
                    </m:r>
                  </m:oMath>
                </a14:m>
                <a:r>
                  <a:rPr lang="en-US" altLang="cs-CZ" b="1" dirty="0"/>
                  <a:t> </a:t>
                </a:r>
                <a:r>
                  <a:rPr lang="en-US" altLang="cs-CZ" b="1" dirty="0" err="1"/>
                  <a:t>dB</a:t>
                </a:r>
                <a:r>
                  <a:rPr lang="en-US" altLang="cs-CZ" dirty="0" err="1"/>
                  <a:t>.</a:t>
                </a:r>
                <a:endParaRPr lang="en-US" altLang="cs-CZ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altLang="cs-CZ" dirty="0" err="1"/>
                  <a:t>Potřebujeme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frekvenční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charakteristiku</a:t>
                </a:r>
                <a:r>
                  <a:rPr lang="en-US" altLang="cs-CZ" dirty="0"/>
                  <a:t>,</a:t>
                </a:r>
                <a:br>
                  <a:rPr lang="cs-CZ" altLang="cs-CZ" dirty="0"/>
                </a:br>
                <a:r>
                  <a:rPr lang="en-US" altLang="cs-CZ" dirty="0" err="1"/>
                  <a:t>abychom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ověřili</a:t>
                </a:r>
                <a:r>
                  <a:rPr lang="en-US" altLang="cs-CZ" dirty="0"/>
                  <a:t>, </a:t>
                </a:r>
                <a:r>
                  <a:rPr lang="en-US" altLang="cs-CZ" dirty="0" err="1"/>
                  <a:t>zda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návrh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funguje</a:t>
                </a:r>
                <a:r>
                  <a:rPr lang="en-US" altLang="cs-CZ" dirty="0"/>
                  <a:t>. </a:t>
                </a:r>
              </a:p>
            </p:txBody>
          </p:sp>
        </mc:Choice>
        <mc:Fallback>
          <p:sp>
            <p:nvSpPr>
              <p:cNvPr id="62467" name="Zástupný symbol pro obsah 2">
                <a:extLst>
                  <a:ext uri="{FF2B5EF4-FFF2-40B4-BE49-F238E27FC236}">
                    <a16:creationId xmlns:a16="http://schemas.microsoft.com/office/drawing/2014/main" id="{0DBB1231-F6B0-56D3-310B-8B26F7B26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908720"/>
                <a:ext cx="11234464" cy="5976663"/>
              </a:xfrm>
              <a:blipFill>
                <a:blip r:embed="rId2"/>
                <a:stretch>
                  <a:fillRect l="-868" t="-816" b="-1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733" name="Obrázek 1">
            <a:extLst>
              <a:ext uri="{FF2B5EF4-FFF2-40B4-BE49-F238E27FC236}">
                <a16:creationId xmlns:a16="http://schemas.microsoft.com/office/drawing/2014/main" id="{F2CAFE44-FB31-053E-561C-60BA412E4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492896"/>
            <a:ext cx="6240016" cy="41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9C6A4B-4C51-344D-40DE-981A9754C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68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>
            <a:extLst>
              <a:ext uri="{FF2B5EF4-FFF2-40B4-BE49-F238E27FC236}">
                <a16:creationId xmlns:a16="http://schemas.microsoft.com/office/drawing/2014/main" id="{66178174-E5EF-63A3-60E5-C4BAB4D6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Frekvenční</a:t>
            </a:r>
            <a:r>
              <a:rPr lang="en-US" altLang="cs-CZ" dirty="0"/>
              <a:t> </a:t>
            </a:r>
            <a:r>
              <a:rPr lang="en-US" altLang="cs-CZ" dirty="0" err="1"/>
              <a:t>odezva</a:t>
            </a:r>
            <a:r>
              <a:rPr lang="en-US" altLang="cs-CZ" dirty="0"/>
              <a:t> </a:t>
            </a:r>
            <a:r>
              <a:rPr lang="en-US" altLang="cs-CZ" dirty="0" err="1"/>
              <a:t>historicky</a:t>
            </a:r>
            <a:r>
              <a:rPr lang="en-US" altLang="cs-CZ" dirty="0"/>
              <a:t> </a:t>
            </a:r>
            <a:r>
              <a:rPr lang="cs-CZ" altLang="cs-CZ" dirty="0"/>
              <a:t>– měření !</a:t>
            </a:r>
            <a:endParaRPr lang="en-US" altLang="cs-CZ" dirty="0"/>
          </a:p>
        </p:txBody>
      </p:sp>
      <p:sp>
        <p:nvSpPr>
          <p:cNvPr id="5" name="Šipka doprava 4">
            <a:extLst>
              <a:ext uri="{FF2B5EF4-FFF2-40B4-BE49-F238E27FC236}">
                <a16:creationId xmlns:a16="http://schemas.microsoft.com/office/drawing/2014/main" id="{739A4859-3102-C223-928C-561096AE27C5}"/>
              </a:ext>
            </a:extLst>
          </p:cNvPr>
          <p:cNvSpPr/>
          <p:nvPr/>
        </p:nvSpPr>
        <p:spPr>
          <a:xfrm>
            <a:off x="3575050" y="3716338"/>
            <a:ext cx="576263" cy="3603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59CD7DF-69C4-7ECB-AAFC-D79B872D046E}"/>
              </a:ext>
            </a:extLst>
          </p:cNvPr>
          <p:cNvSpPr/>
          <p:nvPr/>
        </p:nvSpPr>
        <p:spPr>
          <a:xfrm>
            <a:off x="4316413" y="3363913"/>
            <a:ext cx="1584325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chemeClr val="tx1"/>
                </a:solidFill>
              </a:rPr>
              <a:t>filtr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Šipka doprava 7">
            <a:extLst>
              <a:ext uri="{FF2B5EF4-FFF2-40B4-BE49-F238E27FC236}">
                <a16:creationId xmlns:a16="http://schemas.microsoft.com/office/drawing/2014/main" id="{D3598609-0073-AD21-10D7-8A587140A910}"/>
              </a:ext>
            </a:extLst>
          </p:cNvPr>
          <p:cNvSpPr/>
          <p:nvPr/>
        </p:nvSpPr>
        <p:spPr>
          <a:xfrm>
            <a:off x="5956300" y="3724275"/>
            <a:ext cx="576263" cy="3603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1A49DBF7-04DD-422B-CC2D-47C086D13EB0}"/>
              </a:ext>
            </a:extLst>
          </p:cNvPr>
          <p:cNvSpPr/>
          <p:nvPr/>
        </p:nvSpPr>
        <p:spPr>
          <a:xfrm>
            <a:off x="8083550" y="3716338"/>
            <a:ext cx="576263" cy="3603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4761" name="Picture 4" descr="https://upload.wikimedia.org/wikipedia/commons/thumb/3/3a/Gluehlampe_01_KMJ.jpg/170px-Gluehlampe_01_KMJ.jpg">
            <a:extLst>
              <a:ext uri="{FF2B5EF4-FFF2-40B4-BE49-F238E27FC236}">
                <a16:creationId xmlns:a16="http://schemas.microsoft.com/office/drawing/2014/main" id="{75A9686C-62DC-4411-0373-09E9128E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068638"/>
            <a:ext cx="9556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6" descr="http://img4.hyperinzerce.cz/x-cz/inz/7717/7717872-historicky-fotoaparat-prodam-3.jpg">
            <a:extLst>
              <a:ext uri="{FF2B5EF4-FFF2-40B4-BE49-F238E27FC236}">
                <a16:creationId xmlns:a16="http://schemas.microsoft.com/office/drawing/2014/main" id="{86ABEF90-B8E7-D22D-0B4B-4430176A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3154363"/>
            <a:ext cx="209073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2" descr="FARNELL, LFM4">
            <a:extLst>
              <a:ext uri="{FF2B5EF4-FFF2-40B4-BE49-F238E27FC236}">
                <a16:creationId xmlns:a16="http://schemas.microsoft.com/office/drawing/2014/main" id="{64DA9A78-C0CA-F1CA-4D59-59BD0E06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154363"/>
            <a:ext cx="2514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07BAD1-8796-4DA4-5A2A-D465C3B6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69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řada/pruh, text, účtenka, snímek obrazovky&#10;&#10;Popis byl vytvořen automaticky">
            <a:extLst>
              <a:ext uri="{FF2B5EF4-FFF2-40B4-BE49-F238E27FC236}">
                <a16:creationId xmlns:a16="http://schemas.microsoft.com/office/drawing/2014/main" id="{1FB7DC59-7AB9-26B8-67A1-A4911DA60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9" y="7477"/>
            <a:ext cx="9600001" cy="2880000"/>
          </a:xfrm>
          <a:prstGeom prst="rect">
            <a:avLst/>
          </a:prstGeom>
        </p:spPr>
      </p:pic>
      <p:pic>
        <p:nvPicPr>
          <p:cNvPr id="6" name="Obrázek 5" descr="Obsah obrázku snímek obrazovky, Barevnost, nachový, fialka&#10;&#10;Popis byl vytvořen automaticky">
            <a:extLst>
              <a:ext uri="{FF2B5EF4-FFF2-40B4-BE49-F238E27FC236}">
                <a16:creationId xmlns:a16="http://schemas.microsoft.com/office/drawing/2014/main" id="{DB62D8E8-4E51-3BB1-9BE7-1AF233A9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768"/>
            <a:ext cx="12192000" cy="36576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017F74-AE06-5876-9B03-394861486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754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>
            <a:extLst>
              <a:ext uri="{FF2B5EF4-FFF2-40B4-BE49-F238E27FC236}">
                <a16:creationId xmlns:a16="http://schemas.microsoft.com/office/drawing/2014/main" id="{A150E388-DEC1-88E0-F52E-6964EEC1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Frekvenční</a:t>
            </a:r>
            <a:r>
              <a:rPr lang="en-US" altLang="cs-CZ" dirty="0"/>
              <a:t> </a:t>
            </a:r>
            <a:r>
              <a:rPr lang="en-US" altLang="cs-CZ" dirty="0" err="1"/>
              <a:t>charakteristika</a:t>
            </a:r>
            <a:r>
              <a:rPr lang="en-US" altLang="cs-CZ" dirty="0"/>
              <a:t> z </a:t>
            </a:r>
            <a:r>
              <a:rPr lang="en-US" altLang="cs-CZ" dirty="0" err="1"/>
              <a:t>impulsní</a:t>
            </a:r>
            <a:r>
              <a:rPr lang="en-US" altLang="cs-CZ" dirty="0"/>
              <a:t> </a:t>
            </a:r>
            <a:r>
              <a:rPr lang="en-US" altLang="cs-CZ" dirty="0" err="1"/>
              <a:t>odezvy</a:t>
            </a:r>
            <a:endParaRPr lang="en-US" altLang="cs-CZ" dirty="0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2CD4B6F9-AFAE-2CEC-62A8-F3ABB66E0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cs-CZ" b="1" dirty="0"/>
              <a:t>FIR </a:t>
            </a:r>
            <a:r>
              <a:rPr lang="en-US" altLang="cs-CZ" b="1" dirty="0" err="1"/>
              <a:t>filtry</a:t>
            </a:r>
            <a:r>
              <a:rPr lang="en-US" altLang="cs-CZ" b="1" dirty="0"/>
              <a:t>: </a:t>
            </a:r>
          </a:p>
          <a:p>
            <a:pPr lvl="1">
              <a:defRPr/>
            </a:pPr>
            <a:r>
              <a:rPr lang="cs-CZ" altLang="cs-CZ" sz="2600" dirty="0"/>
              <a:t>Vygenerujeme impulzivní odezvu </a:t>
            </a:r>
            <a:endParaRPr lang="en-US" altLang="cs-CZ" sz="2600" dirty="0"/>
          </a:p>
          <a:p>
            <a:pPr lvl="1">
              <a:defRPr/>
            </a:pPr>
            <a:r>
              <a:rPr lang="cs-CZ" altLang="cs-CZ" sz="2600" dirty="0"/>
              <a:t>Provedeme</a:t>
            </a:r>
            <a:r>
              <a:rPr lang="en-US" altLang="cs-CZ" sz="2600" dirty="0"/>
              <a:t> </a:t>
            </a:r>
            <a:r>
              <a:rPr lang="cs-CZ" altLang="cs-CZ" sz="2600" dirty="0"/>
              <a:t>její</a:t>
            </a:r>
            <a:r>
              <a:rPr lang="en-US" altLang="cs-CZ" sz="2600" dirty="0"/>
              <a:t> </a:t>
            </a:r>
            <a:r>
              <a:rPr lang="en-US" altLang="cs-CZ" sz="2600" dirty="0" err="1"/>
              <a:t>frekvenční</a:t>
            </a:r>
            <a:r>
              <a:rPr lang="en-US" altLang="cs-CZ" sz="2600" dirty="0"/>
              <a:t> </a:t>
            </a:r>
            <a:r>
              <a:rPr lang="en-US" altLang="cs-CZ" sz="2600" dirty="0" err="1"/>
              <a:t>transformaci</a:t>
            </a:r>
            <a:r>
              <a:rPr lang="en-US" altLang="cs-CZ" sz="2600" dirty="0"/>
              <a:t> – DFT, DTFT</a:t>
            </a:r>
          </a:p>
          <a:p>
            <a:pPr lvl="1">
              <a:defRPr/>
            </a:pPr>
            <a:r>
              <a:rPr lang="en-US" altLang="cs-CZ" sz="2600" dirty="0" err="1"/>
              <a:t>Funguje</a:t>
            </a:r>
            <a:r>
              <a:rPr lang="en-US" altLang="cs-CZ" sz="2600" dirty="0"/>
              <a:t>, </a:t>
            </a:r>
            <a:r>
              <a:rPr lang="en-US" altLang="cs-CZ" sz="2600" dirty="0" err="1"/>
              <a:t>protože</a:t>
            </a:r>
            <a:r>
              <a:rPr lang="en-US" altLang="cs-CZ" sz="2600" dirty="0"/>
              <a:t> </a:t>
            </a:r>
            <a:r>
              <a:rPr lang="en-US" altLang="cs-CZ" sz="2600" dirty="0" err="1"/>
              <a:t>impulsní</a:t>
            </a:r>
            <a:r>
              <a:rPr lang="en-US" altLang="cs-CZ" sz="2600" dirty="0"/>
              <a:t> </a:t>
            </a:r>
            <a:r>
              <a:rPr lang="en-US" altLang="cs-CZ" sz="2600" dirty="0" err="1"/>
              <a:t>odezva</a:t>
            </a:r>
            <a:r>
              <a:rPr lang="en-US" altLang="cs-CZ" sz="2600" dirty="0"/>
              <a:t> je </a:t>
            </a:r>
            <a:r>
              <a:rPr lang="en-US" altLang="cs-CZ" sz="2600" b="1" dirty="0" err="1"/>
              <a:t>konečná</a:t>
            </a:r>
            <a:r>
              <a:rPr lang="en-US" altLang="cs-CZ" sz="2600" dirty="0"/>
              <a:t>.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cs-CZ" sz="2600" dirty="0">
                <a:solidFill>
                  <a:srgbClr val="FF0000"/>
                </a:solidFill>
              </a:rPr>
              <a:t>#freq_char_by_ft_of_impulse_response</a:t>
            </a:r>
            <a:endParaRPr lang="cs-CZ" altLang="cs-CZ" sz="2600" dirty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cs-CZ" altLang="cs-CZ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cs-CZ" b="1" dirty="0"/>
              <a:t>IIR </a:t>
            </a:r>
            <a:r>
              <a:rPr lang="en-US" altLang="cs-CZ" b="1" dirty="0" err="1"/>
              <a:t>filtry</a:t>
            </a:r>
            <a:r>
              <a:rPr lang="cs-CZ" altLang="cs-CZ" b="1" dirty="0"/>
              <a:t>:</a:t>
            </a:r>
            <a:endParaRPr lang="en-US" altLang="cs-CZ" b="1" dirty="0"/>
          </a:p>
          <a:p>
            <a:pPr lvl="1">
              <a:defRPr/>
            </a:pPr>
            <a:r>
              <a:rPr lang="en-US" altLang="cs-CZ" sz="2600" dirty="0" err="1"/>
              <a:t>Nelze</a:t>
            </a:r>
            <a:r>
              <a:rPr lang="en-US" altLang="cs-CZ" sz="2600" dirty="0"/>
              <a:t> </a:t>
            </a:r>
            <a:r>
              <a:rPr lang="en-US" altLang="cs-CZ" sz="2600" dirty="0" err="1"/>
              <a:t>přesně</a:t>
            </a:r>
            <a:r>
              <a:rPr lang="en-US" altLang="cs-CZ" sz="2600" dirty="0"/>
              <a:t> </a:t>
            </a:r>
            <a:r>
              <a:rPr lang="en-US" altLang="cs-CZ" sz="2600" dirty="0" err="1"/>
              <a:t>získat</a:t>
            </a:r>
            <a:r>
              <a:rPr lang="en-US" altLang="cs-CZ" sz="2600" dirty="0"/>
              <a:t> </a:t>
            </a:r>
            <a:r>
              <a:rPr lang="en-US" altLang="cs-CZ" sz="2600" dirty="0" err="1"/>
              <a:t>impulsní</a:t>
            </a:r>
            <a:r>
              <a:rPr lang="en-US" altLang="cs-CZ" sz="2600" dirty="0"/>
              <a:t> </a:t>
            </a:r>
            <a:r>
              <a:rPr lang="en-US" altLang="cs-CZ" sz="2600" dirty="0" err="1"/>
              <a:t>odezvu</a:t>
            </a:r>
            <a:r>
              <a:rPr lang="en-US" altLang="cs-CZ" sz="2600" dirty="0"/>
              <a:t>, </a:t>
            </a:r>
            <a:r>
              <a:rPr lang="en-US" altLang="cs-CZ" sz="2600" dirty="0" err="1"/>
              <a:t>protože</a:t>
            </a:r>
            <a:r>
              <a:rPr lang="en-US" altLang="cs-CZ" sz="2600" dirty="0"/>
              <a:t> je </a:t>
            </a:r>
            <a:r>
              <a:rPr lang="en-US" altLang="cs-CZ" sz="2600" b="1" dirty="0" err="1"/>
              <a:t>nekonečná</a:t>
            </a:r>
            <a:r>
              <a:rPr lang="en-US" altLang="cs-CZ" sz="2600" dirty="0"/>
              <a:t>. </a:t>
            </a:r>
          </a:p>
          <a:p>
            <a:pPr lvl="1">
              <a:defRPr/>
            </a:pPr>
            <a:r>
              <a:rPr lang="en-US" altLang="cs-CZ" sz="2600" dirty="0" err="1"/>
              <a:t>Lze</a:t>
            </a:r>
            <a:r>
              <a:rPr lang="en-US" altLang="cs-CZ" sz="2600" dirty="0"/>
              <a:t> </a:t>
            </a:r>
            <a:r>
              <a:rPr lang="cs-CZ" altLang="cs-CZ" sz="2600" dirty="0"/>
              <a:t>ji</a:t>
            </a:r>
            <a:r>
              <a:rPr lang="en-US" altLang="cs-CZ" sz="2600" dirty="0"/>
              <a:t> </a:t>
            </a:r>
            <a:r>
              <a:rPr lang="en-US" altLang="cs-CZ" sz="2600" dirty="0" err="1"/>
              <a:t>zkrátit</a:t>
            </a:r>
            <a:r>
              <a:rPr lang="en-US" altLang="cs-CZ" sz="2600" dirty="0"/>
              <a:t> a </a:t>
            </a:r>
            <a:r>
              <a:rPr lang="en-US" altLang="cs-CZ" sz="2600" dirty="0" err="1"/>
              <a:t>spustit</a:t>
            </a:r>
            <a:r>
              <a:rPr lang="en-US" altLang="cs-CZ" sz="2600" dirty="0"/>
              <a:t> DFT / DTFT, ale </a:t>
            </a:r>
            <a:r>
              <a:rPr lang="en-US" altLang="cs-CZ" sz="2600" dirty="0" err="1"/>
              <a:t>výsledek</a:t>
            </a:r>
            <a:r>
              <a:rPr lang="en-US" altLang="cs-CZ" sz="2600" dirty="0"/>
              <a:t> </a:t>
            </a:r>
            <a:r>
              <a:rPr lang="en-US" altLang="cs-CZ" sz="2600" dirty="0" err="1"/>
              <a:t>nebude</a:t>
            </a:r>
            <a:r>
              <a:rPr lang="en-US" altLang="cs-CZ" sz="2600" dirty="0"/>
              <a:t> </a:t>
            </a:r>
            <a:r>
              <a:rPr lang="en-US" altLang="cs-CZ" sz="2600" dirty="0" err="1"/>
              <a:t>správný</a:t>
            </a:r>
            <a:endParaRPr lang="en-US" altLang="cs-CZ" sz="2600" dirty="0"/>
          </a:p>
          <a:p>
            <a:pPr lvl="1">
              <a:defRPr/>
            </a:pPr>
            <a:r>
              <a:rPr lang="en-US" altLang="cs-CZ" sz="2600" dirty="0" err="1"/>
              <a:t>Máme</a:t>
            </a:r>
            <a:r>
              <a:rPr lang="en-US" altLang="cs-CZ" sz="2600" dirty="0"/>
              <a:t> </a:t>
            </a:r>
            <a:r>
              <a:rPr lang="en-US" altLang="cs-CZ" sz="2600" dirty="0" err="1"/>
              <a:t>lepší</a:t>
            </a:r>
            <a:r>
              <a:rPr lang="en-US" altLang="cs-CZ" sz="2600" dirty="0"/>
              <a:t> </a:t>
            </a:r>
            <a:r>
              <a:rPr lang="en-US" altLang="cs-CZ" sz="2600" dirty="0" err="1"/>
              <a:t>způsoby</a:t>
            </a:r>
            <a:r>
              <a:rPr lang="en-US" altLang="cs-CZ" sz="2600" dirty="0"/>
              <a:t>, jak to </a:t>
            </a:r>
            <a:r>
              <a:rPr lang="en-US" altLang="cs-CZ" sz="2600" dirty="0" err="1"/>
              <a:t>udělat</a:t>
            </a:r>
            <a:r>
              <a:rPr lang="en-US" altLang="cs-CZ" sz="2600" dirty="0"/>
              <a:t> – </a:t>
            </a:r>
            <a:r>
              <a:rPr lang="en-US" altLang="cs-CZ" sz="2600" dirty="0" err="1"/>
              <a:t>počkejte</a:t>
            </a:r>
            <a:r>
              <a:rPr lang="en-US" altLang="cs-CZ" sz="2600" dirty="0"/>
              <a:t> </a:t>
            </a:r>
            <a:r>
              <a:rPr lang="en-US" altLang="cs-CZ" sz="2600" dirty="0" err="1"/>
              <a:t>si</a:t>
            </a:r>
            <a:r>
              <a:rPr lang="en-US" altLang="cs-CZ" sz="2600" dirty="0"/>
              <a:t> </a:t>
            </a:r>
            <a:r>
              <a:rPr lang="en-US" altLang="cs-CZ" sz="2600" dirty="0" err="1"/>
              <a:t>na</a:t>
            </a:r>
            <a:r>
              <a:rPr lang="en-US" altLang="cs-CZ" sz="2600" dirty="0"/>
              <a:t> </a:t>
            </a:r>
            <a:r>
              <a:rPr lang="en-US" altLang="cs-CZ" sz="2600" dirty="0" err="1"/>
              <a:t>další</a:t>
            </a:r>
            <a:r>
              <a:rPr lang="en-US" altLang="cs-CZ" sz="2600" dirty="0"/>
              <a:t> </a:t>
            </a:r>
            <a:r>
              <a:rPr lang="en-US" altLang="cs-CZ" sz="2600" dirty="0" err="1"/>
              <a:t>přednášku</a:t>
            </a:r>
            <a:r>
              <a:rPr lang="en-US" altLang="cs-CZ" sz="2600" dirty="0"/>
              <a:t>  </a:t>
            </a:r>
            <a:r>
              <a:rPr lang="en-US" altLang="cs-CZ" sz="2600" dirty="0">
                <a:sym typeface="Wingdings" panose="05000000000000000000" pitchFamily="2" charset="2"/>
              </a:rPr>
              <a:t>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556338-BEE6-3454-E9E8-0EBDEBCB2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70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0F3B3F0-9F9A-28F3-81B1-1B336A9B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63" y="138112"/>
            <a:ext cx="8636874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09CDBA-AA61-7609-6703-5C86F9196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71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776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726E76C-E906-46E4-ED10-47E41140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969291" y="2246895"/>
            <a:ext cx="6541467" cy="2364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CCD6414-F359-BE54-566F-A038ACDCD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742" y="583121"/>
            <a:ext cx="9540930" cy="5691758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CFA76F3-92FE-7B0E-07E4-FAAAE29FA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72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977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6EB372A-62AA-2E9B-E6C6-47C95C00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8956EE0A-6753-3A53-4156-8EEFDD0A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Terminologie a motivace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Základní</a:t>
            </a:r>
            <a:r>
              <a:rPr lang="en-US" altLang="en-US" dirty="0"/>
              <a:t> </a:t>
            </a:r>
            <a:r>
              <a:rPr lang="en-US" altLang="en-US" dirty="0" err="1"/>
              <a:t>operace</a:t>
            </a:r>
            <a:r>
              <a:rPr lang="en-US" altLang="en-US" dirty="0"/>
              <a:t> </a:t>
            </a:r>
            <a:r>
              <a:rPr lang="en-US" altLang="en-US" dirty="0" err="1"/>
              <a:t>potřebné</a:t>
            </a:r>
            <a:r>
              <a:rPr lang="en-US" altLang="en-US" dirty="0"/>
              <a:t> pro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Jednoduchý</a:t>
            </a:r>
            <a:r>
              <a:rPr lang="en-US" altLang="en-US" dirty="0"/>
              <a:t> FIR </a:t>
            </a:r>
            <a:r>
              <a:rPr lang="en-US" altLang="en-US" dirty="0" err="1"/>
              <a:t>filtr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Konvoluce</a:t>
            </a:r>
            <a:r>
              <a:rPr lang="en-US" altLang="en-US" dirty="0"/>
              <a:t> (a </a:t>
            </a:r>
            <a:r>
              <a:rPr lang="en-US" altLang="en-US" dirty="0" err="1"/>
              <a:t>potřebné</a:t>
            </a:r>
            <a:r>
              <a:rPr lang="en-US" altLang="en-US" dirty="0"/>
              <a:t> </a:t>
            </a:r>
            <a:r>
              <a:rPr lang="en-US" altLang="en-US" dirty="0" err="1"/>
              <a:t>manipulace</a:t>
            </a:r>
            <a:r>
              <a:rPr lang="en-US" altLang="en-US" dirty="0"/>
              <a:t> se </a:t>
            </a:r>
            <a:r>
              <a:rPr lang="en-US" altLang="en-US" dirty="0" err="1"/>
              <a:t>signály</a:t>
            </a:r>
            <a:r>
              <a:rPr lang="en-US" altLang="en-US" dirty="0"/>
              <a:t>)</a:t>
            </a:r>
          </a:p>
          <a:p>
            <a:r>
              <a:rPr lang="pt-BR" altLang="en-US" dirty="0"/>
              <a:t>Filtry se zpětnou vazbou – IIR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– </a:t>
            </a:r>
            <a:r>
              <a:rPr lang="en-US" altLang="en-US" dirty="0" err="1"/>
              <a:t>úvod</a:t>
            </a:r>
            <a:endParaRPr lang="en-US" altLang="en-US" dirty="0"/>
          </a:p>
          <a:p>
            <a:r>
              <a:rPr lang="en-US" altLang="en-US" b="1" dirty="0" err="1"/>
              <a:t>Shrnutí</a:t>
            </a:r>
            <a:endParaRPr lang="en-US" altLang="en-US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CF628B-48F2-1E2C-4FD4-0AE76F50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73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36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>
            <a:extLst>
              <a:ext uri="{FF2B5EF4-FFF2-40B4-BE49-F238E27FC236}">
                <a16:creationId xmlns:a16="http://schemas.microsoft.com/office/drawing/2014/main" id="{5ECC6002-A05A-AD8B-7DAC-34F51D14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Shrnutí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B76778-135B-8C99-C087-71014A6E2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filtru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cs-CZ" dirty="0"/>
              <a:t>:</a:t>
            </a:r>
          </a:p>
          <a:p>
            <a:pPr>
              <a:defRPr/>
            </a:pPr>
            <a:r>
              <a:rPr lang="cs-CZ" dirty="0"/>
              <a:t>Schématu</a:t>
            </a:r>
          </a:p>
          <a:p>
            <a:pPr>
              <a:defRPr/>
            </a:pPr>
            <a:r>
              <a:rPr lang="cs-CZ" altLang="cs-CZ" dirty="0"/>
              <a:t>Diferenční</a:t>
            </a:r>
            <a:r>
              <a:rPr lang="cs-CZ" dirty="0"/>
              <a:t> rovnice</a:t>
            </a:r>
          </a:p>
          <a:p>
            <a:pPr>
              <a:defRPr/>
            </a:pPr>
            <a:r>
              <a:rPr lang="cs-CZ" dirty="0"/>
              <a:t>Impulsní pulz</a:t>
            </a:r>
          </a:p>
          <a:p>
            <a:pPr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Přenosov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é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Frekvenční charakteristiky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14120B-7583-58A9-3F6C-EF21D52FA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74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>
            <a:extLst>
              <a:ext uri="{FF2B5EF4-FFF2-40B4-BE49-F238E27FC236}">
                <a16:creationId xmlns:a16="http://schemas.microsoft.com/office/drawing/2014/main" id="{DA4D7553-99B4-F8F6-9EC3-4CB0BB2A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Shrnutí II.</a:t>
            </a:r>
            <a:endParaRPr lang="en-US" altLang="cs-CZ" dirty="0"/>
          </a:p>
        </p:txBody>
      </p:sp>
      <p:sp>
        <p:nvSpPr>
          <p:cNvPr id="78851" name="Zástupný symbol pro obsah 2">
            <a:extLst>
              <a:ext uri="{FF2B5EF4-FFF2-40B4-BE49-F238E27FC236}">
                <a16:creationId xmlns:a16="http://schemas.microsoft.com/office/drawing/2014/main" id="{D12DEF13-C2C5-A6BA-7A91-A2355201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Typy filtrů</a:t>
            </a:r>
          </a:p>
          <a:p>
            <a:pPr lvl="1"/>
            <a:r>
              <a:rPr lang="cs-CZ" altLang="cs-CZ" dirty="0"/>
              <a:t>FIR</a:t>
            </a:r>
          </a:p>
          <a:p>
            <a:pPr lvl="1"/>
            <a:r>
              <a:rPr lang="cs-CZ" altLang="cs-CZ" dirty="0"/>
              <a:t>IIR</a:t>
            </a:r>
          </a:p>
          <a:p>
            <a:r>
              <a:rPr lang="cs-CZ" altLang="cs-CZ" dirty="0"/>
              <a:t>Implementace</a:t>
            </a:r>
          </a:p>
          <a:p>
            <a:pPr lvl="1"/>
            <a:r>
              <a:rPr lang="en-US" altLang="cs-CZ" dirty="0" err="1"/>
              <a:t>Násobení</a:t>
            </a:r>
            <a:endParaRPr lang="cs-CZ" altLang="cs-CZ" dirty="0"/>
          </a:p>
          <a:p>
            <a:pPr lvl="1"/>
            <a:r>
              <a:rPr lang="cs-CZ" altLang="cs-CZ" dirty="0"/>
              <a:t>Sčítání</a:t>
            </a:r>
          </a:p>
          <a:p>
            <a:pPr lvl="1"/>
            <a:r>
              <a:rPr lang="en-US" altLang="cs-CZ" dirty="0" err="1"/>
              <a:t>Posuny</a:t>
            </a:r>
            <a:endParaRPr lang="cs-CZ" altLang="cs-CZ" dirty="0"/>
          </a:p>
          <a:p>
            <a:pPr lvl="2"/>
            <a:r>
              <a:rPr lang="cs-CZ" altLang="cs-CZ" dirty="0"/>
              <a:t>Off-line</a:t>
            </a:r>
          </a:p>
          <a:p>
            <a:pPr lvl="2"/>
            <a:r>
              <a:rPr lang="cs-CZ" altLang="cs-CZ" dirty="0"/>
              <a:t>On-line</a:t>
            </a:r>
            <a:endParaRPr lang="en-US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997B59-9B36-CDDC-7536-9F6323AF7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>
            <a:extLst>
              <a:ext uri="{FF2B5EF4-FFF2-40B4-BE49-F238E27FC236}">
                <a16:creationId xmlns:a16="http://schemas.microsoft.com/office/drawing/2014/main" id="{750E42EE-B639-F4A7-6468-5DBC1B45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Shrnutí III.</a:t>
            </a:r>
            <a:endParaRPr lang="en-US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875" name="Zástupný symbol pro obsah 2">
                <a:extLst>
                  <a:ext uri="{FF2B5EF4-FFF2-40B4-BE49-F238E27FC236}">
                    <a16:creationId xmlns:a16="http://schemas.microsoft.com/office/drawing/2014/main" id="{7D2FAD55-2921-C3CD-BC4D-25D12CD2C5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cs-CZ" dirty="0" err="1"/>
                  <a:t>Konvoluce</a:t>
                </a:r>
                <a:r>
                  <a:rPr lang="en-US" altLang="cs-CZ" dirty="0"/>
                  <a:t> </a:t>
                </a:r>
              </a:p>
              <a:p>
                <a:pPr lvl="1"/>
                <a:r>
                  <a:rPr lang="en-US" altLang="cs-CZ" dirty="0" err="1"/>
                  <a:t>Způsob</a:t>
                </a:r>
                <a:r>
                  <a:rPr lang="en-US" altLang="cs-CZ" dirty="0"/>
                  <a:t>, jak </a:t>
                </a:r>
                <a:r>
                  <a:rPr lang="en-US" altLang="cs-CZ" dirty="0" err="1"/>
                  <a:t>získat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výstup</a:t>
                </a:r>
                <a:r>
                  <a:rPr lang="en-US" altLang="cs-CZ" dirty="0"/>
                  <a:t> FIR </a:t>
                </a:r>
                <a:r>
                  <a:rPr lang="en-US" altLang="cs-CZ" dirty="0" err="1"/>
                  <a:t>filtru</a:t>
                </a:r>
                <a:r>
                  <a:rPr lang="en-US" altLang="cs-CZ" dirty="0"/>
                  <a:t> pro </a:t>
                </a:r>
                <a:r>
                  <a:rPr lang="en-US" altLang="cs-CZ" dirty="0" err="1"/>
                  <a:t>vstupní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signál</a:t>
                </a:r>
                <a:r>
                  <a:rPr lang="en-US" altLang="cs-CZ" dirty="0"/>
                  <a:t>. </a:t>
                </a:r>
              </a:p>
              <a:p>
                <a:pPr lvl="1"/>
                <a:r>
                  <a:rPr lang="en-US" altLang="cs-CZ" dirty="0" err="1"/>
                  <a:t>Lze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si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ji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snadno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představit</a:t>
                </a:r>
                <a:r>
                  <a:rPr lang="en-US" altLang="cs-CZ" dirty="0"/>
                  <a:t> a </a:t>
                </a:r>
                <a:r>
                  <a:rPr lang="cs-CZ" altLang="cs-CZ" dirty="0"/>
                  <a:t>vyjádřit pomocí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diferenční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rovnici</a:t>
                </a:r>
                <a:r>
                  <a:rPr lang="en-US" altLang="cs-CZ" dirty="0"/>
                  <a:t>. </a:t>
                </a:r>
              </a:p>
              <a:p>
                <a:pPr lvl="1"/>
                <a:r>
                  <a:rPr lang="en-US" altLang="cs-CZ" dirty="0" err="1"/>
                  <a:t>Vyzkoušejte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si</a:t>
                </a:r>
                <a:r>
                  <a:rPr lang="en-US" altLang="cs-CZ" dirty="0"/>
                  <a:t> to s </a:t>
                </a:r>
                <a:r>
                  <a:rPr lang="en-US" altLang="cs-CZ" dirty="0" err="1"/>
                  <a:t>papírovými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proužky</a:t>
                </a:r>
                <a:r>
                  <a:rPr lang="en-US" altLang="cs-CZ" dirty="0"/>
                  <a:t>! </a:t>
                </a:r>
              </a:p>
              <a:p>
                <a:r>
                  <a:rPr lang="en-US" altLang="cs-CZ" dirty="0" err="1"/>
                  <a:t>Výpočet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frekvenční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charakteristiky</a:t>
                </a:r>
                <a:endParaRPr lang="cs-CZ" altLang="cs-CZ" dirty="0"/>
              </a:p>
              <a:p>
                <a:pPr lvl="1"/>
                <a:r>
                  <a:rPr lang="en-US" altLang="cs-CZ" dirty="0" err="1"/>
                  <a:t>Ošklivý</a:t>
                </a:r>
                <a:r>
                  <a:rPr lang="cs-CZ" altLang="cs-CZ" dirty="0"/>
                  <a:t>:</a:t>
                </a:r>
              </a:p>
              <a:p>
                <a:pPr lvl="2"/>
                <a:r>
                  <a:rPr lang="cs-CZ" altLang="cs-CZ" dirty="0"/>
                  <a:t>„</a:t>
                </a:r>
                <a:r>
                  <a:rPr lang="en-US" altLang="cs-CZ" dirty="0" err="1"/>
                  <a:t>měření</a:t>
                </a:r>
                <a:r>
                  <a:rPr lang="cs-CZ" altLang="cs-CZ" dirty="0"/>
                  <a:t>“</a:t>
                </a:r>
              </a:p>
              <a:p>
                <a:pPr lvl="2"/>
                <a:r>
                  <a:rPr lang="en-US" altLang="cs-CZ" dirty="0" err="1"/>
                  <a:t>Analýza</a:t>
                </a:r>
                <a:r>
                  <a:rPr lang="en-US" altLang="cs-CZ" dirty="0"/>
                  <a:t> </a:t>
                </a:r>
                <a14:m>
                  <m:oMath xmlns:m="http://schemas.openxmlformats.org/officeDocument/2006/math">
                    <m:r>
                      <a:rPr lang="en-US" altLang="cs-CZ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cs-CZ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cs-CZ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cs-CZ" dirty="0"/>
              </a:p>
              <a:p>
                <a:pPr lvl="1"/>
                <a:r>
                  <a:rPr lang="en-US" altLang="cs-CZ" dirty="0" err="1"/>
                  <a:t>Pěkně</a:t>
                </a:r>
                <a:r>
                  <a:rPr lang="en-US" altLang="cs-CZ" dirty="0"/>
                  <a:t> </a:t>
                </a:r>
                <a:r>
                  <a:rPr lang="cs-CZ" altLang="cs-CZ" dirty="0"/>
                  <a:t>– p</a:t>
                </a:r>
                <a:r>
                  <a:rPr lang="en-US" altLang="cs-CZ" dirty="0" err="1"/>
                  <a:t>oužití</a:t>
                </a:r>
                <a:r>
                  <a:rPr lang="en-US" altLang="cs-CZ" dirty="0"/>
                  <a:t> z-</a:t>
                </a:r>
                <a:r>
                  <a:rPr lang="en-US" altLang="cs-CZ" dirty="0" err="1"/>
                  <a:t>transformace</a:t>
                </a:r>
                <a:r>
                  <a:rPr lang="cs-CZ" altLang="cs-CZ" dirty="0"/>
                  <a:t> </a:t>
                </a:r>
                <a:r>
                  <a:rPr lang="en-US" altLang="cs-CZ" dirty="0"/>
                  <a:t>– TBD </a:t>
                </a:r>
                <a:r>
                  <a:rPr lang="en-US" altLang="cs-CZ" dirty="0" err="1"/>
                  <a:t>příště</a:t>
                </a:r>
                <a:endParaRPr lang="cs-CZ" altLang="cs-CZ" dirty="0"/>
              </a:p>
            </p:txBody>
          </p:sp>
        </mc:Choice>
        <mc:Fallback>
          <p:sp>
            <p:nvSpPr>
              <p:cNvPr id="79875" name="Zástupný symbol pro obsah 2">
                <a:extLst>
                  <a:ext uri="{FF2B5EF4-FFF2-40B4-BE49-F238E27FC236}">
                    <a16:creationId xmlns:a16="http://schemas.microsoft.com/office/drawing/2014/main" id="{7D2FAD55-2921-C3CD-BC4D-25D12CD2C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06A3D6-92D4-0511-410D-1158FA194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řada/pruh, text, Vykreslený graf, účtenka&#10;&#10;Popis byl vytvořen automaticky">
            <a:extLst>
              <a:ext uri="{FF2B5EF4-FFF2-40B4-BE49-F238E27FC236}">
                <a16:creationId xmlns:a16="http://schemas.microsoft.com/office/drawing/2014/main" id="{4D0CAFB5-4036-5200-B7CD-8EA5E8698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116632"/>
            <a:ext cx="9600001" cy="2880000"/>
          </a:xfrm>
          <a:prstGeom prst="rect">
            <a:avLst/>
          </a:prstGeom>
        </p:spPr>
      </p:pic>
      <p:pic>
        <p:nvPicPr>
          <p:cNvPr id="6" name="Obrázek 5" descr="Obsah obrázku snímek obrazovky, Barevnost, umění&#10;&#10;Popis byl vytvořen automaticky">
            <a:extLst>
              <a:ext uri="{FF2B5EF4-FFF2-40B4-BE49-F238E27FC236}">
                <a16:creationId xmlns:a16="http://schemas.microsoft.com/office/drawing/2014/main" id="{7285846A-F1F0-217E-9ECB-E341C8025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75"/>
            <a:ext cx="12192000" cy="36576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D399EC-73F3-0085-54AD-04DCCF08A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, Barevnost, nachový, fialka&#10;&#10;Popis byl vytvořen automaticky">
            <a:extLst>
              <a:ext uri="{FF2B5EF4-FFF2-40B4-BE49-F238E27FC236}">
                <a16:creationId xmlns:a16="http://schemas.microsoft.com/office/drawing/2014/main" id="{84F2C0B7-A74B-3EAC-832B-A4672F785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75"/>
            <a:ext cx="12192000" cy="3657600"/>
          </a:xfrm>
          <a:prstGeom prst="rect">
            <a:avLst/>
          </a:prstGeom>
        </p:spPr>
      </p:pic>
      <p:pic>
        <p:nvPicPr>
          <p:cNvPr id="6" name="Obrázek 5" descr="Obsah obrázku řada/pruh, účtenka, text, Vykreslený graf&#10;&#10;Popis byl vytvořen automaticky">
            <a:extLst>
              <a:ext uri="{FF2B5EF4-FFF2-40B4-BE49-F238E27FC236}">
                <a16:creationId xmlns:a16="http://schemas.microsoft.com/office/drawing/2014/main" id="{093271EF-9F51-6FB0-76BB-16A0C5EBA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44624"/>
            <a:ext cx="9600001" cy="2880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CF02DB-8B88-B256-7E1B-63D519B09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8737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22858</TotalTime>
  <Words>3112</Words>
  <Application>Microsoft Office PowerPoint</Application>
  <PresentationFormat>Širokoúhlá obrazovka</PresentationFormat>
  <Paragraphs>560</Paragraphs>
  <Slides>76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7" baseType="lpstr">
      <vt:lpstr>Arial</vt:lpstr>
      <vt:lpstr>Calibri</vt:lpstr>
      <vt:lpstr>Calibri </vt:lpstr>
      <vt:lpstr>Calibri Light</vt:lpstr>
      <vt:lpstr>Cambria Math</vt:lpstr>
      <vt:lpstr>Consolas</vt:lpstr>
      <vt:lpstr>Courier New</vt:lpstr>
      <vt:lpstr>Segoe UI Web (East European)</vt:lpstr>
      <vt:lpstr>Symbol</vt:lpstr>
      <vt:lpstr>Wingdings</vt:lpstr>
      <vt:lpstr>Výchozí návrh</vt:lpstr>
      <vt:lpstr>Filtrování I</vt:lpstr>
      <vt:lpstr>Plán</vt:lpstr>
      <vt:lpstr>K čemu slouží I – Výběr některých částí spektra</vt:lpstr>
      <vt:lpstr>K čemu slouží II – Zmírnění některých rušivých složek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 čemu slouží IV – Obrázky </vt:lpstr>
      <vt:lpstr>K čemu slouží V – Extrakce naučených funkcí                                 pro strojové učení</vt:lpstr>
      <vt:lpstr>Plán</vt:lpstr>
      <vt:lpstr>Co potřebujeme k implementaci filtrů v C? wire.c</vt:lpstr>
      <vt:lpstr>Prezentace aplikace PowerPoint</vt:lpstr>
      <vt:lpstr>3 jednoduché operace potřebné pro filtrování</vt:lpstr>
      <vt:lpstr>Posun? Dívej se jen do minulosti!</vt:lpstr>
      <vt:lpstr>Posun off-line</vt:lpstr>
      <vt:lpstr>Posun on-line</vt:lpstr>
      <vt:lpstr>Plán</vt:lpstr>
      <vt:lpstr>Jednoduchý FIR filtr</vt:lpstr>
      <vt:lpstr>Jak to funguje u vzorku n=45 ?</vt:lpstr>
      <vt:lpstr>Jak to funguje u vzorku n=50 ?</vt:lpstr>
      <vt:lpstr>Implementace off-line fir_offline.c</vt:lpstr>
      <vt:lpstr>Implementace on-line fir_online.c</vt:lpstr>
      <vt:lpstr>Teď si vyzkoušíme naši intuici – K čemu slouží tyto filtry?</vt:lpstr>
      <vt:lpstr>Prezentace aplikace PowerPoint</vt:lpstr>
      <vt:lpstr>Prezentace aplikace PowerPoint</vt:lpstr>
      <vt:lpstr>Prezentace aplikace PowerPoint</vt:lpstr>
      <vt:lpstr>Prezentace aplikace PowerPoint</vt:lpstr>
      <vt:lpstr>Jak znázornit filtr? </vt:lpstr>
      <vt:lpstr>Impulsní odezva = reakce na jednotkový impuls</vt:lpstr>
      <vt:lpstr>Impulzní odezva</vt:lpstr>
      <vt:lpstr>Plán</vt:lpstr>
      <vt:lpstr>Konvoluce</vt:lpstr>
      <vt:lpstr>Zpoždění a předběhnutí</vt:lpstr>
      <vt:lpstr>Otočení</vt:lpstr>
      <vt:lpstr>Otočení s posunem – NEintuitivní !!!</vt:lpstr>
      <vt:lpstr>Nejste si jistí? Ověřte si to! </vt:lpstr>
      <vt:lpstr>Nyní jsme konečně připraveni na konvoluci… </vt:lpstr>
      <vt:lpstr>Prezentace aplikace PowerPoint</vt:lpstr>
      <vt:lpstr>Konvoluce – shrnutí</vt:lpstr>
      <vt:lpstr>Prezentace aplikace PowerPoint</vt:lpstr>
      <vt:lpstr>Konvoluce je komutativní…</vt:lpstr>
      <vt:lpstr>Prezentace aplikace PowerPoint</vt:lpstr>
      <vt:lpstr>Konvoluce signálu x[] s impulsní odezvou h[] ⇕ Filtrování signálu x[] filtrem s výstupem y[]</vt:lpstr>
      <vt:lpstr>Plán</vt:lpstr>
      <vt:lpstr>Rekurzivní / IIR =  filtry nekonečné impulsní odezvy</vt:lpstr>
      <vt:lpstr>Schéma IIR filtru</vt:lpstr>
      <vt:lpstr>Operace – využití výstupu filtru! </vt:lpstr>
      <vt:lpstr>Implementace off-line … iir_offline.c</vt:lpstr>
      <vt:lpstr>Implementace on-line… iir_online.c</vt:lpstr>
      <vt:lpstr>Nekonečná impulsní odezva</vt:lpstr>
      <vt:lpstr>Prezentace aplikace PowerPoint</vt:lpstr>
      <vt:lpstr>Prezentace aplikace PowerPoint</vt:lpstr>
      <vt:lpstr>Stabilita</vt:lpstr>
      <vt:lpstr>IIR filtr prvního řádu</vt:lpstr>
      <vt:lpstr>Obecný IIR filtr</vt:lpstr>
      <vt:lpstr>Obecný IIR filtr</vt:lpstr>
      <vt:lpstr>Implementace off-line iirbig_offline.c</vt:lpstr>
      <vt:lpstr>Implementace on-line iirbig_online.c</vt:lpstr>
      <vt:lpstr>Implementace on-line – poznámky</vt:lpstr>
      <vt:lpstr>Plán</vt:lpstr>
      <vt:lpstr>Znázornění filtru ve frekvenci</vt:lpstr>
      <vt:lpstr>Frekvenční odezva historicky – měření !</vt:lpstr>
      <vt:lpstr>Frekvenční charakteristika z impulsní odezvy</vt:lpstr>
      <vt:lpstr>Prezentace aplikace PowerPoint</vt:lpstr>
      <vt:lpstr>Prezentace aplikace PowerPoint</vt:lpstr>
      <vt:lpstr>Plán</vt:lpstr>
      <vt:lpstr>Shrnutí</vt:lpstr>
      <vt:lpstr>Shrnutí II.</vt:lpstr>
      <vt:lpstr>Shrnutí III.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 </dc:title>
  <dc:creator>cernocky</dc:creator>
  <cp:lastModifiedBy>Kalina Jan (260259)</cp:lastModifiedBy>
  <cp:revision>738</cp:revision>
  <dcterms:created xsi:type="dcterms:W3CDTF">2004-03-09T20:37:41Z</dcterms:created>
  <dcterms:modified xsi:type="dcterms:W3CDTF">2025-01-30T18:07:26Z</dcterms:modified>
</cp:coreProperties>
</file>