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51"/>
  </p:notesMasterIdLst>
  <p:handoutMasterIdLst>
    <p:handoutMasterId r:id="rId52"/>
  </p:handoutMasterIdLst>
  <p:sldIdLst>
    <p:sldId id="256" r:id="rId2"/>
    <p:sldId id="446" r:id="rId3"/>
    <p:sldId id="575" r:id="rId4"/>
    <p:sldId id="576" r:id="rId5"/>
    <p:sldId id="578" r:id="rId6"/>
    <p:sldId id="579" r:id="rId7"/>
    <p:sldId id="617" r:id="rId8"/>
    <p:sldId id="581" r:id="rId9"/>
    <p:sldId id="582" r:id="rId10"/>
    <p:sldId id="583" r:id="rId11"/>
    <p:sldId id="584" r:id="rId12"/>
    <p:sldId id="585" r:id="rId13"/>
    <p:sldId id="586" r:id="rId14"/>
    <p:sldId id="627" r:id="rId15"/>
    <p:sldId id="618" r:id="rId16"/>
    <p:sldId id="588" r:id="rId17"/>
    <p:sldId id="589" r:id="rId18"/>
    <p:sldId id="590" r:id="rId19"/>
    <p:sldId id="591" r:id="rId20"/>
    <p:sldId id="592" r:id="rId21"/>
    <p:sldId id="593" r:id="rId22"/>
    <p:sldId id="619" r:id="rId23"/>
    <p:sldId id="595" r:id="rId24"/>
    <p:sldId id="596" r:id="rId25"/>
    <p:sldId id="628" r:id="rId26"/>
    <p:sldId id="629" r:id="rId27"/>
    <p:sldId id="620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23" r:id="rId37"/>
    <p:sldId id="624" r:id="rId38"/>
    <p:sldId id="625" r:id="rId39"/>
    <p:sldId id="626" r:id="rId40"/>
    <p:sldId id="621" r:id="rId41"/>
    <p:sldId id="607" r:id="rId42"/>
    <p:sldId id="608" r:id="rId43"/>
    <p:sldId id="609" r:id="rId44"/>
    <p:sldId id="610" r:id="rId45"/>
    <p:sldId id="611" r:id="rId46"/>
    <p:sldId id="622" r:id="rId47"/>
    <p:sldId id="615" r:id="rId48"/>
    <p:sldId id="613" r:id="rId49"/>
    <p:sldId id="616" r:id="rId50"/>
  </p:sldIdLst>
  <p:sldSz cx="12192000" cy="6858000"/>
  <p:notesSz cx="9867900" cy="6718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6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FF0000"/>
    <a:srgbClr val="1D9B3E"/>
    <a:srgbClr val="FF9900"/>
    <a:srgbClr val="FFFF00"/>
    <a:srgbClr val="3366CC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69F2D-BB51-4DC0-B8E8-11C67EBA1EEE}" v="311" dt="2025-01-30T23:35:14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9" autoAdjust="0"/>
  </p:normalViewPr>
  <p:slideViewPr>
    <p:cSldViewPr>
      <p:cViewPr varScale="1">
        <p:scale>
          <a:sx n="122" d="100"/>
          <a:sy n="122" d="100"/>
        </p:scale>
        <p:origin x="451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116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C5569F2D-BB51-4DC0-B8E8-11C67EBA1EEE}"/>
    <pc:docChg chg="undo custSel addSld modSld modMainMaster">
      <pc:chgData name="Kalina Jan (260259)" userId="a7e6ec75-d3ba-42c7-b540-e3e8914f88d5" providerId="ADAL" clId="{C5569F2D-BB51-4DC0-B8E8-11C67EBA1EEE}" dt="2025-01-30T23:35:28.825" v="993" actId="478"/>
      <pc:docMkLst>
        <pc:docMk/>
      </pc:docMkLst>
      <pc:sldChg chg="modSp mod">
        <pc:chgData name="Kalina Jan (260259)" userId="a7e6ec75-d3ba-42c7-b540-e3e8914f88d5" providerId="ADAL" clId="{C5569F2D-BB51-4DC0-B8E8-11C67EBA1EEE}" dt="2025-01-30T18:54:48.959" v="8" actId="14100"/>
        <pc:sldMkLst>
          <pc:docMk/>
          <pc:sldMk cId="1715337502" sldId="256"/>
        </pc:sldMkLst>
        <pc:spChg chg="mod">
          <ac:chgData name="Kalina Jan (260259)" userId="a7e6ec75-d3ba-42c7-b540-e3e8914f88d5" providerId="ADAL" clId="{C5569F2D-BB51-4DC0-B8E8-11C67EBA1EEE}" dt="2025-01-30T18:54:48.959" v="8" actId="14100"/>
          <ac:spMkLst>
            <pc:docMk/>
            <pc:sldMk cId="1715337502" sldId="256"/>
            <ac:spMk id="2" creationId="{00000000-0000-0000-0000-000000000000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446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446"/>
            <ac:spMk id="3" creationId="{81C60C50-95B3-FA9B-4389-32362B9F83A6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575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75"/>
            <ac:spMk id="3" creationId="{FB951995-1771-861E-8B90-E6C5F45FFD50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76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76"/>
            <ac:spMk id="3" creationId="{96FE46EE-44E8-98E9-F147-F191CF738D87}"/>
          </ac:spMkLst>
        </pc:spChg>
        <pc:spChg chg="mod">
          <ac:chgData name="Kalina Jan (260259)" userId="a7e6ec75-d3ba-42c7-b540-e3e8914f88d5" providerId="ADAL" clId="{C5569F2D-BB51-4DC0-B8E8-11C67EBA1EEE}" dt="2025-01-30T18:56:14.019" v="25" actId="20577"/>
          <ac:spMkLst>
            <pc:docMk/>
            <pc:sldMk cId="0" sldId="576"/>
            <ac:spMk id="19458" creationId="{5384BA27-A44B-EBAA-F9C8-01B35A238681}"/>
          </ac:spMkLst>
        </pc:spChg>
        <pc:spChg chg="mod">
          <ac:chgData name="Kalina Jan (260259)" userId="a7e6ec75-d3ba-42c7-b540-e3e8914f88d5" providerId="ADAL" clId="{C5569F2D-BB51-4DC0-B8E8-11C67EBA1EEE}" dt="2025-01-30T18:55:14.454" v="14" actId="5793"/>
          <ac:spMkLst>
            <pc:docMk/>
            <pc:sldMk cId="0" sldId="576"/>
            <ac:spMk id="19459" creationId="{BEB135AD-9A58-B324-E851-1BCB95609EF1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78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78"/>
            <ac:spMk id="4" creationId="{167AD3AE-0F5B-1FE4-812B-C01162EB3E1B}"/>
          </ac:spMkLst>
        </pc:spChg>
        <pc:spChg chg="mod">
          <ac:chgData name="Kalina Jan (260259)" userId="a7e6ec75-d3ba-42c7-b540-e3e8914f88d5" providerId="ADAL" clId="{C5569F2D-BB51-4DC0-B8E8-11C67EBA1EEE}" dt="2025-01-30T18:55:26.605" v="15" actId="207"/>
          <ac:spMkLst>
            <pc:docMk/>
            <pc:sldMk cId="0" sldId="578"/>
            <ac:spMk id="20482" creationId="{3280EE2A-7B8F-0103-8700-A0B24EFE1E89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79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79"/>
            <ac:spMk id="3" creationId="{F2EFBBDB-E436-2360-430F-AD41C0B3B83A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79"/>
            <ac:spMk id="4" creationId="{5348F1C6-6FCA-A412-0BBD-F02C2C5C6F77}"/>
          </ac:spMkLst>
        </pc:spChg>
        <pc:spChg chg="mod">
          <ac:chgData name="Kalina Jan (260259)" userId="a7e6ec75-d3ba-42c7-b540-e3e8914f88d5" providerId="ADAL" clId="{C5569F2D-BB51-4DC0-B8E8-11C67EBA1EEE}" dt="2025-01-30T18:55:39.257" v="16" actId="207"/>
          <ac:spMkLst>
            <pc:docMk/>
            <pc:sldMk cId="0" sldId="579"/>
            <ac:spMk id="21506" creationId="{C30A13A3-9275-DD3B-3E26-2EAE6F22164A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81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1"/>
            <ac:spMk id="3" creationId="{0FF11D25-149E-358C-FE39-35A7644B2F7C}"/>
          </ac:spMkLst>
        </pc:spChg>
        <pc:spChg chg="mod">
          <ac:chgData name="Kalina Jan (260259)" userId="a7e6ec75-d3ba-42c7-b540-e3e8914f88d5" providerId="ADAL" clId="{C5569F2D-BB51-4DC0-B8E8-11C67EBA1EEE}" dt="2025-01-30T18:58:42.337" v="53" actId="207"/>
          <ac:spMkLst>
            <pc:docMk/>
            <pc:sldMk cId="0" sldId="581"/>
            <ac:spMk id="23554" creationId="{BA795D03-E44C-597D-B280-49A27C88437A}"/>
          </ac:spMkLst>
        </pc:spChg>
        <pc:spChg chg="mod">
          <ac:chgData name="Kalina Jan (260259)" userId="a7e6ec75-d3ba-42c7-b540-e3e8914f88d5" providerId="ADAL" clId="{C5569F2D-BB51-4DC0-B8E8-11C67EBA1EEE}" dt="2025-01-30T18:59:05.601" v="56" actId="20577"/>
          <ac:spMkLst>
            <pc:docMk/>
            <pc:sldMk cId="0" sldId="581"/>
            <ac:spMk id="23555" creationId="{0737263C-AA09-9FFD-45F5-394344FB0659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82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2"/>
            <ac:spMk id="3" creationId="{790EFB95-F034-9E9B-68AE-CB73E7579113}"/>
          </ac:spMkLst>
        </pc:spChg>
        <pc:spChg chg="mod">
          <ac:chgData name="Kalina Jan (260259)" userId="a7e6ec75-d3ba-42c7-b540-e3e8914f88d5" providerId="ADAL" clId="{C5569F2D-BB51-4DC0-B8E8-11C67EBA1EEE}" dt="2025-01-30T18:58:46.070" v="54" actId="207"/>
          <ac:spMkLst>
            <pc:docMk/>
            <pc:sldMk cId="0" sldId="582"/>
            <ac:spMk id="24578" creationId="{1FB8E936-8D1F-7D62-F26A-FA41BA4CD1D3}"/>
          </ac:spMkLst>
        </pc:spChg>
        <pc:spChg chg="mod">
          <ac:chgData name="Kalina Jan (260259)" userId="a7e6ec75-d3ba-42c7-b540-e3e8914f88d5" providerId="ADAL" clId="{C5569F2D-BB51-4DC0-B8E8-11C67EBA1EEE}" dt="2025-01-30T19:00:00.953" v="61" actId="20577"/>
          <ac:spMkLst>
            <pc:docMk/>
            <pc:sldMk cId="0" sldId="582"/>
            <ac:spMk id="24579" creationId="{3FA2B242-F766-498E-683B-0BD95606FE51}"/>
          </ac:spMkLst>
        </pc:spChg>
        <pc:picChg chg="mod">
          <ac:chgData name="Kalina Jan (260259)" userId="a7e6ec75-d3ba-42c7-b540-e3e8914f88d5" providerId="ADAL" clId="{C5569F2D-BB51-4DC0-B8E8-11C67EBA1EEE}" dt="2025-01-30T18:59:35.032" v="58" actId="1076"/>
          <ac:picMkLst>
            <pc:docMk/>
            <pc:sldMk cId="0" sldId="582"/>
            <ac:picMk id="24581" creationId="{788197CC-23A7-34BB-7190-9D2573F25C55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83"/>
        </pc:sldMkLst>
        <pc:spChg chg="mod">
          <ac:chgData name="Kalina Jan (260259)" userId="a7e6ec75-d3ba-42c7-b540-e3e8914f88d5" providerId="ADAL" clId="{C5569F2D-BB51-4DC0-B8E8-11C67EBA1EEE}" dt="2025-01-30T19:01:36.927" v="100" actId="20577"/>
          <ac:spMkLst>
            <pc:docMk/>
            <pc:sldMk cId="0" sldId="583"/>
            <ac:spMk id="3" creationId="{247C4B59-EFCC-6FDF-CBE7-A0EF6332128C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3"/>
            <ac:spMk id="4" creationId="{7703C06C-67E6-ABA2-2155-407335229495}"/>
          </ac:spMkLst>
        </pc:spChg>
        <pc:spChg chg="mod">
          <ac:chgData name="Kalina Jan (260259)" userId="a7e6ec75-d3ba-42c7-b540-e3e8914f88d5" providerId="ADAL" clId="{C5569F2D-BB51-4DC0-B8E8-11C67EBA1EEE}" dt="2025-01-30T19:01:27.828" v="92" actId="6549"/>
          <ac:spMkLst>
            <pc:docMk/>
            <pc:sldMk cId="0" sldId="583"/>
            <ac:spMk id="25602" creationId="{8188C621-2DEE-8178-5B23-02B2D6E8E38B}"/>
          </ac:spMkLst>
        </pc:spChg>
        <pc:picChg chg="mod">
          <ac:chgData name="Kalina Jan (260259)" userId="a7e6ec75-d3ba-42c7-b540-e3e8914f88d5" providerId="ADAL" clId="{C5569F2D-BB51-4DC0-B8E8-11C67EBA1EEE}" dt="2025-01-30T19:00:38.508" v="68" actId="1076"/>
          <ac:picMkLst>
            <pc:docMk/>
            <pc:sldMk cId="0" sldId="583"/>
            <ac:picMk id="25605" creationId="{C6F56B8B-2F47-2C0D-A4DC-4AD972201615}"/>
          </ac:picMkLst>
        </pc:picChg>
        <pc:picChg chg="mod">
          <ac:chgData name="Kalina Jan (260259)" userId="a7e6ec75-d3ba-42c7-b540-e3e8914f88d5" providerId="ADAL" clId="{C5569F2D-BB51-4DC0-B8E8-11C67EBA1EEE}" dt="2025-01-30T19:01:43.881" v="107" actId="1038"/>
          <ac:picMkLst>
            <pc:docMk/>
            <pc:sldMk cId="0" sldId="583"/>
            <ac:picMk id="25606" creationId="{EE408618-E9E4-701B-D69B-7818EF3B39B2}"/>
          </ac:picMkLst>
        </pc:picChg>
        <pc:picChg chg="mod">
          <ac:chgData name="Kalina Jan (260259)" userId="a7e6ec75-d3ba-42c7-b540-e3e8914f88d5" providerId="ADAL" clId="{C5569F2D-BB51-4DC0-B8E8-11C67EBA1EEE}" dt="2025-01-30T19:01:40.620" v="103" actId="1037"/>
          <ac:picMkLst>
            <pc:docMk/>
            <pc:sldMk cId="0" sldId="583"/>
            <ac:picMk id="25607" creationId="{1C1188C5-C287-1F0F-3A4C-358E72EB3DB2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84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4"/>
            <ac:spMk id="3" creationId="{061C893C-F756-D3F2-6974-3D254C0ED591}"/>
          </ac:spMkLst>
        </pc:spChg>
        <pc:spChg chg="mod">
          <ac:chgData name="Kalina Jan (260259)" userId="a7e6ec75-d3ba-42c7-b540-e3e8914f88d5" providerId="ADAL" clId="{C5569F2D-BB51-4DC0-B8E8-11C67EBA1EEE}" dt="2025-01-30T19:03:28.564" v="152" actId="207"/>
          <ac:spMkLst>
            <pc:docMk/>
            <pc:sldMk cId="0" sldId="584"/>
            <ac:spMk id="26626" creationId="{9E042ED2-D4B8-904D-838D-444427C9CDBA}"/>
          </ac:spMkLst>
        </pc:spChg>
        <pc:spChg chg="mod">
          <ac:chgData name="Kalina Jan (260259)" userId="a7e6ec75-d3ba-42c7-b540-e3e8914f88d5" providerId="ADAL" clId="{C5569F2D-BB51-4DC0-B8E8-11C67EBA1EEE}" dt="2025-01-30T19:03:09.473" v="147" actId="115"/>
          <ac:spMkLst>
            <pc:docMk/>
            <pc:sldMk cId="0" sldId="584"/>
            <ac:spMk id="26627" creationId="{A9A21A42-302A-8EEA-9EF2-BF639A0A7D38}"/>
          </ac:spMkLst>
        </pc:spChg>
        <pc:picChg chg="mod">
          <ac:chgData name="Kalina Jan (260259)" userId="a7e6ec75-d3ba-42c7-b540-e3e8914f88d5" providerId="ADAL" clId="{C5569F2D-BB51-4DC0-B8E8-11C67EBA1EEE}" dt="2025-01-30T19:02:15.812" v="127" actId="1076"/>
          <ac:picMkLst>
            <pc:docMk/>
            <pc:sldMk cId="0" sldId="584"/>
            <ac:picMk id="26629" creationId="{E85E9CC9-753B-1E44-5FE5-9419212A8A06}"/>
          </ac:picMkLst>
        </pc:picChg>
        <pc:picChg chg="mod">
          <ac:chgData name="Kalina Jan (260259)" userId="a7e6ec75-d3ba-42c7-b540-e3e8914f88d5" providerId="ADAL" clId="{C5569F2D-BB51-4DC0-B8E8-11C67EBA1EEE}" dt="2025-01-30T19:03:05.078" v="146" actId="1076"/>
          <ac:picMkLst>
            <pc:docMk/>
            <pc:sldMk cId="0" sldId="584"/>
            <ac:picMk id="26630" creationId="{F8F94B14-A5F3-0D0D-F268-5186BE79EF4E}"/>
          </ac:picMkLst>
        </pc:picChg>
      </pc:sldChg>
      <pc:sldChg chg="addSp delSp modSp mod">
        <pc:chgData name="Kalina Jan (260259)" userId="a7e6ec75-d3ba-42c7-b540-e3e8914f88d5" providerId="ADAL" clId="{C5569F2D-BB51-4DC0-B8E8-11C67EBA1EEE}" dt="2025-01-30T19:08:52.203" v="299" actId="478"/>
        <pc:sldMkLst>
          <pc:docMk/>
          <pc:sldMk cId="0" sldId="585"/>
        </pc:sldMkLst>
        <pc:spChg chg="del mod">
          <ac:chgData name="Kalina Jan (260259)" userId="a7e6ec75-d3ba-42c7-b540-e3e8914f88d5" providerId="ADAL" clId="{C5569F2D-BB51-4DC0-B8E8-11C67EBA1EEE}" dt="2025-01-30T19:08:52.203" v="299" actId="478"/>
          <ac:spMkLst>
            <pc:docMk/>
            <pc:sldMk cId="0" sldId="585"/>
            <ac:spMk id="3" creationId="{D342B951-324F-2C2A-C10D-2851E63693E1}"/>
          </ac:spMkLst>
        </pc:spChg>
        <pc:spChg chg="add mod">
          <ac:chgData name="Kalina Jan (260259)" userId="a7e6ec75-d3ba-42c7-b540-e3e8914f88d5" providerId="ADAL" clId="{C5569F2D-BB51-4DC0-B8E8-11C67EBA1EEE}" dt="2025-01-30T19:07:17.785" v="241" actId="1036"/>
          <ac:spMkLst>
            <pc:docMk/>
            <pc:sldMk cId="0" sldId="585"/>
            <ac:spMk id="4" creationId="{68FA38B5-01C8-378F-0C73-8C2615977843}"/>
          </ac:spMkLst>
        </pc:spChg>
        <pc:spChg chg="add mod">
          <ac:chgData name="Kalina Jan (260259)" userId="a7e6ec75-d3ba-42c7-b540-e3e8914f88d5" providerId="ADAL" clId="{C5569F2D-BB51-4DC0-B8E8-11C67EBA1EEE}" dt="2025-01-30T19:07:17.785" v="241" actId="1036"/>
          <ac:spMkLst>
            <pc:docMk/>
            <pc:sldMk cId="0" sldId="585"/>
            <ac:spMk id="5" creationId="{6231B88D-EB7C-AD32-9F28-7C54E6B55B68}"/>
          </ac:spMkLst>
        </pc:spChg>
        <pc:spChg chg="add mod">
          <ac:chgData name="Kalina Jan (260259)" userId="a7e6ec75-d3ba-42c7-b540-e3e8914f88d5" providerId="ADAL" clId="{C5569F2D-BB51-4DC0-B8E8-11C67EBA1EEE}" dt="2025-01-30T19:07:17.785" v="241" actId="1036"/>
          <ac:spMkLst>
            <pc:docMk/>
            <pc:sldMk cId="0" sldId="585"/>
            <ac:spMk id="6" creationId="{E009006C-E6A1-9A2C-2E67-B4A12F97502D}"/>
          </ac:spMkLst>
        </pc:spChg>
        <pc:spChg chg="mod">
          <ac:chgData name="Kalina Jan (260259)" userId="a7e6ec75-d3ba-42c7-b540-e3e8914f88d5" providerId="ADAL" clId="{C5569F2D-BB51-4DC0-B8E8-11C67EBA1EEE}" dt="2025-01-30T19:07:20.839" v="244" actId="1035"/>
          <ac:spMkLst>
            <pc:docMk/>
            <pc:sldMk cId="0" sldId="585"/>
            <ac:spMk id="27650" creationId="{188EA7A9-6979-4002-B512-0F5F90902BC2}"/>
          </ac:spMkLst>
        </pc:spChg>
        <pc:spChg chg="mod">
          <ac:chgData name="Kalina Jan (260259)" userId="a7e6ec75-d3ba-42c7-b540-e3e8914f88d5" providerId="ADAL" clId="{C5569F2D-BB51-4DC0-B8E8-11C67EBA1EEE}" dt="2025-01-30T19:08:40.992" v="292" actId="5793"/>
          <ac:spMkLst>
            <pc:docMk/>
            <pc:sldMk cId="0" sldId="585"/>
            <ac:spMk id="27651" creationId="{9790FF69-6AD8-10AD-0EA8-567D59A350BB}"/>
          </ac:spMkLst>
        </pc:spChg>
        <pc:picChg chg="mod">
          <ac:chgData name="Kalina Jan (260259)" userId="a7e6ec75-d3ba-42c7-b540-e3e8914f88d5" providerId="ADAL" clId="{C5569F2D-BB51-4DC0-B8E8-11C67EBA1EEE}" dt="2025-01-30T19:07:17.785" v="241" actId="1036"/>
          <ac:picMkLst>
            <pc:docMk/>
            <pc:sldMk cId="0" sldId="585"/>
            <ac:picMk id="27653" creationId="{6F2BC1C8-B557-0A07-8F96-65096CE3E137}"/>
          </ac:picMkLst>
        </pc:picChg>
        <pc:picChg chg="mod">
          <ac:chgData name="Kalina Jan (260259)" userId="a7e6ec75-d3ba-42c7-b540-e3e8914f88d5" providerId="ADAL" clId="{C5569F2D-BB51-4DC0-B8E8-11C67EBA1EEE}" dt="2025-01-30T19:07:17.785" v="241" actId="1036"/>
          <ac:picMkLst>
            <pc:docMk/>
            <pc:sldMk cId="0" sldId="585"/>
            <ac:picMk id="27654" creationId="{BD1F7923-8317-9240-E082-18015AF49CD8}"/>
          </ac:picMkLst>
        </pc:picChg>
        <pc:picChg chg="mod">
          <ac:chgData name="Kalina Jan (260259)" userId="a7e6ec75-d3ba-42c7-b540-e3e8914f88d5" providerId="ADAL" clId="{C5569F2D-BB51-4DC0-B8E8-11C67EBA1EEE}" dt="2025-01-30T19:07:53.912" v="269" actId="1035"/>
          <ac:picMkLst>
            <pc:docMk/>
            <pc:sldMk cId="0" sldId="585"/>
            <ac:picMk id="27655" creationId="{859AC948-8485-BEC2-0B21-64C4DFCB6AC0}"/>
          </ac:picMkLst>
        </pc:picChg>
        <pc:picChg chg="mod">
          <ac:chgData name="Kalina Jan (260259)" userId="a7e6ec75-d3ba-42c7-b540-e3e8914f88d5" providerId="ADAL" clId="{C5569F2D-BB51-4DC0-B8E8-11C67EBA1EEE}" dt="2025-01-30T19:07:54.451" v="270" actId="1035"/>
          <ac:picMkLst>
            <pc:docMk/>
            <pc:sldMk cId="0" sldId="585"/>
            <ac:picMk id="27656" creationId="{457FB9DA-C040-19FB-DEFD-05F8329F1970}"/>
          </ac:picMkLst>
        </pc:picChg>
        <pc:picChg chg="mod">
          <ac:chgData name="Kalina Jan (260259)" userId="a7e6ec75-d3ba-42c7-b540-e3e8914f88d5" providerId="ADAL" clId="{C5569F2D-BB51-4DC0-B8E8-11C67EBA1EEE}" dt="2025-01-30T19:08:45.257" v="298" actId="1038"/>
          <ac:picMkLst>
            <pc:docMk/>
            <pc:sldMk cId="0" sldId="585"/>
            <ac:picMk id="27657" creationId="{8D993B40-5431-4579-AD9A-B920AF5C6DF4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86"/>
        </pc:sldMkLst>
        <pc:spChg chg="mod">
          <ac:chgData name="Kalina Jan (260259)" userId="a7e6ec75-d3ba-42c7-b540-e3e8914f88d5" providerId="ADAL" clId="{C5569F2D-BB51-4DC0-B8E8-11C67EBA1EEE}" dt="2025-01-30T19:09:50.611" v="315" actId="20577"/>
          <ac:spMkLst>
            <pc:docMk/>
            <pc:sldMk cId="0" sldId="586"/>
            <ac:spMk id="3" creationId="{591D3130-DD9C-2B45-12F6-FE9CF9FA7411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6"/>
            <ac:spMk id="4" creationId="{83ADF671-D00A-83A7-8B42-F4113557367B}"/>
          </ac:spMkLst>
        </pc:spChg>
        <pc:spChg chg="mod">
          <ac:chgData name="Kalina Jan (260259)" userId="a7e6ec75-d3ba-42c7-b540-e3e8914f88d5" providerId="ADAL" clId="{C5569F2D-BB51-4DC0-B8E8-11C67EBA1EEE}" dt="2025-01-30T19:10:17.156" v="317" actId="113"/>
          <ac:spMkLst>
            <pc:docMk/>
            <pc:sldMk cId="0" sldId="586"/>
            <ac:spMk id="28674" creationId="{8792267A-9B84-08AB-C28E-86BE5F73A0AF}"/>
          </ac:spMkLst>
        </pc:spChg>
      </pc:sldChg>
      <pc:sldChg chg="delSp modSp mod">
        <pc:chgData name="Kalina Jan (260259)" userId="a7e6ec75-d3ba-42c7-b540-e3e8914f88d5" providerId="ADAL" clId="{C5569F2D-BB51-4DC0-B8E8-11C67EBA1EEE}" dt="2025-01-30T23:35:28.825" v="993" actId="478"/>
        <pc:sldMkLst>
          <pc:docMk/>
          <pc:sldMk cId="0" sldId="588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8"/>
            <ac:spMk id="2" creationId="{356968F5-D3F0-A9D5-F407-BA93194BBD6B}"/>
          </ac:spMkLst>
        </pc:spChg>
        <pc:spChg chg="del">
          <ac:chgData name="Kalina Jan (260259)" userId="a7e6ec75-d3ba-42c7-b540-e3e8914f88d5" providerId="ADAL" clId="{C5569F2D-BB51-4DC0-B8E8-11C67EBA1EEE}" dt="2025-01-30T23:35:28.825" v="993" actId="478"/>
          <ac:spMkLst>
            <pc:docMk/>
            <pc:sldMk cId="0" sldId="588"/>
            <ac:spMk id="3" creationId="{60F034FB-0C8F-5020-88AA-127B4426DF93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589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89"/>
            <ac:spMk id="4" creationId="{57025FA0-1220-7C8A-A45B-04B088655548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0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0"/>
            <ac:spMk id="4" creationId="{D17AA2F6-2288-EAEA-112C-4E30A737AEEC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1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1"/>
            <ac:spMk id="4" creationId="{99A97350-56EA-A318-3B22-39C7DF24039B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2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2"/>
            <ac:spMk id="3" creationId="{48D334B2-AAE9-42C5-0822-40FF04FFEC7C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3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3"/>
            <ac:spMk id="3" creationId="{58737777-C6CB-4D5A-0D6F-4DD5449E93EC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5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5"/>
            <ac:spMk id="3" creationId="{F64D550E-5C2A-BC98-E549-DFD6312FE946}"/>
          </ac:spMkLst>
        </pc:spChg>
        <pc:spChg chg="mod">
          <ac:chgData name="Kalina Jan (260259)" userId="a7e6ec75-d3ba-42c7-b540-e3e8914f88d5" providerId="ADAL" clId="{C5569F2D-BB51-4DC0-B8E8-11C67EBA1EEE}" dt="2025-01-30T23:13:48.339" v="464" actId="207"/>
          <ac:spMkLst>
            <pc:docMk/>
            <pc:sldMk cId="0" sldId="595"/>
            <ac:spMk id="37895" creationId="{93CF387A-2D29-3232-1D31-2A4E654D8E83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6"/>
        </pc:sldMkLst>
        <pc:spChg chg="mod">
          <ac:chgData name="Kalina Jan (260259)" userId="a7e6ec75-d3ba-42c7-b540-e3e8914f88d5" providerId="ADAL" clId="{C5569F2D-BB51-4DC0-B8E8-11C67EBA1EEE}" dt="2025-01-30T23:16:05.430" v="531"/>
          <ac:spMkLst>
            <pc:docMk/>
            <pc:sldMk cId="0" sldId="596"/>
            <ac:spMk id="3" creationId="{5432FF21-8C44-3DCD-CA55-F33161A9C91D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6"/>
            <ac:spMk id="4" creationId="{49E09EEF-6B09-9E49-C6EA-FE39C30BCC68}"/>
          </ac:spMkLst>
        </pc:spChg>
        <pc:spChg chg="mod">
          <ac:chgData name="Kalina Jan (260259)" userId="a7e6ec75-d3ba-42c7-b540-e3e8914f88d5" providerId="ADAL" clId="{C5569F2D-BB51-4DC0-B8E8-11C67EBA1EEE}" dt="2025-01-30T19:22:47.753" v="345" actId="207"/>
          <ac:spMkLst>
            <pc:docMk/>
            <pc:sldMk cId="0" sldId="596"/>
            <ac:spMk id="38915" creationId="{762B9281-C0C3-7CC4-552F-8066C23AAC10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8"/>
        </pc:sldMkLst>
        <pc:spChg chg="mod">
          <ac:chgData name="Kalina Jan (260259)" userId="a7e6ec75-d3ba-42c7-b540-e3e8914f88d5" providerId="ADAL" clId="{C5569F2D-BB51-4DC0-B8E8-11C67EBA1EEE}" dt="2025-01-30T23:17:45.161" v="638" actId="14100"/>
          <ac:spMkLst>
            <pc:docMk/>
            <pc:sldMk cId="0" sldId="598"/>
            <ac:spMk id="3" creationId="{3E36858D-DA26-F177-4FAC-519426C0DA59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8"/>
            <ac:spMk id="4" creationId="{D43A5651-A74B-E2F7-C10A-0F49DE2C7DD0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599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599"/>
            <ac:spMk id="2" creationId="{4A23A0AD-982E-2A1B-096D-3A43ABA36626}"/>
          </ac:spMkLst>
        </pc:spChg>
        <pc:spChg chg="mod">
          <ac:chgData name="Kalina Jan (260259)" userId="a7e6ec75-d3ba-42c7-b540-e3e8914f88d5" providerId="ADAL" clId="{C5569F2D-BB51-4DC0-B8E8-11C67EBA1EEE}" dt="2025-01-30T23:19:02.851" v="655" actId="207"/>
          <ac:spMkLst>
            <pc:docMk/>
            <pc:sldMk cId="0" sldId="599"/>
            <ac:spMk id="3" creationId="{B546779B-4F5E-8C29-4BD4-9C5AAA4962C1}"/>
          </ac:spMkLst>
        </pc:spChg>
        <pc:spChg chg="mod">
          <ac:chgData name="Kalina Jan (260259)" userId="a7e6ec75-d3ba-42c7-b540-e3e8914f88d5" providerId="ADAL" clId="{C5569F2D-BB51-4DC0-B8E8-11C67EBA1EEE}" dt="2025-01-30T23:17:49.821" v="639" actId="207"/>
          <ac:spMkLst>
            <pc:docMk/>
            <pc:sldMk cId="0" sldId="599"/>
            <ac:spMk id="41986" creationId="{5539939A-EBEA-9AD4-23EF-CE431A55A208}"/>
          </ac:spMkLst>
        </pc:spChg>
        <pc:picChg chg="mod">
          <ac:chgData name="Kalina Jan (260259)" userId="a7e6ec75-d3ba-42c7-b540-e3e8914f88d5" providerId="ADAL" clId="{C5569F2D-BB51-4DC0-B8E8-11C67EBA1EEE}" dt="2025-01-30T23:18:09.331" v="643" actId="1038"/>
          <ac:picMkLst>
            <pc:docMk/>
            <pc:sldMk cId="0" sldId="599"/>
            <ac:picMk id="41990" creationId="{1AC2C416-C236-093B-68E3-83A5839C32A8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0"/>
        </pc:sldMkLst>
        <pc:spChg chg="mod">
          <ac:chgData name="Kalina Jan (260259)" userId="a7e6ec75-d3ba-42c7-b540-e3e8914f88d5" providerId="ADAL" clId="{C5569F2D-BB51-4DC0-B8E8-11C67EBA1EEE}" dt="2025-01-30T23:19:43.281" v="668" actId="20577"/>
          <ac:spMkLst>
            <pc:docMk/>
            <pc:sldMk cId="0" sldId="600"/>
            <ac:spMk id="3" creationId="{C96A8054-E475-5A6B-109A-0B758D159A93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0"/>
            <ac:spMk id="4" creationId="{6E3FEB81-E15D-350D-3F67-B8E5114F248D}"/>
          </ac:spMkLst>
        </pc:spChg>
        <pc:spChg chg="mod">
          <ac:chgData name="Kalina Jan (260259)" userId="a7e6ec75-d3ba-42c7-b540-e3e8914f88d5" providerId="ADAL" clId="{C5569F2D-BB51-4DC0-B8E8-11C67EBA1EEE}" dt="2025-01-30T23:19:13.811" v="656" actId="207"/>
          <ac:spMkLst>
            <pc:docMk/>
            <pc:sldMk cId="0" sldId="600"/>
            <ac:spMk id="43010" creationId="{F787C926-07F6-E551-0E90-7DE548CBDBAC}"/>
          </ac:spMkLst>
        </pc:spChg>
        <pc:picChg chg="mod">
          <ac:chgData name="Kalina Jan (260259)" userId="a7e6ec75-d3ba-42c7-b540-e3e8914f88d5" providerId="ADAL" clId="{C5569F2D-BB51-4DC0-B8E8-11C67EBA1EEE}" dt="2025-01-30T23:19:39.074" v="667" actId="12788"/>
          <ac:picMkLst>
            <pc:docMk/>
            <pc:sldMk cId="0" sldId="600"/>
            <ac:picMk id="43014" creationId="{C37CE7F1-4FA9-2B12-81B1-D9DF37556934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1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1"/>
            <ac:spMk id="3" creationId="{715AC26F-2FBC-3BF3-125D-B94AE3EE41AA}"/>
          </ac:spMkLst>
        </pc:spChg>
        <pc:spChg chg="mod">
          <ac:chgData name="Kalina Jan (260259)" userId="a7e6ec75-d3ba-42c7-b540-e3e8914f88d5" providerId="ADAL" clId="{C5569F2D-BB51-4DC0-B8E8-11C67EBA1EEE}" dt="2025-01-30T23:19:58.711" v="669" actId="207"/>
          <ac:spMkLst>
            <pc:docMk/>
            <pc:sldMk cId="0" sldId="601"/>
            <ac:spMk id="44035" creationId="{1242B2E5-ECE7-BF07-1FC4-E9415178FF79}"/>
          </ac:spMkLst>
        </pc:spChg>
        <pc:spChg chg="mod">
          <ac:chgData name="Kalina Jan (260259)" userId="a7e6ec75-d3ba-42c7-b540-e3e8914f88d5" providerId="ADAL" clId="{C5569F2D-BB51-4DC0-B8E8-11C67EBA1EEE}" dt="2025-01-30T23:20:27.311" v="676" actId="20577"/>
          <ac:spMkLst>
            <pc:docMk/>
            <pc:sldMk cId="0" sldId="601"/>
            <ac:spMk id="44036" creationId="{DF74BA69-B03B-B5F8-989C-9BC7EE3CF76D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2"/>
        </pc:sldMkLst>
        <pc:spChg chg="mod">
          <ac:chgData name="Kalina Jan (260259)" userId="a7e6ec75-d3ba-42c7-b540-e3e8914f88d5" providerId="ADAL" clId="{C5569F2D-BB51-4DC0-B8E8-11C67EBA1EEE}" dt="2025-01-30T23:21:54.342" v="681" actId="20577"/>
          <ac:spMkLst>
            <pc:docMk/>
            <pc:sldMk cId="0" sldId="602"/>
            <ac:spMk id="3" creationId="{8CB43363-B9C4-C197-D525-36FCD5FFBE7A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2"/>
            <ac:spMk id="4" creationId="{FE7F0034-46D4-348E-DBBF-3210723DAEED}"/>
          </ac:spMkLst>
        </pc:spChg>
        <pc:spChg chg="mod">
          <ac:chgData name="Kalina Jan (260259)" userId="a7e6ec75-d3ba-42c7-b540-e3e8914f88d5" providerId="ADAL" clId="{C5569F2D-BB51-4DC0-B8E8-11C67EBA1EEE}" dt="2025-01-30T23:22:24.372" v="684" actId="20577"/>
          <ac:spMkLst>
            <pc:docMk/>
            <pc:sldMk cId="0" sldId="602"/>
            <ac:spMk id="45058" creationId="{796FDADB-0C8A-5869-F508-37614535108F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3"/>
        </pc:sldMkLst>
        <pc:spChg chg="mod">
          <ac:chgData name="Kalina Jan (260259)" userId="a7e6ec75-d3ba-42c7-b540-e3e8914f88d5" providerId="ADAL" clId="{C5569F2D-BB51-4DC0-B8E8-11C67EBA1EEE}" dt="2025-01-30T23:23:52.252" v="748" actId="20577"/>
          <ac:spMkLst>
            <pc:docMk/>
            <pc:sldMk cId="0" sldId="603"/>
            <ac:spMk id="3" creationId="{F482E71B-E657-9F58-FE67-1D9564260537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3"/>
            <ac:spMk id="4" creationId="{F689C68E-8DE5-63E2-3315-9C8C563C1EB9}"/>
          </ac:spMkLst>
        </pc:spChg>
        <pc:spChg chg="mod">
          <ac:chgData name="Kalina Jan (260259)" userId="a7e6ec75-d3ba-42c7-b540-e3e8914f88d5" providerId="ADAL" clId="{C5569F2D-BB51-4DC0-B8E8-11C67EBA1EEE}" dt="2025-01-30T23:22:00.891" v="682" actId="207"/>
          <ac:spMkLst>
            <pc:docMk/>
            <pc:sldMk cId="0" sldId="603"/>
            <ac:spMk id="46082" creationId="{A682B2CA-C18E-8B40-8C9C-157739E0A03C}"/>
          </ac:spMkLst>
        </pc:spChg>
        <pc:picChg chg="mod">
          <ac:chgData name="Kalina Jan (260259)" userId="a7e6ec75-d3ba-42c7-b540-e3e8914f88d5" providerId="ADAL" clId="{C5569F2D-BB51-4DC0-B8E8-11C67EBA1EEE}" dt="2025-01-30T23:22:31.162" v="686" actId="12788"/>
          <ac:picMkLst>
            <pc:docMk/>
            <pc:sldMk cId="0" sldId="603"/>
            <ac:picMk id="46085" creationId="{5A70E0AB-712B-F653-0B60-5D34653F4178}"/>
          </ac:picMkLst>
        </pc:picChg>
        <pc:picChg chg="mod">
          <ac:chgData name="Kalina Jan (260259)" userId="a7e6ec75-d3ba-42c7-b540-e3e8914f88d5" providerId="ADAL" clId="{C5569F2D-BB51-4DC0-B8E8-11C67EBA1EEE}" dt="2025-01-30T23:23:23.092" v="727" actId="1037"/>
          <ac:picMkLst>
            <pc:docMk/>
            <pc:sldMk cId="0" sldId="603"/>
            <ac:picMk id="46086" creationId="{AD147912-019D-0581-05FB-965A3E211E6A}"/>
          </ac:picMkLst>
        </pc:picChg>
        <pc:picChg chg="mod">
          <ac:chgData name="Kalina Jan (260259)" userId="a7e6ec75-d3ba-42c7-b540-e3e8914f88d5" providerId="ADAL" clId="{C5569F2D-BB51-4DC0-B8E8-11C67EBA1EEE}" dt="2025-01-30T23:23:27.452" v="733" actId="1038"/>
          <ac:picMkLst>
            <pc:docMk/>
            <pc:sldMk cId="0" sldId="603"/>
            <ac:picMk id="46087" creationId="{6D822A8F-C360-E0D1-9815-E4A974ADADA2}"/>
          </ac:picMkLst>
        </pc:picChg>
      </pc:sldChg>
      <pc:sldChg chg="addSp 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4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4"/>
            <ac:spMk id="4" creationId="{8D762B91-8C7E-1916-EBA3-2C23B5C52617}"/>
          </ac:spMkLst>
        </pc:spChg>
        <pc:spChg chg="mod">
          <ac:chgData name="Kalina Jan (260259)" userId="a7e6ec75-d3ba-42c7-b540-e3e8914f88d5" providerId="ADAL" clId="{C5569F2D-BB51-4DC0-B8E8-11C67EBA1EEE}" dt="2025-01-30T23:24:01.292" v="749" actId="207"/>
          <ac:spMkLst>
            <pc:docMk/>
            <pc:sldMk cId="0" sldId="604"/>
            <ac:spMk id="47106" creationId="{55AEB56E-F8E2-1FC1-88E0-1A682298B23A}"/>
          </ac:spMkLst>
        </pc:spChg>
        <pc:spChg chg="mod">
          <ac:chgData name="Kalina Jan (260259)" userId="a7e6ec75-d3ba-42c7-b540-e3e8914f88d5" providerId="ADAL" clId="{C5569F2D-BB51-4DC0-B8E8-11C67EBA1EEE}" dt="2025-01-30T23:24:10.422" v="751" actId="113"/>
          <ac:spMkLst>
            <pc:docMk/>
            <pc:sldMk cId="0" sldId="604"/>
            <ac:spMk id="47107" creationId="{F5BD1070-8FFB-CD7D-D33B-084305A2DD3A}"/>
          </ac:spMkLst>
        </pc:spChg>
        <pc:picChg chg="mod">
          <ac:chgData name="Kalina Jan (260259)" userId="a7e6ec75-d3ba-42c7-b540-e3e8914f88d5" providerId="ADAL" clId="{C5569F2D-BB51-4DC0-B8E8-11C67EBA1EEE}" dt="2025-01-30T23:25:07.123" v="765" actId="1076"/>
          <ac:picMkLst>
            <pc:docMk/>
            <pc:sldMk cId="0" sldId="604"/>
            <ac:picMk id="2" creationId="{85AD654A-DF3A-7991-813D-8122311580CC}"/>
          </ac:picMkLst>
        </pc:picChg>
        <pc:picChg chg="add mod">
          <ac:chgData name="Kalina Jan (260259)" userId="a7e6ec75-d3ba-42c7-b540-e3e8914f88d5" providerId="ADAL" clId="{C5569F2D-BB51-4DC0-B8E8-11C67EBA1EEE}" dt="2025-01-30T23:25:13.913" v="772" actId="1036"/>
          <ac:picMkLst>
            <pc:docMk/>
            <pc:sldMk cId="0" sldId="604"/>
            <ac:picMk id="6" creationId="{E2F3C03A-D630-57AF-16DA-5461D302E7C7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5"/>
        </pc:sldMkLst>
        <pc:spChg chg="mod">
          <ac:chgData name="Kalina Jan (260259)" userId="a7e6ec75-d3ba-42c7-b540-e3e8914f88d5" providerId="ADAL" clId="{C5569F2D-BB51-4DC0-B8E8-11C67EBA1EEE}" dt="2025-01-30T23:26:23.993" v="830" actId="20577"/>
          <ac:spMkLst>
            <pc:docMk/>
            <pc:sldMk cId="0" sldId="605"/>
            <ac:spMk id="3" creationId="{8138E3F1-EE1E-A98B-F404-DDF425694DED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5"/>
            <ac:spMk id="4" creationId="{F507BF90-090C-EF0E-F292-7F18EF6A8D41}"/>
          </ac:spMkLst>
        </pc:spChg>
        <pc:spChg chg="mod">
          <ac:chgData name="Kalina Jan (260259)" userId="a7e6ec75-d3ba-42c7-b540-e3e8914f88d5" providerId="ADAL" clId="{C5569F2D-BB51-4DC0-B8E8-11C67EBA1EEE}" dt="2025-01-30T23:25:46.773" v="803" actId="113"/>
          <ac:spMkLst>
            <pc:docMk/>
            <pc:sldMk cId="0" sldId="605"/>
            <ac:spMk id="48130" creationId="{0AC667B6-8C58-63D4-6DE4-234949E472BE}"/>
          </ac:spMkLst>
        </pc:spChg>
        <pc:picChg chg="mod">
          <ac:chgData name="Kalina Jan (260259)" userId="a7e6ec75-d3ba-42c7-b540-e3e8914f88d5" providerId="ADAL" clId="{C5569F2D-BB51-4DC0-B8E8-11C67EBA1EEE}" dt="2025-01-30T23:26:50.623" v="842" actId="1036"/>
          <ac:picMkLst>
            <pc:docMk/>
            <pc:sldMk cId="0" sldId="605"/>
            <ac:picMk id="48133" creationId="{83206339-7D14-1B7E-076E-8828F4538A0E}"/>
          </ac:picMkLst>
        </pc:picChg>
        <pc:picChg chg="mod">
          <ac:chgData name="Kalina Jan (260259)" userId="a7e6ec75-d3ba-42c7-b540-e3e8914f88d5" providerId="ADAL" clId="{C5569F2D-BB51-4DC0-B8E8-11C67EBA1EEE}" dt="2025-01-30T23:26:35.243" v="840" actId="1036"/>
          <ac:picMkLst>
            <pc:docMk/>
            <pc:sldMk cId="0" sldId="605"/>
            <ac:picMk id="48134" creationId="{F7D52439-0D01-34E5-9A2C-CFC867836BEF}"/>
          </ac:picMkLst>
        </pc:picChg>
        <pc:picChg chg="mod">
          <ac:chgData name="Kalina Jan (260259)" userId="a7e6ec75-d3ba-42c7-b540-e3e8914f88d5" providerId="ADAL" clId="{C5569F2D-BB51-4DC0-B8E8-11C67EBA1EEE}" dt="2025-01-30T23:26:35.243" v="840" actId="1036"/>
          <ac:picMkLst>
            <pc:docMk/>
            <pc:sldMk cId="0" sldId="605"/>
            <ac:picMk id="48135" creationId="{B01E3DC0-0BB1-4078-6AEF-78F82D97C508}"/>
          </ac:picMkLst>
        </pc:picChg>
        <pc:picChg chg="mod">
          <ac:chgData name="Kalina Jan (260259)" userId="a7e6ec75-d3ba-42c7-b540-e3e8914f88d5" providerId="ADAL" clId="{C5569F2D-BB51-4DC0-B8E8-11C67EBA1EEE}" dt="2025-01-30T23:26:30.283" v="839" actId="1036"/>
          <ac:picMkLst>
            <pc:docMk/>
            <pc:sldMk cId="0" sldId="605"/>
            <ac:picMk id="48136" creationId="{27685C20-C18E-5B8A-706B-63A48BEB0018}"/>
          </ac:picMkLst>
        </pc:pic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7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7"/>
            <ac:spMk id="3" creationId="{CC7436B0-CABB-57AC-B94E-022ABCC4ACAA}"/>
          </ac:spMkLst>
        </pc:spChg>
        <pc:spChg chg="mod">
          <ac:chgData name="Kalina Jan (260259)" userId="a7e6ec75-d3ba-42c7-b540-e3e8914f88d5" providerId="ADAL" clId="{C5569F2D-BB51-4DC0-B8E8-11C67EBA1EEE}" dt="2025-01-30T23:27:27.347" v="844" actId="207"/>
          <ac:spMkLst>
            <pc:docMk/>
            <pc:sldMk cId="0" sldId="607"/>
            <ac:spMk id="50178" creationId="{64BE0B3C-7F62-45D4-DFA2-9C90471A30F2}"/>
          </ac:spMkLst>
        </pc:spChg>
        <pc:spChg chg="mod">
          <ac:chgData name="Kalina Jan (260259)" userId="a7e6ec75-d3ba-42c7-b540-e3e8914f88d5" providerId="ADAL" clId="{C5569F2D-BB51-4DC0-B8E8-11C67EBA1EEE}" dt="2025-01-30T23:28:18.903" v="860" actId="20577"/>
          <ac:spMkLst>
            <pc:docMk/>
            <pc:sldMk cId="0" sldId="607"/>
            <ac:spMk id="50179" creationId="{38ECA2A7-079D-C0A4-798C-1D1787C0AF12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8"/>
        </pc:sldMkLst>
        <pc:spChg chg="mod">
          <ac:chgData name="Kalina Jan (260259)" userId="a7e6ec75-d3ba-42c7-b540-e3e8914f88d5" providerId="ADAL" clId="{C5569F2D-BB51-4DC0-B8E8-11C67EBA1EEE}" dt="2025-01-30T23:30:01.574" v="881" actId="20577"/>
          <ac:spMkLst>
            <pc:docMk/>
            <pc:sldMk cId="0" sldId="608"/>
            <ac:spMk id="3" creationId="{BDE44887-DD7B-891D-B144-CD17F34F68B1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8"/>
            <ac:spMk id="4" creationId="{EA30B08D-1EE9-64A3-E8EE-3F4D12FE03B2}"/>
          </ac:spMkLst>
        </pc:spChg>
        <pc:spChg chg="mod">
          <ac:chgData name="Kalina Jan (260259)" userId="a7e6ec75-d3ba-42c7-b540-e3e8914f88d5" providerId="ADAL" clId="{C5569F2D-BB51-4DC0-B8E8-11C67EBA1EEE}" dt="2025-01-30T23:30:09.974" v="884" actId="20577"/>
          <ac:spMkLst>
            <pc:docMk/>
            <pc:sldMk cId="0" sldId="608"/>
            <ac:spMk id="51202" creationId="{B3F4BB5F-87DD-F644-C6B5-8FD003B1FAE8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09"/>
        </pc:sldMkLst>
        <pc:spChg chg="mod">
          <ac:chgData name="Kalina Jan (260259)" userId="a7e6ec75-d3ba-42c7-b540-e3e8914f88d5" providerId="ADAL" clId="{C5569F2D-BB51-4DC0-B8E8-11C67EBA1EEE}" dt="2025-01-30T23:30:29.744" v="887" actId="113"/>
          <ac:spMkLst>
            <pc:docMk/>
            <pc:sldMk cId="0" sldId="609"/>
            <ac:spMk id="3" creationId="{6DA1165F-599C-7258-CCD6-0076DAAFB2B5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09"/>
            <ac:spMk id="4" creationId="{038D8474-4BA0-0E82-ACA0-EADE0EB59AEB}"/>
          </ac:spMkLst>
        </pc:spChg>
        <pc:spChg chg="mod">
          <ac:chgData name="Kalina Jan (260259)" userId="a7e6ec75-d3ba-42c7-b540-e3e8914f88d5" providerId="ADAL" clId="{C5569F2D-BB51-4DC0-B8E8-11C67EBA1EEE}" dt="2025-01-30T23:30:06.334" v="882" actId="207"/>
          <ac:spMkLst>
            <pc:docMk/>
            <pc:sldMk cId="0" sldId="609"/>
            <ac:spMk id="52226" creationId="{E3D5E67A-1EE3-3166-39FF-27A15C06B26F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10"/>
        </pc:sldMkLst>
        <pc:spChg chg="mod">
          <ac:chgData name="Kalina Jan (260259)" userId="a7e6ec75-d3ba-42c7-b540-e3e8914f88d5" providerId="ADAL" clId="{C5569F2D-BB51-4DC0-B8E8-11C67EBA1EEE}" dt="2025-01-30T23:30:56.334" v="891" actId="20577"/>
          <ac:spMkLst>
            <pc:docMk/>
            <pc:sldMk cId="0" sldId="610"/>
            <ac:spMk id="3" creationId="{B61757A4-FBC4-598F-1C9F-03B66D34E033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10"/>
            <ac:spMk id="4" creationId="{DA9A38F2-07CB-37E8-32B7-722FC8E41455}"/>
          </ac:spMkLst>
        </pc:spChg>
        <pc:spChg chg="mod">
          <ac:chgData name="Kalina Jan (260259)" userId="a7e6ec75-d3ba-42c7-b540-e3e8914f88d5" providerId="ADAL" clId="{C5569F2D-BB51-4DC0-B8E8-11C67EBA1EEE}" dt="2025-01-30T23:30:41.864" v="890" actId="20577"/>
          <ac:spMkLst>
            <pc:docMk/>
            <pc:sldMk cId="0" sldId="610"/>
            <ac:spMk id="53250" creationId="{71A9AD98-FC3B-3DA3-C671-90852BF68106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11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11"/>
            <ac:spMk id="3" creationId="{64D03582-AF8A-56DA-5EDE-FA9F237EA971}"/>
          </ac:spMkLst>
        </pc:spChg>
        <pc:spChg chg="mod">
          <ac:chgData name="Kalina Jan (260259)" userId="a7e6ec75-d3ba-42c7-b540-e3e8914f88d5" providerId="ADAL" clId="{C5569F2D-BB51-4DC0-B8E8-11C67EBA1EEE}" dt="2025-01-30T23:32:03.714" v="924" actId="20577"/>
          <ac:spMkLst>
            <pc:docMk/>
            <pc:sldMk cId="0" sldId="611"/>
            <ac:spMk id="54275" creationId="{4215A6F5-5331-0151-06EE-252E2EC8A9E6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13"/>
        </pc:sldMkLst>
        <pc:spChg chg="mod">
          <ac:chgData name="Kalina Jan (260259)" userId="a7e6ec75-d3ba-42c7-b540-e3e8914f88d5" providerId="ADAL" clId="{C5569F2D-BB51-4DC0-B8E8-11C67EBA1EEE}" dt="2025-01-30T23:33:30.865" v="980" actId="20577"/>
          <ac:spMkLst>
            <pc:docMk/>
            <pc:sldMk cId="0" sldId="613"/>
            <ac:spMk id="3" creationId="{C513C476-3FAE-00FE-8402-524AF953D00F}"/>
          </ac:spMkLst>
        </pc:spChg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13"/>
            <ac:spMk id="4" creationId="{7853C045-B3F2-7FC1-4EF0-DD2943F0E7BD}"/>
          </ac:spMkLst>
        </pc:spChg>
        <pc:spChg chg="mod">
          <ac:chgData name="Kalina Jan (260259)" userId="a7e6ec75-d3ba-42c7-b540-e3e8914f88d5" providerId="ADAL" clId="{C5569F2D-BB51-4DC0-B8E8-11C67EBA1EEE}" dt="2025-01-30T23:33:48.694" v="981" actId="207"/>
          <ac:spMkLst>
            <pc:docMk/>
            <pc:sldMk cId="0" sldId="613"/>
            <ac:spMk id="57346" creationId="{5353C685-8FF0-BD49-C07C-15639EC02EC3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15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15"/>
            <ac:spMk id="2" creationId="{7D8B8B85-AD64-E37A-6A4F-7E1AA06C0CA1}"/>
          </ac:spMkLst>
        </pc:spChg>
        <pc:spChg chg="mod">
          <ac:chgData name="Kalina Jan (260259)" userId="a7e6ec75-d3ba-42c7-b540-e3e8914f88d5" providerId="ADAL" clId="{C5569F2D-BB51-4DC0-B8E8-11C67EBA1EEE}" dt="2025-01-30T23:32:13.534" v="925" actId="20577"/>
          <ac:spMkLst>
            <pc:docMk/>
            <pc:sldMk cId="0" sldId="615"/>
            <ac:spMk id="5" creationId="{FA39E3DB-4E52-C697-4A64-575FE4685682}"/>
          </ac:spMkLst>
        </pc:spChg>
        <pc:spChg chg="mod">
          <ac:chgData name="Kalina Jan (260259)" userId="a7e6ec75-d3ba-42c7-b540-e3e8914f88d5" providerId="ADAL" clId="{C5569F2D-BB51-4DC0-B8E8-11C67EBA1EEE}" dt="2025-01-30T23:32:20.434" v="926" actId="20577"/>
          <ac:spMkLst>
            <pc:docMk/>
            <pc:sldMk cId="0" sldId="615"/>
            <ac:spMk id="10" creationId="{12F3A1CE-23AE-FE46-EB6F-C12FECB33A78}"/>
          </ac:spMkLst>
        </pc:spChg>
        <pc:spChg chg="mod">
          <ac:chgData name="Kalina Jan (260259)" userId="a7e6ec75-d3ba-42c7-b540-e3e8914f88d5" providerId="ADAL" clId="{C5569F2D-BB51-4DC0-B8E8-11C67EBA1EEE}" dt="2025-01-30T23:33:53.224" v="984" actId="20577"/>
          <ac:spMkLst>
            <pc:docMk/>
            <pc:sldMk cId="0" sldId="615"/>
            <ac:spMk id="56324" creationId="{8ECBEB4E-6ADF-AE64-BFA3-74DBB46559E0}"/>
          </ac:spMkLst>
        </pc:spChg>
      </pc:sldChg>
      <pc:sldChg chg="modSp mod">
        <pc:chgData name="Kalina Jan (260259)" userId="a7e6ec75-d3ba-42c7-b540-e3e8914f88d5" providerId="ADAL" clId="{C5569F2D-BB51-4DC0-B8E8-11C67EBA1EEE}" dt="2025-01-30T23:35:03.195" v="992"/>
        <pc:sldMkLst>
          <pc:docMk/>
          <pc:sldMk cId="0" sldId="616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0" sldId="616"/>
            <ac:spMk id="3" creationId="{7C2272EC-597A-4D08-BBB7-C2125BACFECF}"/>
          </ac:spMkLst>
        </pc:spChg>
        <pc:spChg chg="mod">
          <ac:chgData name="Kalina Jan (260259)" userId="a7e6ec75-d3ba-42c7-b540-e3e8914f88d5" providerId="ADAL" clId="{C5569F2D-BB51-4DC0-B8E8-11C67EBA1EEE}" dt="2025-01-30T23:33:57.315" v="985" actId="207"/>
          <ac:spMkLst>
            <pc:docMk/>
            <pc:sldMk cId="0" sldId="616"/>
            <ac:spMk id="58370" creationId="{35558428-891B-77E8-806B-BE954BEDA3DD}"/>
          </ac:spMkLst>
        </pc:spChg>
        <pc:spChg chg="mod">
          <ac:chgData name="Kalina Jan (260259)" userId="a7e6ec75-d3ba-42c7-b540-e3e8914f88d5" providerId="ADAL" clId="{C5569F2D-BB51-4DC0-B8E8-11C67EBA1EEE}" dt="2025-01-30T23:34:49.971" v="991" actId="313"/>
          <ac:spMkLst>
            <pc:docMk/>
            <pc:sldMk cId="0" sldId="616"/>
            <ac:spMk id="58371" creationId="{477D427F-1993-6BBD-F641-AA4BB377B644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1426913678" sldId="617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1426913678" sldId="617"/>
            <ac:spMk id="3" creationId="{DF49880F-4F24-B48E-6AB9-4125D9DE4E93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2933576581" sldId="618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2933576581" sldId="618"/>
            <ac:spMk id="3" creationId="{DFADE846-C85F-B8FB-E593-2621C7242D87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2175859017" sldId="619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2175859017" sldId="619"/>
            <ac:spMk id="3" creationId="{6C415596-11EB-A178-BF65-16B38860D04F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3877065802" sldId="620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3877065802" sldId="620"/>
            <ac:spMk id="3" creationId="{CA8022F2-6249-C656-7FA6-EB191892DA95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1500441859" sldId="621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1500441859" sldId="621"/>
            <ac:spMk id="3" creationId="{EE129B96-F481-A421-B99C-DDF7A2E14922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161022915" sldId="622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161022915" sldId="622"/>
            <ac:spMk id="3" creationId="{7525508C-76EA-BE73-1AEF-41B1E108B81F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2092822321" sldId="623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2092822321" sldId="623"/>
            <ac:spMk id="2" creationId="{BF2C2237-C21D-852B-8B10-9CEE35722BE1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2181028619" sldId="624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2181028619" sldId="624"/>
            <ac:spMk id="2" creationId="{0A46B1B2-B1C7-C711-219B-4ADD3EF1C1D6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2441572469" sldId="625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2441572469" sldId="625"/>
            <ac:spMk id="2" creationId="{0AB69F60-199C-435C-A169-EE13AE655F44}"/>
          </ac:spMkLst>
        </pc:spChg>
      </pc:sldChg>
      <pc:sldChg chg="modSp">
        <pc:chgData name="Kalina Jan (260259)" userId="a7e6ec75-d3ba-42c7-b540-e3e8914f88d5" providerId="ADAL" clId="{C5569F2D-BB51-4DC0-B8E8-11C67EBA1EEE}" dt="2025-01-30T23:35:03.195" v="992"/>
        <pc:sldMkLst>
          <pc:docMk/>
          <pc:sldMk cId="2083136161" sldId="626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2083136161" sldId="626"/>
            <ac:spMk id="2" creationId="{A57F4121-1072-F784-B430-2E4D360CE608}"/>
          </ac:spMkLst>
        </pc:spChg>
      </pc:sldChg>
      <pc:sldChg chg="addSp modSp new mod">
        <pc:chgData name="Kalina Jan (260259)" userId="a7e6ec75-d3ba-42c7-b540-e3e8914f88d5" providerId="ADAL" clId="{C5569F2D-BB51-4DC0-B8E8-11C67EBA1EEE}" dt="2025-01-30T23:35:03.195" v="992"/>
        <pc:sldMkLst>
          <pc:docMk/>
          <pc:sldMk cId="1087339568" sldId="627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1087339568" sldId="627"/>
            <ac:spMk id="2" creationId="{01BF11D7-C27A-DDD4-E042-A284CBEDEA2F}"/>
          </ac:spMkLst>
        </pc:spChg>
        <pc:picChg chg="add mod modCrop">
          <ac:chgData name="Kalina Jan (260259)" userId="a7e6ec75-d3ba-42c7-b540-e3e8914f88d5" providerId="ADAL" clId="{C5569F2D-BB51-4DC0-B8E8-11C67EBA1EEE}" dt="2025-01-30T19:21:59.694" v="343" actId="12788"/>
          <ac:picMkLst>
            <pc:docMk/>
            <pc:sldMk cId="1087339568" sldId="627"/>
            <ac:picMk id="4" creationId="{4DC86B1D-E2FB-A5CC-422B-A2A0A76B5F17}"/>
          </ac:picMkLst>
        </pc:picChg>
        <pc:picChg chg="add mod modCrop">
          <ac:chgData name="Kalina Jan (260259)" userId="a7e6ec75-d3ba-42c7-b540-e3e8914f88d5" providerId="ADAL" clId="{C5569F2D-BB51-4DC0-B8E8-11C67EBA1EEE}" dt="2025-01-30T19:21:58.375" v="342" actId="12788"/>
          <ac:picMkLst>
            <pc:docMk/>
            <pc:sldMk cId="1087339568" sldId="627"/>
            <ac:picMk id="6" creationId="{606E8502-C819-554F-FEB6-40A664EFC6AF}"/>
          </ac:picMkLst>
        </pc:picChg>
        <pc:picChg chg="add mod">
          <ac:chgData name="Kalina Jan (260259)" userId="a7e6ec75-d3ba-42c7-b540-e3e8914f88d5" providerId="ADAL" clId="{C5569F2D-BB51-4DC0-B8E8-11C67EBA1EEE}" dt="2025-01-30T19:22:01.399" v="344" actId="12788"/>
          <ac:picMkLst>
            <pc:docMk/>
            <pc:sldMk cId="1087339568" sldId="627"/>
            <ac:picMk id="8" creationId="{54072164-C515-F36B-2303-C0B6BB45609C}"/>
          </ac:picMkLst>
        </pc:picChg>
      </pc:sldChg>
      <pc:sldChg chg="addSp delSp modSp new mod">
        <pc:chgData name="Kalina Jan (260259)" userId="a7e6ec75-d3ba-42c7-b540-e3e8914f88d5" providerId="ADAL" clId="{C5569F2D-BB51-4DC0-B8E8-11C67EBA1EEE}" dt="2025-01-30T23:35:03.195" v="992"/>
        <pc:sldMkLst>
          <pc:docMk/>
          <pc:sldMk cId="3412069461" sldId="628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3412069461" sldId="628"/>
            <ac:spMk id="2" creationId="{1116E968-8788-7D19-97D9-D5E627E3487A}"/>
          </ac:spMkLst>
        </pc:spChg>
        <pc:spChg chg="add mod">
          <ac:chgData name="Kalina Jan (260259)" userId="a7e6ec75-d3ba-42c7-b540-e3e8914f88d5" providerId="ADAL" clId="{C5569F2D-BB51-4DC0-B8E8-11C67EBA1EEE}" dt="2025-01-30T19:24:28.272" v="372" actId="14100"/>
          <ac:spMkLst>
            <pc:docMk/>
            <pc:sldMk cId="3412069461" sldId="628"/>
            <ac:spMk id="5" creationId="{737835C2-0DC8-C37D-9404-25713B579192}"/>
          </ac:spMkLst>
        </pc:spChg>
        <pc:spChg chg="add mod">
          <ac:chgData name="Kalina Jan (260259)" userId="a7e6ec75-d3ba-42c7-b540-e3e8914f88d5" providerId="ADAL" clId="{C5569F2D-BB51-4DC0-B8E8-11C67EBA1EEE}" dt="2025-01-30T19:25:02.426" v="379" actId="1582"/>
          <ac:spMkLst>
            <pc:docMk/>
            <pc:sldMk cId="3412069461" sldId="628"/>
            <ac:spMk id="6" creationId="{AF38DF84-7BEF-D9BC-AFBC-04BFC70CB8FC}"/>
          </ac:spMkLst>
        </pc:spChg>
        <pc:spChg chg="add mod">
          <ac:chgData name="Kalina Jan (260259)" userId="a7e6ec75-d3ba-42c7-b540-e3e8914f88d5" providerId="ADAL" clId="{C5569F2D-BB51-4DC0-B8E8-11C67EBA1EEE}" dt="2025-01-30T19:25:06.636" v="381" actId="1076"/>
          <ac:spMkLst>
            <pc:docMk/>
            <pc:sldMk cId="3412069461" sldId="628"/>
            <ac:spMk id="7" creationId="{A4A16451-AF2A-6BEC-9B92-D7BEA2C9A32B}"/>
          </ac:spMkLst>
        </pc:spChg>
        <pc:spChg chg="add del mod">
          <ac:chgData name="Kalina Jan (260259)" userId="a7e6ec75-d3ba-42c7-b540-e3e8914f88d5" providerId="ADAL" clId="{C5569F2D-BB51-4DC0-B8E8-11C67EBA1EEE}" dt="2025-01-30T19:25:11.799" v="384" actId="478"/>
          <ac:spMkLst>
            <pc:docMk/>
            <pc:sldMk cId="3412069461" sldId="628"/>
            <ac:spMk id="8" creationId="{F6E0782D-D304-7815-5AD9-9A8BF11E7DAD}"/>
          </ac:spMkLst>
        </pc:spChg>
        <pc:spChg chg="add mod">
          <ac:chgData name="Kalina Jan (260259)" userId="a7e6ec75-d3ba-42c7-b540-e3e8914f88d5" providerId="ADAL" clId="{C5569F2D-BB51-4DC0-B8E8-11C67EBA1EEE}" dt="2025-01-30T19:27:38.017" v="448" actId="404"/>
          <ac:spMkLst>
            <pc:docMk/>
            <pc:sldMk cId="3412069461" sldId="628"/>
            <ac:spMk id="9" creationId="{D315A7CD-2D74-7C1E-6DD9-9ED073F72517}"/>
          </ac:spMkLst>
        </pc:spChg>
        <pc:spChg chg="add mod">
          <ac:chgData name="Kalina Jan (260259)" userId="a7e6ec75-d3ba-42c7-b540-e3e8914f88d5" providerId="ADAL" clId="{C5569F2D-BB51-4DC0-B8E8-11C67EBA1EEE}" dt="2025-01-30T19:28:02.193" v="463" actId="113"/>
          <ac:spMkLst>
            <pc:docMk/>
            <pc:sldMk cId="3412069461" sldId="628"/>
            <ac:spMk id="10" creationId="{6FD50F30-2F3C-DB5D-7546-26AFD971C02A}"/>
          </ac:spMkLst>
        </pc:spChg>
        <pc:spChg chg="add mod">
          <ac:chgData name="Kalina Jan (260259)" userId="a7e6ec75-d3ba-42c7-b540-e3e8914f88d5" providerId="ADAL" clId="{C5569F2D-BB51-4DC0-B8E8-11C67EBA1EEE}" dt="2025-01-30T19:26:34.629" v="414" actId="1038"/>
          <ac:spMkLst>
            <pc:docMk/>
            <pc:sldMk cId="3412069461" sldId="628"/>
            <ac:spMk id="11" creationId="{F929590A-504C-D7A9-FAFF-137F90ACC9E8}"/>
          </ac:spMkLst>
        </pc:spChg>
        <pc:spChg chg="add mod">
          <ac:chgData name="Kalina Jan (260259)" userId="a7e6ec75-d3ba-42c7-b540-e3e8914f88d5" providerId="ADAL" clId="{C5569F2D-BB51-4DC0-B8E8-11C67EBA1EEE}" dt="2025-01-30T19:27:19.974" v="435" actId="113"/>
          <ac:spMkLst>
            <pc:docMk/>
            <pc:sldMk cId="3412069461" sldId="628"/>
            <ac:spMk id="12" creationId="{F99A3FB5-9A82-77C9-3CF9-6CFFC63BC968}"/>
          </ac:spMkLst>
        </pc:spChg>
        <pc:picChg chg="add mod">
          <ac:chgData name="Kalina Jan (260259)" userId="a7e6ec75-d3ba-42c7-b540-e3e8914f88d5" providerId="ADAL" clId="{C5569F2D-BB51-4DC0-B8E8-11C67EBA1EEE}" dt="2025-01-30T19:26:07.304" v="405" actId="1076"/>
          <ac:picMkLst>
            <pc:docMk/>
            <pc:sldMk cId="3412069461" sldId="628"/>
            <ac:picMk id="4" creationId="{E2B7BF79-23F0-7561-BD89-B1CEEC7E6363}"/>
          </ac:picMkLst>
        </pc:picChg>
      </pc:sldChg>
      <pc:sldChg chg="addSp modSp new mod">
        <pc:chgData name="Kalina Jan (260259)" userId="a7e6ec75-d3ba-42c7-b540-e3e8914f88d5" providerId="ADAL" clId="{C5569F2D-BB51-4DC0-B8E8-11C67EBA1EEE}" dt="2025-01-30T23:35:03.195" v="992"/>
        <pc:sldMkLst>
          <pc:docMk/>
          <pc:sldMk cId="4123275452" sldId="629"/>
        </pc:sldMkLst>
        <pc:spChg chg="mod">
          <ac:chgData name="Kalina Jan (260259)" userId="a7e6ec75-d3ba-42c7-b540-e3e8914f88d5" providerId="ADAL" clId="{C5569F2D-BB51-4DC0-B8E8-11C67EBA1EEE}" dt="2025-01-30T23:35:03.195" v="992"/>
          <ac:spMkLst>
            <pc:docMk/>
            <pc:sldMk cId="4123275452" sldId="629"/>
            <ac:spMk id="2" creationId="{D71BF35C-57B0-BB35-D439-2E2BE62BA210}"/>
          </ac:spMkLst>
        </pc:spChg>
        <pc:spChg chg="add mod">
          <ac:chgData name="Kalina Jan (260259)" userId="a7e6ec75-d3ba-42c7-b540-e3e8914f88d5" providerId="ADAL" clId="{C5569F2D-BB51-4DC0-B8E8-11C67EBA1EEE}" dt="2025-01-30T19:23:53.249" v="359" actId="1582"/>
          <ac:spMkLst>
            <pc:docMk/>
            <pc:sldMk cId="4123275452" sldId="629"/>
            <ac:spMk id="5" creationId="{10A09E07-1C19-E3BA-A0A4-B0F91A438BA1}"/>
          </ac:spMkLst>
        </pc:spChg>
        <pc:picChg chg="add mod">
          <ac:chgData name="Kalina Jan (260259)" userId="a7e6ec75-d3ba-42c7-b540-e3e8914f88d5" providerId="ADAL" clId="{C5569F2D-BB51-4DC0-B8E8-11C67EBA1EEE}" dt="2025-01-30T19:23:33.622" v="352" actId="14100"/>
          <ac:picMkLst>
            <pc:docMk/>
            <pc:sldMk cId="4123275452" sldId="629"/>
            <ac:picMk id="4" creationId="{10BC0280-1E2B-A2F1-E324-9E572FEF1165}"/>
          </ac:picMkLst>
        </pc:picChg>
      </pc:sldChg>
      <pc:sldMasterChg chg="addSp delSp modSp mod modSldLayout">
        <pc:chgData name="Kalina Jan (260259)" userId="a7e6ec75-d3ba-42c7-b540-e3e8914f88d5" providerId="ADAL" clId="{C5569F2D-BB51-4DC0-B8E8-11C67EBA1EEE}" dt="2025-01-30T23:35:03.195" v="992"/>
        <pc:sldMasterMkLst>
          <pc:docMk/>
          <pc:sldMasterMk cId="0" sldId="2147483669"/>
        </pc:sldMasterMkLst>
        <pc:spChg chg="add mod">
          <ac:chgData name="Kalina Jan (260259)" userId="a7e6ec75-d3ba-42c7-b540-e3e8914f88d5" providerId="ADAL" clId="{C5569F2D-BB51-4DC0-B8E8-11C67EBA1EEE}" dt="2025-01-30T23:35:03.195" v="992"/>
          <ac:spMkLst>
            <pc:docMk/>
            <pc:sldMasterMk cId="0" sldId="2147483669"/>
            <ac:spMk id="2" creationId="{4BE3F8E5-BB09-4219-0BE2-C41893F425AB}"/>
          </ac:spMkLst>
        </pc:spChg>
        <pc:spChg chg="del">
          <ac:chgData name="Kalina Jan (260259)" userId="a7e6ec75-d3ba-42c7-b540-e3e8914f88d5" providerId="ADAL" clId="{C5569F2D-BB51-4DC0-B8E8-11C67EBA1EEE}" dt="2025-01-30T18:57:42.910" v="29" actId="478"/>
          <ac:spMkLst>
            <pc:docMk/>
            <pc:sldMasterMk cId="0" sldId="2147483669"/>
            <ac:spMk id="6" creationId="{FC49B819-2EE4-1512-C11A-2F708ECD85A4}"/>
          </ac:spMkLst>
        </pc:sp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3224072046" sldId="2147483857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3224072046" sldId="2147483857"/>
              <ac:spMk id="6" creationId="{D53B715D-859C-0EB5-D36F-6EDE830425AA}"/>
            </ac:spMkLst>
          </pc:spChg>
          <pc:spChg chg="del">
            <ac:chgData name="Kalina Jan (260259)" userId="a7e6ec75-d3ba-42c7-b540-e3e8914f88d5" providerId="ADAL" clId="{C5569F2D-BB51-4DC0-B8E8-11C67EBA1EEE}" dt="2025-01-30T18:57:45.381" v="31" actId="478"/>
            <ac:spMkLst>
              <pc:docMk/>
              <pc:sldMasterMk cId="0" sldId="2147483669"/>
              <pc:sldLayoutMk cId="3224072046" sldId="2147483857"/>
              <ac:spMk id="7" creationId="{8588C686-06FB-DC07-DAB4-0CDDAA00EFDE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708148567" sldId="2147483858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708148567" sldId="2147483858"/>
              <ac:spMk id="6" creationId="{1004BD2C-E927-D259-C194-61BF1C7E4D7C}"/>
            </ac:spMkLst>
          </pc:spChg>
          <pc:spChg chg="del">
            <ac:chgData name="Kalina Jan (260259)" userId="a7e6ec75-d3ba-42c7-b540-e3e8914f88d5" providerId="ADAL" clId="{C5569F2D-BB51-4DC0-B8E8-11C67EBA1EEE}" dt="2025-01-30T18:57:47.887" v="33" actId="478"/>
            <ac:spMkLst>
              <pc:docMk/>
              <pc:sldMasterMk cId="0" sldId="2147483669"/>
              <pc:sldLayoutMk cId="708148567" sldId="2147483858"/>
              <ac:spMk id="7" creationId="{64B0D8C2-7172-FF5A-E515-8B79650BAEA2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1823993055" sldId="2147483859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1823993055" sldId="2147483859"/>
              <ac:spMk id="6" creationId="{C460AD4F-E3BB-163F-16E8-64820EBBD385}"/>
            </ac:spMkLst>
          </pc:spChg>
          <pc:spChg chg="del">
            <ac:chgData name="Kalina Jan (260259)" userId="a7e6ec75-d3ba-42c7-b540-e3e8914f88d5" providerId="ADAL" clId="{C5569F2D-BB51-4DC0-B8E8-11C67EBA1EEE}" dt="2025-01-30T18:57:50.362" v="35" actId="478"/>
            <ac:spMkLst>
              <pc:docMk/>
              <pc:sldMasterMk cId="0" sldId="2147483669"/>
              <pc:sldLayoutMk cId="1823993055" sldId="2147483859"/>
              <ac:spMk id="7" creationId="{AD21845F-998A-3A97-9E3A-0EFF03D3786E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952108633" sldId="2147483860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952108633" sldId="2147483860"/>
              <ac:spMk id="7" creationId="{86600D1B-3405-5743-08C9-A473E36C06A9}"/>
            </ac:spMkLst>
          </pc:spChg>
          <pc:spChg chg="del">
            <ac:chgData name="Kalina Jan (260259)" userId="a7e6ec75-d3ba-42c7-b540-e3e8914f88d5" providerId="ADAL" clId="{C5569F2D-BB51-4DC0-B8E8-11C67EBA1EEE}" dt="2025-01-30T18:57:52.645" v="37" actId="478"/>
            <ac:spMkLst>
              <pc:docMk/>
              <pc:sldMasterMk cId="0" sldId="2147483669"/>
              <pc:sldLayoutMk cId="952108633" sldId="2147483860"/>
              <ac:spMk id="8" creationId="{5B56FAD3-ACD5-7E4D-2E5B-49BAF03C010F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1000845652" sldId="2147483861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1000845652" sldId="2147483861"/>
              <ac:spMk id="9" creationId="{B3CD6824-6C3D-EC90-5EC5-43FABD2C7BB2}"/>
            </ac:spMkLst>
          </pc:spChg>
          <pc:spChg chg="del">
            <ac:chgData name="Kalina Jan (260259)" userId="a7e6ec75-d3ba-42c7-b540-e3e8914f88d5" providerId="ADAL" clId="{C5569F2D-BB51-4DC0-B8E8-11C67EBA1EEE}" dt="2025-01-30T18:57:55.052" v="39" actId="478"/>
            <ac:spMkLst>
              <pc:docMk/>
              <pc:sldMasterMk cId="0" sldId="2147483669"/>
              <pc:sldLayoutMk cId="1000845652" sldId="2147483861"/>
              <ac:spMk id="10" creationId="{E09A6DCF-5159-C364-302B-2FAF6DE0F319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1094940956" sldId="2147483862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1094940956" sldId="2147483862"/>
              <ac:spMk id="5" creationId="{FEF32C81-65D5-11E3-0E85-79B4685A4EAB}"/>
            </ac:spMkLst>
          </pc:spChg>
          <pc:spChg chg="del">
            <ac:chgData name="Kalina Jan (260259)" userId="a7e6ec75-d3ba-42c7-b540-e3e8914f88d5" providerId="ADAL" clId="{C5569F2D-BB51-4DC0-B8E8-11C67EBA1EEE}" dt="2025-01-30T18:57:58.313" v="41" actId="478"/>
            <ac:spMkLst>
              <pc:docMk/>
              <pc:sldMasterMk cId="0" sldId="2147483669"/>
              <pc:sldLayoutMk cId="1094940956" sldId="2147483862"/>
              <ac:spMk id="6" creationId="{97A2FEB4-138E-CCA1-9E4B-85A5E1C8BF09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1010651911" sldId="2147483863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1010651911" sldId="2147483863"/>
              <ac:spMk id="4" creationId="{FF6AEB37-5859-3E8C-2250-F4EB75155C72}"/>
            </ac:spMkLst>
          </pc:spChg>
          <pc:spChg chg="del">
            <ac:chgData name="Kalina Jan (260259)" userId="a7e6ec75-d3ba-42c7-b540-e3e8914f88d5" providerId="ADAL" clId="{C5569F2D-BB51-4DC0-B8E8-11C67EBA1EEE}" dt="2025-01-30T18:58:00.888" v="43" actId="478"/>
            <ac:spMkLst>
              <pc:docMk/>
              <pc:sldMasterMk cId="0" sldId="2147483669"/>
              <pc:sldLayoutMk cId="1010651911" sldId="2147483863"/>
              <ac:spMk id="5" creationId="{6AD40CF8-044A-43DF-2FED-050E6595E2B8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1618100119" sldId="2147483864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1618100119" sldId="2147483864"/>
              <ac:spMk id="7" creationId="{FD6D952C-59E0-779B-6050-9BD16FDF0AAD}"/>
            </ac:spMkLst>
          </pc:spChg>
          <pc:spChg chg="del">
            <ac:chgData name="Kalina Jan (260259)" userId="a7e6ec75-d3ba-42c7-b540-e3e8914f88d5" providerId="ADAL" clId="{C5569F2D-BB51-4DC0-B8E8-11C67EBA1EEE}" dt="2025-01-30T18:58:03.156" v="45" actId="478"/>
            <ac:spMkLst>
              <pc:docMk/>
              <pc:sldMasterMk cId="0" sldId="2147483669"/>
              <pc:sldLayoutMk cId="1618100119" sldId="2147483864"/>
              <ac:spMk id="8" creationId="{8974A6B0-E163-1ACD-3926-F7540C944169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1900347857" sldId="2147483865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1900347857" sldId="2147483865"/>
              <ac:spMk id="7" creationId="{C22B5D35-4AC9-3904-DFB3-A77F28F002DD}"/>
            </ac:spMkLst>
          </pc:spChg>
          <pc:spChg chg="del">
            <ac:chgData name="Kalina Jan (260259)" userId="a7e6ec75-d3ba-42c7-b540-e3e8914f88d5" providerId="ADAL" clId="{C5569F2D-BB51-4DC0-B8E8-11C67EBA1EEE}" dt="2025-01-30T18:58:05.894" v="47" actId="478"/>
            <ac:spMkLst>
              <pc:docMk/>
              <pc:sldMasterMk cId="0" sldId="2147483669"/>
              <pc:sldLayoutMk cId="1900347857" sldId="2147483865"/>
              <ac:spMk id="8" creationId="{F4C8CBBD-A46C-79AB-E349-8303F98C6D69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3009413184" sldId="2147483866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3009413184" sldId="2147483866"/>
              <ac:spMk id="6" creationId="{6E5630EE-9196-B9B3-681F-6120615F29B2}"/>
            </ac:spMkLst>
          </pc:spChg>
          <pc:spChg chg="del">
            <ac:chgData name="Kalina Jan (260259)" userId="a7e6ec75-d3ba-42c7-b540-e3e8914f88d5" providerId="ADAL" clId="{C5569F2D-BB51-4DC0-B8E8-11C67EBA1EEE}" dt="2025-01-30T18:58:08.121" v="49" actId="478"/>
            <ac:spMkLst>
              <pc:docMk/>
              <pc:sldMasterMk cId="0" sldId="2147483669"/>
              <pc:sldLayoutMk cId="3009413184" sldId="2147483866"/>
              <ac:spMk id="8" creationId="{1021C075-E376-59D6-0BF2-8FEAF398ACB8}"/>
            </ac:spMkLst>
          </pc:spChg>
        </pc:sldLayoutChg>
        <pc:sldLayoutChg chg="addSp delSp modSp mod">
          <pc:chgData name="Kalina Jan (260259)" userId="a7e6ec75-d3ba-42c7-b540-e3e8914f88d5" providerId="ADAL" clId="{C5569F2D-BB51-4DC0-B8E8-11C67EBA1EEE}" dt="2025-01-30T23:35:03.195" v="992"/>
          <pc:sldLayoutMkLst>
            <pc:docMk/>
            <pc:sldMasterMk cId="0" sldId="2147483669"/>
            <pc:sldLayoutMk cId="2986179763" sldId="2147483867"/>
          </pc:sldLayoutMkLst>
          <pc:spChg chg="add mod">
            <ac:chgData name="Kalina Jan (260259)" userId="a7e6ec75-d3ba-42c7-b540-e3e8914f88d5" providerId="ADAL" clId="{C5569F2D-BB51-4DC0-B8E8-11C67EBA1EEE}" dt="2025-01-30T23:35:03.195" v="992"/>
            <ac:spMkLst>
              <pc:docMk/>
              <pc:sldMasterMk cId="0" sldId="2147483669"/>
              <pc:sldLayoutMk cId="2986179763" sldId="2147483867"/>
              <ac:spMk id="6" creationId="{372F7A8F-340E-3DFD-B108-E95461476B99}"/>
            </ac:spMkLst>
          </pc:spChg>
          <pc:spChg chg="del">
            <ac:chgData name="Kalina Jan (260259)" userId="a7e6ec75-d3ba-42c7-b540-e3e8914f88d5" providerId="ADAL" clId="{C5569F2D-BB51-4DC0-B8E8-11C67EBA1EEE}" dt="2025-01-30T18:58:10.674" v="51" actId="478"/>
            <ac:spMkLst>
              <pc:docMk/>
              <pc:sldMasterMk cId="0" sldId="2147483669"/>
              <pc:sldLayoutMk cId="2986179763" sldId="2147483867"/>
              <ac:spMk id="7" creationId="{A0984D84-94AD-761B-6602-9DA7722D6309}"/>
            </ac:spMkLst>
          </pc:spChg>
        </pc:sldLayoutChg>
      </pc:sldMasterChg>
    </pc:docChg>
  </pc:docChgLst>
  <pc:docChgLst>
    <pc:chgData name="Kalina Jan (260259)" userId="a7e6ec75-d3ba-42c7-b540-e3e8914f88d5" providerId="ADAL" clId="{DE1C292F-66A2-48D7-AB22-A087AEA2FB9D}"/>
    <pc:docChg chg="undo custSel addSld delSld modSld modMainMaster">
      <pc:chgData name="Kalina Jan (260259)" userId="a7e6ec75-d3ba-42c7-b540-e3e8914f88d5" providerId="ADAL" clId="{DE1C292F-66A2-48D7-AB22-A087AEA2FB9D}" dt="2025-01-16T17:10:55.951" v="239" actId="6549"/>
      <pc:docMkLst>
        <pc:docMk/>
      </pc:docMkLst>
      <pc:sldChg chg="modSp add mod">
        <pc:chgData name="Kalina Jan (260259)" userId="a7e6ec75-d3ba-42c7-b540-e3e8914f88d5" providerId="ADAL" clId="{DE1C292F-66A2-48D7-AB22-A087AEA2FB9D}" dt="2025-01-16T17:10:55.951" v="239" actId="6549"/>
        <pc:sldMkLst>
          <pc:docMk/>
          <pc:sldMk cId="1715337502" sldId="256"/>
        </pc:sldMkLst>
        <pc:spChg chg="mod">
          <ac:chgData name="Kalina Jan (260259)" userId="a7e6ec75-d3ba-42c7-b540-e3e8914f88d5" providerId="ADAL" clId="{DE1C292F-66A2-48D7-AB22-A087AEA2FB9D}" dt="2025-01-16T16:49:13.185" v="35" actId="20577"/>
          <ac:spMkLst>
            <pc:docMk/>
            <pc:sldMk cId="1715337502" sldId="25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DE1C292F-66A2-48D7-AB22-A087AEA2FB9D}" dt="2025-01-16T17:10:55.951" v="239" actId="6549"/>
          <ac:spMkLst>
            <pc:docMk/>
            <pc:sldMk cId="1715337502" sldId="25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DE1C292F-66A2-48D7-AB22-A087AEA2FB9D}" dt="2025-01-16T16:49:42.385" v="71" actId="20577"/>
          <ac:spMkLst>
            <pc:docMk/>
            <pc:sldMk cId="1715337502" sldId="256"/>
            <ac:spMk id="5" creationId="{C84FCD9C-E01E-EE09-2040-877B47527C4A}"/>
          </ac:spMkLst>
        </pc:spChg>
        <pc:spChg chg="mod">
          <ac:chgData name="Kalina Jan (260259)" userId="a7e6ec75-d3ba-42c7-b540-e3e8914f88d5" providerId="ADAL" clId="{DE1C292F-66A2-48D7-AB22-A087AEA2FB9D}" dt="2025-01-16T16:49:20.894" v="37" actId="20577"/>
          <ac:spMkLst>
            <pc:docMk/>
            <pc:sldMk cId="1715337502" sldId="256"/>
            <ac:spMk id="6" creationId="{9E0ED99E-939F-1CB4-F716-49B140D46207}"/>
          </ac:spMkLst>
        </pc:spChg>
      </pc:sldChg>
      <pc:sldChg chg="del">
        <pc:chgData name="Kalina Jan (260259)" userId="a7e6ec75-d3ba-42c7-b540-e3e8914f88d5" providerId="ADAL" clId="{DE1C292F-66A2-48D7-AB22-A087AEA2FB9D}" dt="2025-01-16T16:50:49.280" v="78" actId="47"/>
        <pc:sldMkLst>
          <pc:docMk/>
          <pc:sldMk cId="0" sldId="260"/>
        </pc:sldMkLst>
      </pc:sldChg>
      <pc:sldChg chg="modSp mod">
        <pc:chgData name="Kalina Jan (260259)" userId="a7e6ec75-d3ba-42c7-b540-e3e8914f88d5" providerId="ADAL" clId="{DE1C292F-66A2-48D7-AB22-A087AEA2FB9D}" dt="2025-01-16T16:54:51.524" v="79" actId="20577"/>
        <pc:sldMkLst>
          <pc:docMk/>
          <pc:sldMk cId="0" sldId="582"/>
        </pc:sldMkLst>
        <pc:spChg chg="mod">
          <ac:chgData name="Kalina Jan (260259)" userId="a7e6ec75-d3ba-42c7-b540-e3e8914f88d5" providerId="ADAL" clId="{DE1C292F-66A2-48D7-AB22-A087AEA2FB9D}" dt="2025-01-16T16:54:51.524" v="79" actId="20577"/>
          <ac:spMkLst>
            <pc:docMk/>
            <pc:sldMk cId="0" sldId="582"/>
            <ac:spMk id="24579" creationId="{3FA2B242-F766-498E-683B-0BD95606FE51}"/>
          </ac:spMkLst>
        </pc:spChg>
      </pc:sldChg>
      <pc:sldChg chg="modSp mod">
        <pc:chgData name="Kalina Jan (260259)" userId="a7e6ec75-d3ba-42c7-b540-e3e8914f88d5" providerId="ADAL" clId="{DE1C292F-66A2-48D7-AB22-A087AEA2FB9D}" dt="2025-01-16T16:55:34.596" v="91" actId="114"/>
        <pc:sldMkLst>
          <pc:docMk/>
          <pc:sldMk cId="0" sldId="586"/>
        </pc:sldMkLst>
        <pc:spChg chg="mod">
          <ac:chgData name="Kalina Jan (260259)" userId="a7e6ec75-d3ba-42c7-b540-e3e8914f88d5" providerId="ADAL" clId="{DE1C292F-66A2-48D7-AB22-A087AEA2FB9D}" dt="2025-01-16T16:55:34.596" v="91" actId="114"/>
          <ac:spMkLst>
            <pc:docMk/>
            <pc:sldMk cId="0" sldId="586"/>
            <ac:spMk id="3" creationId="{591D3130-DD9C-2B45-12F6-FE9CF9FA7411}"/>
          </ac:spMkLst>
        </pc:spChg>
      </pc:sldChg>
      <pc:sldChg chg="delSp mod">
        <pc:chgData name="Kalina Jan (260259)" userId="a7e6ec75-d3ba-42c7-b540-e3e8914f88d5" providerId="ADAL" clId="{DE1C292F-66A2-48D7-AB22-A087AEA2FB9D}" dt="2025-01-16T17:10:43.335" v="238" actId="478"/>
        <pc:sldMkLst>
          <pc:docMk/>
          <pc:sldMk cId="0" sldId="588"/>
        </pc:sldMkLst>
      </pc:sldChg>
      <pc:sldChg chg="delSp mod">
        <pc:chgData name="Kalina Jan (260259)" userId="a7e6ec75-d3ba-42c7-b540-e3e8914f88d5" providerId="ADAL" clId="{DE1C292F-66A2-48D7-AB22-A087AEA2FB9D}" dt="2025-01-16T17:10:35.314" v="237" actId="478"/>
        <pc:sldMkLst>
          <pc:docMk/>
          <pc:sldMk cId="0" sldId="599"/>
        </pc:sldMkLst>
      </pc:sldChg>
      <pc:sldChg chg="delSp mod">
        <pc:chgData name="Kalina Jan (260259)" userId="a7e6ec75-d3ba-42c7-b540-e3e8914f88d5" providerId="ADAL" clId="{DE1C292F-66A2-48D7-AB22-A087AEA2FB9D}" dt="2025-01-16T17:10:30.389" v="236" actId="478"/>
        <pc:sldMkLst>
          <pc:docMk/>
          <pc:sldMk cId="0" sldId="604"/>
        </pc:sldMkLst>
      </pc:sldChg>
      <pc:sldChg chg="delSp mod">
        <pc:chgData name="Kalina Jan (260259)" userId="a7e6ec75-d3ba-42c7-b540-e3e8914f88d5" providerId="ADAL" clId="{DE1C292F-66A2-48D7-AB22-A087AEA2FB9D}" dt="2025-01-16T17:10:15.924" v="235" actId="478"/>
        <pc:sldMkLst>
          <pc:docMk/>
          <pc:sldMk cId="0" sldId="615"/>
        </pc:sldMkLst>
      </pc:sldChg>
      <pc:sldChg chg="addSp delSp modSp new del mod">
        <pc:chgData name="Kalina Jan (260259)" userId="a7e6ec75-d3ba-42c7-b540-e3e8914f88d5" providerId="ADAL" clId="{DE1C292F-66A2-48D7-AB22-A087AEA2FB9D}" dt="2025-01-16T17:00:16.546" v="168" actId="47"/>
        <pc:sldMkLst>
          <pc:docMk/>
          <pc:sldMk cId="212274571" sldId="623"/>
        </pc:sldMkLst>
      </pc:sldChg>
      <pc:sldChg chg="addSp modSp new mod">
        <pc:chgData name="Kalina Jan (260259)" userId="a7e6ec75-d3ba-42c7-b540-e3e8914f88d5" providerId="ADAL" clId="{DE1C292F-66A2-48D7-AB22-A087AEA2FB9D}" dt="2025-01-16T17:06:56.407" v="190" actId="1076"/>
        <pc:sldMkLst>
          <pc:docMk/>
          <pc:sldMk cId="2092822321" sldId="623"/>
        </pc:sldMkLst>
        <pc:spChg chg="add mod">
          <ac:chgData name="Kalina Jan (260259)" userId="a7e6ec75-d3ba-42c7-b540-e3e8914f88d5" providerId="ADAL" clId="{DE1C292F-66A2-48D7-AB22-A087AEA2FB9D}" dt="2025-01-16T17:06:56.407" v="190" actId="1076"/>
          <ac:spMkLst>
            <pc:docMk/>
            <pc:sldMk cId="2092822321" sldId="623"/>
            <ac:spMk id="5" creationId="{599F2E39-D14E-D3A2-7465-BF3D20A574A6}"/>
          </ac:spMkLst>
        </pc:spChg>
        <pc:picChg chg="add mod">
          <ac:chgData name="Kalina Jan (260259)" userId="a7e6ec75-d3ba-42c7-b540-e3e8914f88d5" providerId="ADAL" clId="{DE1C292F-66A2-48D7-AB22-A087AEA2FB9D}" dt="2025-01-16T17:06:07.124" v="179" actId="12788"/>
          <ac:picMkLst>
            <pc:docMk/>
            <pc:sldMk cId="2092822321" sldId="623"/>
            <ac:picMk id="4" creationId="{A67420A0-A5B9-B5A1-6528-DC85CB7B9ABD}"/>
          </ac:picMkLst>
        </pc:picChg>
      </pc:sldChg>
      <pc:sldChg chg="addSp modSp add mod">
        <pc:chgData name="Kalina Jan (260259)" userId="a7e6ec75-d3ba-42c7-b540-e3e8914f88d5" providerId="ADAL" clId="{DE1C292F-66A2-48D7-AB22-A087AEA2FB9D}" dt="2025-01-16T17:07:14.299" v="196" actId="1076"/>
        <pc:sldMkLst>
          <pc:docMk/>
          <pc:sldMk cId="2181028619" sldId="624"/>
        </pc:sldMkLst>
        <pc:spChg chg="add mod">
          <ac:chgData name="Kalina Jan (260259)" userId="a7e6ec75-d3ba-42c7-b540-e3e8914f88d5" providerId="ADAL" clId="{DE1C292F-66A2-48D7-AB22-A087AEA2FB9D}" dt="2025-01-16T17:07:14.299" v="196" actId="1076"/>
          <ac:spMkLst>
            <pc:docMk/>
            <pc:sldMk cId="2181028619" sldId="624"/>
            <ac:spMk id="5" creationId="{1B4AD8B9-4EEF-1B24-A4BE-AB58436B4919}"/>
          </ac:spMkLst>
        </pc:spChg>
        <pc:picChg chg="add">
          <ac:chgData name="Kalina Jan (260259)" userId="a7e6ec75-d3ba-42c7-b540-e3e8914f88d5" providerId="ADAL" clId="{DE1C292F-66A2-48D7-AB22-A087AEA2FB9D}" dt="2025-01-16T17:05:39.352" v="174" actId="22"/>
          <ac:picMkLst>
            <pc:docMk/>
            <pc:sldMk cId="2181028619" sldId="624"/>
            <ac:picMk id="4" creationId="{106344AF-FE69-CE53-F81A-E2D60FCC10FC}"/>
          </ac:picMkLst>
        </pc:picChg>
      </pc:sldChg>
      <pc:sldChg chg="addSp delSp modSp add mod">
        <pc:chgData name="Kalina Jan (260259)" userId="a7e6ec75-d3ba-42c7-b540-e3e8914f88d5" providerId="ADAL" clId="{DE1C292F-66A2-48D7-AB22-A087AEA2FB9D}" dt="2025-01-16T17:07:51.355" v="205" actId="20577"/>
        <pc:sldMkLst>
          <pc:docMk/>
          <pc:sldMk cId="2441572469" sldId="625"/>
        </pc:sldMkLst>
        <pc:spChg chg="add mod">
          <ac:chgData name="Kalina Jan (260259)" userId="a7e6ec75-d3ba-42c7-b540-e3e8914f88d5" providerId="ADAL" clId="{DE1C292F-66A2-48D7-AB22-A087AEA2FB9D}" dt="2025-01-16T17:07:51.355" v="205" actId="20577"/>
          <ac:spMkLst>
            <pc:docMk/>
            <pc:sldMk cId="2441572469" sldId="625"/>
            <ac:spMk id="8" creationId="{0DCD2C3B-D46D-39BE-98D8-1879974ACE0D}"/>
          </ac:spMkLst>
        </pc:spChg>
        <pc:picChg chg="add mod">
          <ac:chgData name="Kalina Jan (260259)" userId="a7e6ec75-d3ba-42c7-b540-e3e8914f88d5" providerId="ADAL" clId="{DE1C292F-66A2-48D7-AB22-A087AEA2FB9D}" dt="2025-01-16T17:06:00.233" v="178" actId="12788"/>
          <ac:picMkLst>
            <pc:docMk/>
            <pc:sldMk cId="2441572469" sldId="625"/>
            <ac:picMk id="4" creationId="{2E8F38C3-2C20-2101-F129-29BEC8CDE445}"/>
          </ac:picMkLst>
        </pc:picChg>
      </pc:sldChg>
      <pc:sldChg chg="addSp modSp add mod">
        <pc:chgData name="Kalina Jan (260259)" userId="a7e6ec75-d3ba-42c7-b540-e3e8914f88d5" providerId="ADAL" clId="{DE1C292F-66A2-48D7-AB22-A087AEA2FB9D}" dt="2025-01-16T17:07:55.920" v="208" actId="6549"/>
        <pc:sldMkLst>
          <pc:docMk/>
          <pc:sldMk cId="2083136161" sldId="626"/>
        </pc:sldMkLst>
        <pc:spChg chg="add mod">
          <ac:chgData name="Kalina Jan (260259)" userId="a7e6ec75-d3ba-42c7-b540-e3e8914f88d5" providerId="ADAL" clId="{DE1C292F-66A2-48D7-AB22-A087AEA2FB9D}" dt="2025-01-16T17:07:55.920" v="208" actId="6549"/>
          <ac:spMkLst>
            <pc:docMk/>
            <pc:sldMk cId="2083136161" sldId="626"/>
            <ac:spMk id="5" creationId="{EDFB9BF8-A20A-10BC-8531-F9014558C124}"/>
          </ac:spMkLst>
        </pc:spChg>
        <pc:picChg chg="add mod">
          <ac:chgData name="Kalina Jan (260259)" userId="a7e6ec75-d3ba-42c7-b540-e3e8914f88d5" providerId="ADAL" clId="{DE1C292F-66A2-48D7-AB22-A087AEA2FB9D}" dt="2025-01-16T17:05:57.373" v="177" actId="12788"/>
          <ac:picMkLst>
            <pc:docMk/>
            <pc:sldMk cId="2083136161" sldId="626"/>
            <ac:picMk id="4" creationId="{218A75ED-0B41-D214-F683-B9CA539A82BA}"/>
          </ac:picMkLst>
        </pc:picChg>
      </pc:sldChg>
      <pc:sldMasterChg chg="modSp mod modSldLayout">
        <pc:chgData name="Kalina Jan (260259)" userId="a7e6ec75-d3ba-42c7-b540-e3e8914f88d5" providerId="ADAL" clId="{DE1C292F-66A2-48D7-AB22-A087AEA2FB9D}" dt="2025-01-16T17:09:59.887" v="234"/>
        <pc:sldMasterMkLst>
          <pc:docMk/>
          <pc:sldMasterMk cId="0" sldId="2147483669"/>
        </pc:sldMasterMkLst>
        <pc:sldLayoutChg chg="addSp delSp modSp mod">
          <pc:chgData name="Kalina Jan (260259)" userId="a7e6ec75-d3ba-42c7-b540-e3e8914f88d5" providerId="ADAL" clId="{DE1C292F-66A2-48D7-AB22-A087AEA2FB9D}" dt="2025-01-16T17:09:39.107" v="212"/>
          <pc:sldLayoutMkLst>
            <pc:docMk/>
            <pc:sldMasterMk cId="0" sldId="2147483669"/>
            <pc:sldLayoutMk cId="3224072046" sldId="2147483857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42.006" v="214"/>
          <pc:sldLayoutMkLst>
            <pc:docMk/>
            <pc:sldMasterMk cId="0" sldId="2147483669"/>
            <pc:sldLayoutMk cId="708148567" sldId="2147483858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43.517" v="216"/>
          <pc:sldLayoutMkLst>
            <pc:docMk/>
            <pc:sldMasterMk cId="0" sldId="2147483669"/>
            <pc:sldLayoutMk cId="1823993055" sldId="2147483859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45.347" v="218"/>
          <pc:sldLayoutMkLst>
            <pc:docMk/>
            <pc:sldMasterMk cId="0" sldId="2147483669"/>
            <pc:sldLayoutMk cId="952108633" sldId="2147483860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47.067" v="220"/>
          <pc:sldLayoutMkLst>
            <pc:docMk/>
            <pc:sldMasterMk cId="0" sldId="2147483669"/>
            <pc:sldLayoutMk cId="1000845652" sldId="2147483861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48.677" v="222"/>
          <pc:sldLayoutMkLst>
            <pc:docMk/>
            <pc:sldMasterMk cId="0" sldId="2147483669"/>
            <pc:sldLayoutMk cId="1094940956" sldId="2147483862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51.337" v="224"/>
          <pc:sldLayoutMkLst>
            <pc:docMk/>
            <pc:sldMasterMk cId="0" sldId="2147483669"/>
            <pc:sldLayoutMk cId="1010651911" sldId="2147483863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53.149" v="226"/>
          <pc:sldLayoutMkLst>
            <pc:docMk/>
            <pc:sldMasterMk cId="0" sldId="2147483669"/>
            <pc:sldLayoutMk cId="1618100119" sldId="2147483864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55.381" v="228"/>
          <pc:sldLayoutMkLst>
            <pc:docMk/>
            <pc:sldMasterMk cId="0" sldId="2147483669"/>
            <pc:sldLayoutMk cId="1900347857" sldId="2147483865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59.887" v="234"/>
          <pc:sldLayoutMkLst>
            <pc:docMk/>
            <pc:sldMasterMk cId="0" sldId="2147483669"/>
            <pc:sldLayoutMk cId="3009413184" sldId="2147483866"/>
          </pc:sldLayoutMkLst>
        </pc:sldLayoutChg>
        <pc:sldLayoutChg chg="addSp delSp modSp mod">
          <pc:chgData name="Kalina Jan (260259)" userId="a7e6ec75-d3ba-42c7-b540-e3e8914f88d5" providerId="ADAL" clId="{DE1C292F-66A2-48D7-AB22-A087AEA2FB9D}" dt="2025-01-16T17:09:58.487" v="232"/>
          <pc:sldLayoutMkLst>
            <pc:docMk/>
            <pc:sldMasterMk cId="0" sldId="2147483669"/>
            <pc:sldLayoutMk cId="2986179763" sldId="2147483867"/>
          </pc:sldLayoutMkLst>
        </pc:sldLayoutChg>
      </pc:sldMasterChg>
    </pc:docChg>
  </pc:docChgLst>
  <pc:docChgLst>
    <pc:chgData name="Kalina Jan (260259)" userId="a7e6ec75-d3ba-42c7-b540-e3e8914f88d5" providerId="ADAL" clId="{CD3F7792-0F03-457C-BA09-E8AF8A1E9D9A}"/>
    <pc:docChg chg="undo custSel modSld">
      <pc:chgData name="Kalina Jan (260259)" userId="a7e6ec75-d3ba-42c7-b540-e3e8914f88d5" providerId="ADAL" clId="{CD3F7792-0F03-457C-BA09-E8AF8A1E9D9A}" dt="2024-11-15T01:14:39.841" v="2123" actId="790"/>
      <pc:docMkLst>
        <pc:docMk/>
      </pc:docMkLst>
      <pc:sldChg chg="modSp mod">
        <pc:chgData name="Kalina Jan (260259)" userId="a7e6ec75-d3ba-42c7-b540-e3e8914f88d5" providerId="ADAL" clId="{CD3F7792-0F03-457C-BA09-E8AF8A1E9D9A}" dt="2024-11-15T01:14:39.841" v="2123" actId="790"/>
        <pc:sldMkLst>
          <pc:docMk/>
          <pc:sldMk cId="0" sldId="446"/>
        </pc:sldMkLst>
        <pc:spChg chg="mod">
          <ac:chgData name="Kalina Jan (260259)" userId="a7e6ec75-d3ba-42c7-b540-e3e8914f88d5" providerId="ADAL" clId="{CD3F7792-0F03-457C-BA09-E8AF8A1E9D9A}" dt="2024-11-15T01:14:39.841" v="2123" actId="790"/>
          <ac:spMkLst>
            <pc:docMk/>
            <pc:sldMk cId="0" sldId="446"/>
            <ac:spMk id="17411" creationId="{7972860F-9AD5-2C59-D9CE-90CC9B23059B}"/>
          </ac:spMkLst>
        </pc:spChg>
      </pc:sldChg>
      <pc:sldChg chg="modSp mod">
        <pc:chgData name="Kalina Jan (260259)" userId="a7e6ec75-d3ba-42c7-b540-e3e8914f88d5" providerId="ADAL" clId="{CD3F7792-0F03-457C-BA09-E8AF8A1E9D9A}" dt="2024-11-14T20:49:09.548" v="47" actId="255"/>
        <pc:sldMkLst>
          <pc:docMk/>
          <pc:sldMk cId="0" sldId="579"/>
        </pc:sldMkLst>
        <pc:spChg chg="mod">
          <ac:chgData name="Kalina Jan (260259)" userId="a7e6ec75-d3ba-42c7-b540-e3e8914f88d5" providerId="ADAL" clId="{CD3F7792-0F03-457C-BA09-E8AF8A1E9D9A}" dt="2024-11-14T20:49:09.548" v="47" actId="255"/>
          <ac:spMkLst>
            <pc:docMk/>
            <pc:sldMk cId="0" sldId="579"/>
            <ac:spMk id="3" creationId="{F2EFBBDB-E436-2360-430F-AD41C0B3B83A}"/>
          </ac:spMkLst>
        </pc:spChg>
        <pc:spChg chg="mod">
          <ac:chgData name="Kalina Jan (260259)" userId="a7e6ec75-d3ba-42c7-b540-e3e8914f88d5" providerId="ADAL" clId="{CD3F7792-0F03-457C-BA09-E8AF8A1E9D9A}" dt="2024-11-14T20:48:59.721" v="31" actId="1035"/>
          <ac:spMkLst>
            <pc:docMk/>
            <pc:sldMk cId="0" sldId="579"/>
            <ac:spMk id="21506" creationId="{C30A13A3-9275-DD3B-3E26-2EAE6F22164A}"/>
          </ac:spMkLst>
        </pc:spChg>
      </pc:sldChg>
      <pc:sldChg chg="modSp mod">
        <pc:chgData name="Kalina Jan (260259)" userId="a7e6ec75-d3ba-42c7-b540-e3e8914f88d5" providerId="ADAL" clId="{CD3F7792-0F03-457C-BA09-E8AF8A1E9D9A}" dt="2024-11-14T20:50:14.042" v="66" actId="1035"/>
        <pc:sldMkLst>
          <pc:docMk/>
          <pc:sldMk cId="0" sldId="581"/>
        </pc:sldMkLst>
        <pc:spChg chg="mod">
          <ac:chgData name="Kalina Jan (260259)" userId="a7e6ec75-d3ba-42c7-b540-e3e8914f88d5" providerId="ADAL" clId="{CD3F7792-0F03-457C-BA09-E8AF8A1E9D9A}" dt="2024-11-14T20:50:09.341" v="60" actId="114"/>
          <ac:spMkLst>
            <pc:docMk/>
            <pc:sldMk cId="0" sldId="581"/>
            <ac:spMk id="23555" creationId="{0737263C-AA09-9FFD-45F5-394344FB0659}"/>
          </ac:spMkLst>
        </pc:spChg>
        <pc:picChg chg="mod">
          <ac:chgData name="Kalina Jan (260259)" userId="a7e6ec75-d3ba-42c7-b540-e3e8914f88d5" providerId="ADAL" clId="{CD3F7792-0F03-457C-BA09-E8AF8A1E9D9A}" dt="2024-11-14T20:50:14.042" v="66" actId="1035"/>
          <ac:picMkLst>
            <pc:docMk/>
            <pc:sldMk cId="0" sldId="581"/>
            <ac:picMk id="23557" creationId="{B3638C60-4915-8C4F-1FF3-132EC63E8614}"/>
          </ac:picMkLst>
        </pc:picChg>
      </pc:sldChg>
      <pc:sldChg chg="modSp mod">
        <pc:chgData name="Kalina Jan (260259)" userId="a7e6ec75-d3ba-42c7-b540-e3e8914f88d5" providerId="ADAL" clId="{CD3F7792-0F03-457C-BA09-E8AF8A1E9D9A}" dt="2024-11-14T20:53:03.281" v="131" actId="113"/>
        <pc:sldMkLst>
          <pc:docMk/>
          <pc:sldMk cId="0" sldId="582"/>
        </pc:sldMkLst>
        <pc:spChg chg="mod">
          <ac:chgData name="Kalina Jan (260259)" userId="a7e6ec75-d3ba-42c7-b540-e3e8914f88d5" providerId="ADAL" clId="{CD3F7792-0F03-457C-BA09-E8AF8A1E9D9A}" dt="2024-11-14T20:53:03.281" v="131" actId="113"/>
          <ac:spMkLst>
            <pc:docMk/>
            <pc:sldMk cId="0" sldId="582"/>
            <ac:spMk id="24579" creationId="{3FA2B242-F766-498E-683B-0BD95606FE51}"/>
          </ac:spMkLst>
        </pc:spChg>
        <pc:picChg chg="mod">
          <ac:chgData name="Kalina Jan (260259)" userId="a7e6ec75-d3ba-42c7-b540-e3e8914f88d5" providerId="ADAL" clId="{CD3F7792-0F03-457C-BA09-E8AF8A1E9D9A}" dt="2024-11-14T20:52:14.487" v="119" actId="1036"/>
          <ac:picMkLst>
            <pc:docMk/>
            <pc:sldMk cId="0" sldId="582"/>
            <ac:picMk id="24581" creationId="{788197CC-23A7-34BB-7190-9D2573F25C55}"/>
          </ac:picMkLst>
        </pc:picChg>
        <pc:picChg chg="mod">
          <ac:chgData name="Kalina Jan (260259)" userId="a7e6ec75-d3ba-42c7-b540-e3e8914f88d5" providerId="ADAL" clId="{CD3F7792-0F03-457C-BA09-E8AF8A1E9D9A}" dt="2024-11-14T20:52:05.429" v="112" actId="1036"/>
          <ac:picMkLst>
            <pc:docMk/>
            <pc:sldMk cId="0" sldId="582"/>
            <ac:picMk id="24582" creationId="{067D5D84-5F2B-3741-A92F-3B05A3E1B7A5}"/>
          </ac:picMkLst>
        </pc:picChg>
        <pc:picChg chg="mod">
          <ac:chgData name="Kalina Jan (260259)" userId="a7e6ec75-d3ba-42c7-b540-e3e8914f88d5" providerId="ADAL" clId="{CD3F7792-0F03-457C-BA09-E8AF8A1E9D9A}" dt="2024-11-14T20:52:05.429" v="112" actId="1036"/>
          <ac:picMkLst>
            <pc:docMk/>
            <pc:sldMk cId="0" sldId="582"/>
            <ac:picMk id="24583" creationId="{18A735C5-00EA-B41F-924F-5F6C35607FDE}"/>
          </ac:picMkLst>
        </pc:picChg>
      </pc:sldChg>
      <pc:sldChg chg="modSp mod">
        <pc:chgData name="Kalina Jan (260259)" userId="a7e6ec75-d3ba-42c7-b540-e3e8914f88d5" providerId="ADAL" clId="{CD3F7792-0F03-457C-BA09-E8AF8A1E9D9A}" dt="2024-11-14T20:55:25.810" v="159" actId="115"/>
        <pc:sldMkLst>
          <pc:docMk/>
          <pc:sldMk cId="0" sldId="583"/>
        </pc:sldMkLst>
        <pc:spChg chg="mod">
          <ac:chgData name="Kalina Jan (260259)" userId="a7e6ec75-d3ba-42c7-b540-e3e8914f88d5" providerId="ADAL" clId="{CD3F7792-0F03-457C-BA09-E8AF8A1E9D9A}" dt="2024-11-14T20:55:25.810" v="159" actId="115"/>
          <ac:spMkLst>
            <pc:docMk/>
            <pc:sldMk cId="0" sldId="583"/>
            <ac:spMk id="3" creationId="{247C4B59-EFCC-6FDF-CBE7-A0EF6332128C}"/>
          </ac:spMkLst>
        </pc:spChg>
        <pc:picChg chg="mod">
          <ac:chgData name="Kalina Jan (260259)" userId="a7e6ec75-d3ba-42c7-b540-e3e8914f88d5" providerId="ADAL" clId="{CD3F7792-0F03-457C-BA09-E8AF8A1E9D9A}" dt="2024-11-14T20:53:49.864" v="140" actId="1076"/>
          <ac:picMkLst>
            <pc:docMk/>
            <pc:sldMk cId="0" sldId="583"/>
            <ac:picMk id="25605" creationId="{C6F56B8B-2F47-2C0D-A4DC-4AD972201615}"/>
          </ac:picMkLst>
        </pc:picChg>
        <pc:picChg chg="mod">
          <ac:chgData name="Kalina Jan (260259)" userId="a7e6ec75-d3ba-42c7-b540-e3e8914f88d5" providerId="ADAL" clId="{CD3F7792-0F03-457C-BA09-E8AF8A1E9D9A}" dt="2024-11-14T20:54:54.069" v="153" actId="1076"/>
          <ac:picMkLst>
            <pc:docMk/>
            <pc:sldMk cId="0" sldId="583"/>
            <ac:picMk id="25606" creationId="{EE408618-E9E4-701B-D69B-7818EF3B39B2}"/>
          </ac:picMkLst>
        </pc:picChg>
        <pc:picChg chg="mod">
          <ac:chgData name="Kalina Jan (260259)" userId="a7e6ec75-d3ba-42c7-b540-e3e8914f88d5" providerId="ADAL" clId="{CD3F7792-0F03-457C-BA09-E8AF8A1E9D9A}" dt="2024-11-14T20:54:56.603" v="154" actId="1076"/>
          <ac:picMkLst>
            <pc:docMk/>
            <pc:sldMk cId="0" sldId="583"/>
            <ac:picMk id="25607" creationId="{1C1188C5-C287-1F0F-3A4C-358E72EB3DB2}"/>
          </ac:picMkLst>
        </pc:picChg>
      </pc:sldChg>
      <pc:sldChg chg="modSp mod">
        <pc:chgData name="Kalina Jan (260259)" userId="a7e6ec75-d3ba-42c7-b540-e3e8914f88d5" providerId="ADAL" clId="{CD3F7792-0F03-457C-BA09-E8AF8A1E9D9A}" dt="2024-11-14T20:57:17.293" v="202" actId="114"/>
        <pc:sldMkLst>
          <pc:docMk/>
          <pc:sldMk cId="0" sldId="584"/>
        </pc:sldMkLst>
        <pc:spChg chg="mod">
          <ac:chgData name="Kalina Jan (260259)" userId="a7e6ec75-d3ba-42c7-b540-e3e8914f88d5" providerId="ADAL" clId="{CD3F7792-0F03-457C-BA09-E8AF8A1E9D9A}" dt="2024-11-14T20:57:17.293" v="202" actId="114"/>
          <ac:spMkLst>
            <pc:docMk/>
            <pc:sldMk cId="0" sldId="584"/>
            <ac:spMk id="26627" creationId="{A9A21A42-302A-8EEA-9EF2-BF639A0A7D38}"/>
          </ac:spMkLst>
        </pc:spChg>
        <pc:picChg chg="mod">
          <ac:chgData name="Kalina Jan (260259)" userId="a7e6ec75-d3ba-42c7-b540-e3e8914f88d5" providerId="ADAL" clId="{CD3F7792-0F03-457C-BA09-E8AF8A1E9D9A}" dt="2024-11-14T20:56:38.898" v="183" actId="14100"/>
          <ac:picMkLst>
            <pc:docMk/>
            <pc:sldMk cId="0" sldId="584"/>
            <ac:picMk id="26629" creationId="{E85E9CC9-753B-1E44-5FE5-9419212A8A06}"/>
          </ac:picMkLst>
        </pc:picChg>
        <pc:picChg chg="mod">
          <ac:chgData name="Kalina Jan (260259)" userId="a7e6ec75-d3ba-42c7-b540-e3e8914f88d5" providerId="ADAL" clId="{CD3F7792-0F03-457C-BA09-E8AF8A1E9D9A}" dt="2024-11-14T20:57:03.912" v="198" actId="1036"/>
          <ac:picMkLst>
            <pc:docMk/>
            <pc:sldMk cId="0" sldId="584"/>
            <ac:picMk id="26630" creationId="{F8F94B14-A5F3-0D0D-F268-5186BE79EF4E}"/>
          </ac:picMkLst>
        </pc:picChg>
        <pc:picChg chg="mod">
          <ac:chgData name="Kalina Jan (260259)" userId="a7e6ec75-d3ba-42c7-b540-e3e8914f88d5" providerId="ADAL" clId="{CD3F7792-0F03-457C-BA09-E8AF8A1E9D9A}" dt="2024-11-14T20:57:02.121" v="197" actId="1036"/>
          <ac:picMkLst>
            <pc:docMk/>
            <pc:sldMk cId="0" sldId="584"/>
            <ac:picMk id="26631" creationId="{C801CA4A-3E3E-966D-FE47-2D8660F3A92D}"/>
          </ac:picMkLst>
        </pc:picChg>
      </pc:sldChg>
      <pc:sldChg chg="modSp mod">
        <pc:chgData name="Kalina Jan (260259)" userId="a7e6ec75-d3ba-42c7-b540-e3e8914f88d5" providerId="ADAL" clId="{CD3F7792-0F03-457C-BA09-E8AF8A1E9D9A}" dt="2024-11-14T20:59:17.760" v="266" actId="14100"/>
        <pc:sldMkLst>
          <pc:docMk/>
          <pc:sldMk cId="0" sldId="585"/>
        </pc:sldMkLst>
        <pc:spChg chg="mod">
          <ac:chgData name="Kalina Jan (260259)" userId="a7e6ec75-d3ba-42c7-b540-e3e8914f88d5" providerId="ADAL" clId="{CD3F7792-0F03-457C-BA09-E8AF8A1E9D9A}" dt="2024-11-14T20:59:11.076" v="264" actId="20577"/>
          <ac:spMkLst>
            <pc:docMk/>
            <pc:sldMk cId="0" sldId="585"/>
            <ac:spMk id="27651" creationId="{9790FF69-6AD8-10AD-0EA8-567D59A350BB}"/>
          </ac:spMkLst>
        </pc:spChg>
        <pc:picChg chg="mod">
          <ac:chgData name="Kalina Jan (260259)" userId="a7e6ec75-d3ba-42c7-b540-e3e8914f88d5" providerId="ADAL" clId="{CD3F7792-0F03-457C-BA09-E8AF8A1E9D9A}" dt="2024-11-14T20:58:05.120" v="212" actId="1076"/>
          <ac:picMkLst>
            <pc:docMk/>
            <pc:sldMk cId="0" sldId="585"/>
            <ac:picMk id="27653" creationId="{6F2BC1C8-B557-0A07-8F96-65096CE3E137}"/>
          </ac:picMkLst>
        </pc:picChg>
        <pc:picChg chg="mod">
          <ac:chgData name="Kalina Jan (260259)" userId="a7e6ec75-d3ba-42c7-b540-e3e8914f88d5" providerId="ADAL" clId="{CD3F7792-0F03-457C-BA09-E8AF8A1E9D9A}" dt="2024-11-14T20:58:15.211" v="215" actId="1076"/>
          <ac:picMkLst>
            <pc:docMk/>
            <pc:sldMk cId="0" sldId="585"/>
            <ac:picMk id="27654" creationId="{BD1F7923-8317-9240-E082-18015AF49CD8}"/>
          </ac:picMkLst>
        </pc:picChg>
        <pc:picChg chg="mod">
          <ac:chgData name="Kalina Jan (260259)" userId="a7e6ec75-d3ba-42c7-b540-e3e8914f88d5" providerId="ADAL" clId="{CD3F7792-0F03-457C-BA09-E8AF8A1E9D9A}" dt="2024-11-14T20:58:41.624" v="245" actId="1037"/>
          <ac:picMkLst>
            <pc:docMk/>
            <pc:sldMk cId="0" sldId="585"/>
            <ac:picMk id="27655" creationId="{859AC948-8485-BEC2-0B21-64C4DFCB6AC0}"/>
          </ac:picMkLst>
        </pc:picChg>
        <pc:picChg chg="mod">
          <ac:chgData name="Kalina Jan (260259)" userId="a7e6ec75-d3ba-42c7-b540-e3e8914f88d5" providerId="ADAL" clId="{CD3F7792-0F03-457C-BA09-E8AF8A1E9D9A}" dt="2024-11-14T20:58:46.970" v="247" actId="1035"/>
          <ac:picMkLst>
            <pc:docMk/>
            <pc:sldMk cId="0" sldId="585"/>
            <ac:picMk id="27656" creationId="{457FB9DA-C040-19FB-DEFD-05F8329F1970}"/>
          </ac:picMkLst>
        </pc:picChg>
        <pc:picChg chg="mod">
          <ac:chgData name="Kalina Jan (260259)" userId="a7e6ec75-d3ba-42c7-b540-e3e8914f88d5" providerId="ADAL" clId="{CD3F7792-0F03-457C-BA09-E8AF8A1E9D9A}" dt="2024-11-14T20:59:17.760" v="266" actId="14100"/>
          <ac:picMkLst>
            <pc:docMk/>
            <pc:sldMk cId="0" sldId="585"/>
            <ac:picMk id="27657" creationId="{8D993B40-5431-4579-AD9A-B920AF5C6DF4}"/>
          </ac:picMkLst>
        </pc:picChg>
      </pc:sldChg>
      <pc:sldChg chg="modSp mod">
        <pc:chgData name="Kalina Jan (260259)" userId="a7e6ec75-d3ba-42c7-b540-e3e8914f88d5" providerId="ADAL" clId="{CD3F7792-0F03-457C-BA09-E8AF8A1E9D9A}" dt="2024-11-14T21:01:43.114" v="387" actId="20577"/>
        <pc:sldMkLst>
          <pc:docMk/>
          <pc:sldMk cId="0" sldId="586"/>
        </pc:sldMkLst>
        <pc:spChg chg="mod">
          <ac:chgData name="Kalina Jan (260259)" userId="a7e6ec75-d3ba-42c7-b540-e3e8914f88d5" providerId="ADAL" clId="{CD3F7792-0F03-457C-BA09-E8AF8A1E9D9A}" dt="2024-11-14T21:01:43.114" v="387" actId="20577"/>
          <ac:spMkLst>
            <pc:docMk/>
            <pc:sldMk cId="0" sldId="586"/>
            <ac:spMk id="3" creationId="{591D3130-DD9C-2B45-12F6-FE9CF9FA7411}"/>
          </ac:spMkLst>
        </pc:spChg>
      </pc:sldChg>
      <pc:sldChg chg="modSp mod">
        <pc:chgData name="Kalina Jan (260259)" userId="a7e6ec75-d3ba-42c7-b540-e3e8914f88d5" providerId="ADAL" clId="{CD3F7792-0F03-457C-BA09-E8AF8A1E9D9A}" dt="2024-11-14T22:28:58.012" v="2120" actId="113"/>
        <pc:sldMkLst>
          <pc:docMk/>
          <pc:sldMk cId="0" sldId="588"/>
        </pc:sldMkLst>
        <pc:spChg chg="mod">
          <ac:chgData name="Kalina Jan (260259)" userId="a7e6ec75-d3ba-42c7-b540-e3e8914f88d5" providerId="ADAL" clId="{CD3F7792-0F03-457C-BA09-E8AF8A1E9D9A}" dt="2024-11-14T21:02:49.518" v="415" actId="14100"/>
          <ac:spMkLst>
            <pc:docMk/>
            <pc:sldMk cId="0" sldId="588"/>
            <ac:spMk id="30723" creationId="{B397C287-2859-9BB4-D9AD-040C9BCE49B8}"/>
          </ac:spMkLst>
        </pc:spChg>
        <pc:spChg chg="mod">
          <ac:chgData name="Kalina Jan (260259)" userId="a7e6ec75-d3ba-42c7-b540-e3e8914f88d5" providerId="ADAL" clId="{CD3F7792-0F03-457C-BA09-E8AF8A1E9D9A}" dt="2024-11-14T22:28:58.012" v="2120" actId="113"/>
          <ac:spMkLst>
            <pc:docMk/>
            <pc:sldMk cId="0" sldId="588"/>
            <ac:spMk id="30724" creationId="{2CB68781-C997-8320-FFB4-F21A07EB40A0}"/>
          </ac:spMkLst>
        </pc:spChg>
        <pc:picChg chg="mod">
          <ac:chgData name="Kalina Jan (260259)" userId="a7e6ec75-d3ba-42c7-b540-e3e8914f88d5" providerId="ADAL" clId="{CD3F7792-0F03-457C-BA09-E8AF8A1E9D9A}" dt="2024-11-14T21:04:07.665" v="445" actId="167"/>
          <ac:picMkLst>
            <pc:docMk/>
            <pc:sldMk cId="0" sldId="588"/>
            <ac:picMk id="30722" creationId="{603978D7-68D1-A013-94B9-CBD118DDEBE4}"/>
          </ac:picMkLst>
        </pc:picChg>
        <pc:picChg chg="mod">
          <ac:chgData name="Kalina Jan (260259)" userId="a7e6ec75-d3ba-42c7-b540-e3e8914f88d5" providerId="ADAL" clId="{CD3F7792-0F03-457C-BA09-E8AF8A1E9D9A}" dt="2024-11-14T21:03:20.136" v="425" actId="1076"/>
          <ac:picMkLst>
            <pc:docMk/>
            <pc:sldMk cId="0" sldId="588"/>
            <ac:picMk id="30726" creationId="{E730BFBC-D746-0EB1-98F8-CBE3F74B4923}"/>
          </ac:picMkLst>
        </pc:picChg>
        <pc:picChg chg="mod">
          <ac:chgData name="Kalina Jan (260259)" userId="a7e6ec75-d3ba-42c7-b540-e3e8914f88d5" providerId="ADAL" clId="{CD3F7792-0F03-457C-BA09-E8AF8A1E9D9A}" dt="2024-11-14T21:03:32.892" v="433" actId="1035"/>
          <ac:picMkLst>
            <pc:docMk/>
            <pc:sldMk cId="0" sldId="588"/>
            <ac:picMk id="30727" creationId="{9B42E1DE-3790-E810-FF5C-9002EDFD184E}"/>
          </ac:picMkLst>
        </pc:picChg>
      </pc:sldChg>
      <pc:sldChg chg="addSp delSp modSp mod">
        <pc:chgData name="Kalina Jan (260259)" userId="a7e6ec75-d3ba-42c7-b540-e3e8914f88d5" providerId="ADAL" clId="{CD3F7792-0F03-457C-BA09-E8AF8A1E9D9A}" dt="2024-11-14T21:07:07.907" v="516" actId="1076"/>
        <pc:sldMkLst>
          <pc:docMk/>
          <pc:sldMk cId="0" sldId="589"/>
        </pc:sldMkLst>
        <pc:spChg chg="mod">
          <ac:chgData name="Kalina Jan (260259)" userId="a7e6ec75-d3ba-42c7-b540-e3e8914f88d5" providerId="ADAL" clId="{CD3F7792-0F03-457C-BA09-E8AF8A1E9D9A}" dt="2024-11-14T21:06:28.512" v="503" actId="20577"/>
          <ac:spMkLst>
            <pc:docMk/>
            <pc:sldMk cId="0" sldId="589"/>
            <ac:spMk id="3" creationId="{D2347B1F-8605-BAAE-0D92-F62D2498211D}"/>
          </ac:spMkLst>
        </pc:spChg>
        <pc:picChg chg="add mod">
          <ac:chgData name="Kalina Jan (260259)" userId="a7e6ec75-d3ba-42c7-b540-e3e8914f88d5" providerId="ADAL" clId="{CD3F7792-0F03-457C-BA09-E8AF8A1E9D9A}" dt="2024-11-14T21:07:07.907" v="516" actId="1076"/>
          <ac:picMkLst>
            <pc:docMk/>
            <pc:sldMk cId="0" sldId="589"/>
            <ac:picMk id="7" creationId="{498A667A-0724-7768-FFE6-04BE878CDF45}"/>
          </ac:picMkLst>
        </pc:picChg>
        <pc:picChg chg="mod">
          <ac:chgData name="Kalina Jan (260259)" userId="a7e6ec75-d3ba-42c7-b540-e3e8914f88d5" providerId="ADAL" clId="{CD3F7792-0F03-457C-BA09-E8AF8A1E9D9A}" dt="2024-11-14T21:04:39.705" v="452" actId="1076"/>
          <ac:picMkLst>
            <pc:docMk/>
            <pc:sldMk cId="0" sldId="589"/>
            <ac:picMk id="31749" creationId="{7085FBE0-830D-6442-1BA1-2CFC15E41486}"/>
          </ac:picMkLst>
        </pc:picChg>
        <pc:picChg chg="mod">
          <ac:chgData name="Kalina Jan (260259)" userId="a7e6ec75-d3ba-42c7-b540-e3e8914f88d5" providerId="ADAL" clId="{CD3F7792-0F03-457C-BA09-E8AF8A1E9D9A}" dt="2024-11-14T21:04:50.617" v="457" actId="1035"/>
          <ac:picMkLst>
            <pc:docMk/>
            <pc:sldMk cId="0" sldId="589"/>
            <ac:picMk id="31750" creationId="{A0E7A347-2D1D-ED2B-C6F0-FA284064C9AE}"/>
          </ac:picMkLst>
        </pc:picChg>
        <pc:picChg chg="mod">
          <ac:chgData name="Kalina Jan (260259)" userId="a7e6ec75-d3ba-42c7-b540-e3e8914f88d5" providerId="ADAL" clId="{CD3F7792-0F03-457C-BA09-E8AF8A1E9D9A}" dt="2024-11-14T21:05:02.963" v="458" actId="14100"/>
          <ac:picMkLst>
            <pc:docMk/>
            <pc:sldMk cId="0" sldId="589"/>
            <ac:picMk id="31751" creationId="{3C3D060E-48AA-941B-5C24-09E44C10C5B5}"/>
          </ac:picMkLst>
        </pc:picChg>
        <pc:picChg chg="mod">
          <ac:chgData name="Kalina Jan (260259)" userId="a7e6ec75-d3ba-42c7-b540-e3e8914f88d5" providerId="ADAL" clId="{CD3F7792-0F03-457C-BA09-E8AF8A1E9D9A}" dt="2024-11-14T21:05:24.829" v="470" actId="1037"/>
          <ac:picMkLst>
            <pc:docMk/>
            <pc:sldMk cId="0" sldId="589"/>
            <ac:picMk id="31752" creationId="{428A6C20-915A-5949-763F-F016CB0F31CD}"/>
          </ac:picMkLst>
        </pc:picChg>
        <pc:picChg chg="mod">
          <ac:chgData name="Kalina Jan (260259)" userId="a7e6ec75-d3ba-42c7-b540-e3e8914f88d5" providerId="ADAL" clId="{CD3F7792-0F03-457C-BA09-E8AF8A1E9D9A}" dt="2024-11-14T21:05:39.069" v="475" actId="1037"/>
          <ac:picMkLst>
            <pc:docMk/>
            <pc:sldMk cId="0" sldId="589"/>
            <ac:picMk id="31753" creationId="{578A655E-AC10-0E3D-878C-199B7D7EC7B4}"/>
          </ac:picMkLst>
        </pc:picChg>
        <pc:picChg chg="mod">
          <ac:chgData name="Kalina Jan (260259)" userId="a7e6ec75-d3ba-42c7-b540-e3e8914f88d5" providerId="ADAL" clId="{CD3F7792-0F03-457C-BA09-E8AF8A1E9D9A}" dt="2024-11-14T21:05:40.540" v="476" actId="1035"/>
          <ac:picMkLst>
            <pc:docMk/>
            <pc:sldMk cId="0" sldId="589"/>
            <ac:picMk id="31757" creationId="{FA359D19-FA83-0D94-64D9-57650E16DB3B}"/>
          </ac:picMkLst>
        </pc:picChg>
      </pc:sldChg>
      <pc:sldChg chg="modSp mod">
        <pc:chgData name="Kalina Jan (260259)" userId="a7e6ec75-d3ba-42c7-b540-e3e8914f88d5" providerId="ADAL" clId="{CD3F7792-0F03-457C-BA09-E8AF8A1E9D9A}" dt="2024-11-14T21:11:00.780" v="675" actId="20577"/>
        <pc:sldMkLst>
          <pc:docMk/>
          <pc:sldMk cId="0" sldId="590"/>
        </pc:sldMkLst>
        <pc:spChg chg="mod">
          <ac:chgData name="Kalina Jan (260259)" userId="a7e6ec75-d3ba-42c7-b540-e3e8914f88d5" providerId="ADAL" clId="{CD3F7792-0F03-457C-BA09-E8AF8A1E9D9A}" dt="2024-11-14T21:11:00.780" v="675" actId="20577"/>
          <ac:spMkLst>
            <pc:docMk/>
            <pc:sldMk cId="0" sldId="590"/>
            <ac:spMk id="3" creationId="{0DE6D516-680F-FBAC-097E-3F792B959C45}"/>
          </ac:spMkLst>
        </pc:spChg>
        <pc:spChg chg="mod">
          <ac:chgData name="Kalina Jan (260259)" userId="a7e6ec75-d3ba-42c7-b540-e3e8914f88d5" providerId="ADAL" clId="{CD3F7792-0F03-457C-BA09-E8AF8A1E9D9A}" dt="2024-11-14T21:07:47.737" v="543" actId="1035"/>
          <ac:spMkLst>
            <pc:docMk/>
            <pc:sldMk cId="0" sldId="590"/>
            <ac:spMk id="32772" creationId="{763465A0-24D2-15F8-C674-8758897A90C8}"/>
          </ac:spMkLst>
        </pc:spChg>
        <pc:picChg chg="mod">
          <ac:chgData name="Kalina Jan (260259)" userId="a7e6ec75-d3ba-42c7-b540-e3e8914f88d5" providerId="ADAL" clId="{CD3F7792-0F03-457C-BA09-E8AF8A1E9D9A}" dt="2024-11-14T21:09:47.026" v="613" actId="1076"/>
          <ac:picMkLst>
            <pc:docMk/>
            <pc:sldMk cId="0" sldId="590"/>
            <ac:picMk id="32770" creationId="{BFB1A00E-60ED-106A-50B9-B231220FBF41}"/>
          </ac:picMkLst>
        </pc:picChg>
        <pc:picChg chg="mod">
          <ac:chgData name="Kalina Jan (260259)" userId="a7e6ec75-d3ba-42c7-b540-e3e8914f88d5" providerId="ADAL" clId="{CD3F7792-0F03-457C-BA09-E8AF8A1E9D9A}" dt="2024-11-14T21:10:39.871" v="663" actId="1035"/>
          <ac:picMkLst>
            <pc:docMk/>
            <pc:sldMk cId="0" sldId="590"/>
            <ac:picMk id="32771" creationId="{C4054CE6-0C83-7A67-A4E3-84D54762F5B6}"/>
          </ac:picMkLst>
        </pc:picChg>
        <pc:picChg chg="mod">
          <ac:chgData name="Kalina Jan (260259)" userId="a7e6ec75-d3ba-42c7-b540-e3e8914f88d5" providerId="ADAL" clId="{CD3F7792-0F03-457C-BA09-E8AF8A1E9D9A}" dt="2024-11-14T21:10:08.946" v="646" actId="1035"/>
          <ac:picMkLst>
            <pc:docMk/>
            <pc:sldMk cId="0" sldId="590"/>
            <ac:picMk id="32775" creationId="{3A0230B6-0C12-75E7-806E-B65A1B618289}"/>
          </ac:picMkLst>
        </pc:picChg>
        <pc:picChg chg="mod">
          <ac:chgData name="Kalina Jan (260259)" userId="a7e6ec75-d3ba-42c7-b540-e3e8914f88d5" providerId="ADAL" clId="{CD3F7792-0F03-457C-BA09-E8AF8A1E9D9A}" dt="2024-11-14T21:10:08.946" v="646" actId="1035"/>
          <ac:picMkLst>
            <pc:docMk/>
            <pc:sldMk cId="0" sldId="590"/>
            <ac:picMk id="32776" creationId="{7988C9E3-7D35-B26A-61BA-9165B8B09D59}"/>
          </ac:picMkLst>
        </pc:picChg>
        <pc:picChg chg="mod">
          <ac:chgData name="Kalina Jan (260259)" userId="a7e6ec75-d3ba-42c7-b540-e3e8914f88d5" providerId="ADAL" clId="{CD3F7792-0F03-457C-BA09-E8AF8A1E9D9A}" dt="2024-11-14T21:10:33.362" v="653" actId="1076"/>
          <ac:picMkLst>
            <pc:docMk/>
            <pc:sldMk cId="0" sldId="590"/>
            <ac:picMk id="32777" creationId="{13095247-EC11-E293-C23D-5D39D8D08DE9}"/>
          </ac:picMkLst>
        </pc:picChg>
        <pc:picChg chg="mod">
          <ac:chgData name="Kalina Jan (260259)" userId="a7e6ec75-d3ba-42c7-b540-e3e8914f88d5" providerId="ADAL" clId="{CD3F7792-0F03-457C-BA09-E8AF8A1E9D9A}" dt="2024-11-14T21:10:45.429" v="664" actId="1035"/>
          <ac:picMkLst>
            <pc:docMk/>
            <pc:sldMk cId="0" sldId="590"/>
            <ac:picMk id="32778" creationId="{D30AFADD-74C6-B9D3-8341-7D7067494913}"/>
          </ac:picMkLst>
        </pc:picChg>
      </pc:sldChg>
      <pc:sldChg chg="modSp mod">
        <pc:chgData name="Kalina Jan (260259)" userId="a7e6ec75-d3ba-42c7-b540-e3e8914f88d5" providerId="ADAL" clId="{CD3F7792-0F03-457C-BA09-E8AF8A1E9D9A}" dt="2024-11-14T21:13:18.532" v="753" actId="1035"/>
        <pc:sldMkLst>
          <pc:docMk/>
          <pc:sldMk cId="0" sldId="591"/>
        </pc:sldMkLst>
        <pc:spChg chg="mod">
          <ac:chgData name="Kalina Jan (260259)" userId="a7e6ec75-d3ba-42c7-b540-e3e8914f88d5" providerId="ADAL" clId="{CD3F7792-0F03-457C-BA09-E8AF8A1E9D9A}" dt="2024-11-14T21:13:07.668" v="743" actId="403"/>
          <ac:spMkLst>
            <pc:docMk/>
            <pc:sldMk cId="0" sldId="591"/>
            <ac:spMk id="3" creationId="{CA31572D-3F00-4DCE-2001-4FA6EC36D9EA}"/>
          </ac:spMkLst>
        </pc:spChg>
        <pc:spChg chg="mod">
          <ac:chgData name="Kalina Jan (260259)" userId="a7e6ec75-d3ba-42c7-b540-e3e8914f88d5" providerId="ADAL" clId="{CD3F7792-0F03-457C-BA09-E8AF8A1E9D9A}" dt="2024-11-14T21:13:17.768" v="752" actId="1036"/>
          <ac:spMkLst>
            <pc:docMk/>
            <pc:sldMk cId="0" sldId="591"/>
            <ac:spMk id="33794" creationId="{9EE5ABB4-B6F2-29CE-06EA-1AE3D5AD17FE}"/>
          </ac:spMkLst>
        </pc:spChg>
        <pc:picChg chg="mod">
          <ac:chgData name="Kalina Jan (260259)" userId="a7e6ec75-d3ba-42c7-b540-e3e8914f88d5" providerId="ADAL" clId="{CD3F7792-0F03-457C-BA09-E8AF8A1E9D9A}" dt="2024-11-14T21:13:18.532" v="753" actId="1035"/>
          <ac:picMkLst>
            <pc:docMk/>
            <pc:sldMk cId="0" sldId="591"/>
            <ac:picMk id="33797" creationId="{8E0C7E65-07DF-9C0D-E37E-FEAE09EA480A}"/>
          </ac:picMkLst>
        </pc:picChg>
        <pc:picChg chg="mod">
          <ac:chgData name="Kalina Jan (260259)" userId="a7e6ec75-d3ba-42c7-b540-e3e8914f88d5" providerId="ADAL" clId="{CD3F7792-0F03-457C-BA09-E8AF8A1E9D9A}" dt="2024-11-14T21:13:12.558" v="747" actId="1036"/>
          <ac:picMkLst>
            <pc:docMk/>
            <pc:sldMk cId="0" sldId="591"/>
            <ac:picMk id="33798" creationId="{B6E0796E-B279-38C6-0806-E29410A92556}"/>
          </ac:picMkLst>
        </pc:picChg>
        <pc:picChg chg="mod">
          <ac:chgData name="Kalina Jan (260259)" userId="a7e6ec75-d3ba-42c7-b540-e3e8914f88d5" providerId="ADAL" clId="{CD3F7792-0F03-457C-BA09-E8AF8A1E9D9A}" dt="2024-11-14T21:13:11.095" v="745" actId="1038"/>
          <ac:picMkLst>
            <pc:docMk/>
            <pc:sldMk cId="0" sldId="591"/>
            <ac:picMk id="33799" creationId="{62A8D278-576B-F3C9-C92D-237E6ED0E91A}"/>
          </ac:picMkLst>
        </pc:picChg>
      </pc:sldChg>
      <pc:sldChg chg="modSp mod">
        <pc:chgData name="Kalina Jan (260259)" userId="a7e6ec75-d3ba-42c7-b540-e3e8914f88d5" providerId="ADAL" clId="{CD3F7792-0F03-457C-BA09-E8AF8A1E9D9A}" dt="2024-11-14T21:22:41.164" v="805" actId="1036"/>
        <pc:sldMkLst>
          <pc:docMk/>
          <pc:sldMk cId="0" sldId="592"/>
        </pc:sldMkLst>
        <pc:spChg chg="mod">
          <ac:chgData name="Kalina Jan (260259)" userId="a7e6ec75-d3ba-42c7-b540-e3e8914f88d5" providerId="ADAL" clId="{CD3F7792-0F03-457C-BA09-E8AF8A1E9D9A}" dt="2024-11-14T21:22:31.874" v="801" actId="1035"/>
          <ac:spMkLst>
            <pc:docMk/>
            <pc:sldMk cId="0" sldId="592"/>
            <ac:spMk id="34818" creationId="{BC2671A3-6FC0-2A2C-03A7-0AE9C65674DF}"/>
          </ac:spMkLst>
        </pc:spChg>
        <pc:spChg chg="mod">
          <ac:chgData name="Kalina Jan (260259)" userId="a7e6ec75-d3ba-42c7-b540-e3e8914f88d5" providerId="ADAL" clId="{CD3F7792-0F03-457C-BA09-E8AF8A1E9D9A}" dt="2024-11-14T21:22:29.023" v="796" actId="1036"/>
          <ac:spMkLst>
            <pc:docMk/>
            <pc:sldMk cId="0" sldId="592"/>
            <ac:spMk id="34819" creationId="{75DC8AC4-1EFD-0C7F-CEF9-0FD5840BD361}"/>
          </ac:spMkLst>
        </pc:spChg>
        <pc:picChg chg="mod">
          <ac:chgData name="Kalina Jan (260259)" userId="a7e6ec75-d3ba-42c7-b540-e3e8914f88d5" providerId="ADAL" clId="{CD3F7792-0F03-457C-BA09-E8AF8A1E9D9A}" dt="2024-11-14T21:22:29.023" v="796" actId="1036"/>
          <ac:picMkLst>
            <pc:docMk/>
            <pc:sldMk cId="0" sldId="592"/>
            <ac:picMk id="34821" creationId="{956C6138-1D67-D594-3C04-54886E622A2E}"/>
          </ac:picMkLst>
        </pc:picChg>
        <pc:picChg chg="mod">
          <ac:chgData name="Kalina Jan (260259)" userId="a7e6ec75-d3ba-42c7-b540-e3e8914f88d5" providerId="ADAL" clId="{CD3F7792-0F03-457C-BA09-E8AF8A1E9D9A}" dt="2024-11-14T21:22:41.164" v="805" actId="1036"/>
          <ac:picMkLst>
            <pc:docMk/>
            <pc:sldMk cId="0" sldId="592"/>
            <ac:picMk id="34822" creationId="{E1ED6E55-47AB-A13D-728C-6D8E2ED18386}"/>
          </ac:picMkLst>
        </pc:picChg>
      </pc:sldChg>
      <pc:sldChg chg="modSp mod">
        <pc:chgData name="Kalina Jan (260259)" userId="a7e6ec75-d3ba-42c7-b540-e3e8914f88d5" providerId="ADAL" clId="{CD3F7792-0F03-457C-BA09-E8AF8A1E9D9A}" dt="2024-11-14T21:24:09.809" v="834" actId="113"/>
        <pc:sldMkLst>
          <pc:docMk/>
          <pc:sldMk cId="0" sldId="593"/>
        </pc:sldMkLst>
        <pc:spChg chg="mod">
          <ac:chgData name="Kalina Jan (260259)" userId="a7e6ec75-d3ba-42c7-b540-e3e8914f88d5" providerId="ADAL" clId="{CD3F7792-0F03-457C-BA09-E8AF8A1E9D9A}" dt="2024-11-14T21:23:10.625" v="819" actId="1035"/>
          <ac:spMkLst>
            <pc:docMk/>
            <pc:sldMk cId="0" sldId="593"/>
            <ac:spMk id="35842" creationId="{810BA8D9-EF08-3B2A-10BE-32321C6EBB95}"/>
          </ac:spMkLst>
        </pc:spChg>
        <pc:spChg chg="mod">
          <ac:chgData name="Kalina Jan (260259)" userId="a7e6ec75-d3ba-42c7-b540-e3e8914f88d5" providerId="ADAL" clId="{CD3F7792-0F03-457C-BA09-E8AF8A1E9D9A}" dt="2024-11-14T21:24:09.809" v="834" actId="113"/>
          <ac:spMkLst>
            <pc:docMk/>
            <pc:sldMk cId="0" sldId="593"/>
            <ac:spMk id="35843" creationId="{13F9CA20-7ECF-8559-996D-D5AF84E6C621}"/>
          </ac:spMkLst>
        </pc:spChg>
        <pc:picChg chg="mod">
          <ac:chgData name="Kalina Jan (260259)" userId="a7e6ec75-d3ba-42c7-b540-e3e8914f88d5" providerId="ADAL" clId="{CD3F7792-0F03-457C-BA09-E8AF8A1E9D9A}" dt="2024-11-14T21:24:00.579" v="831" actId="1076"/>
          <ac:picMkLst>
            <pc:docMk/>
            <pc:sldMk cId="0" sldId="593"/>
            <ac:picMk id="35845" creationId="{B3811468-2E6B-E72E-F02F-42C2C15AD3C7}"/>
          </ac:picMkLst>
        </pc:picChg>
        <pc:picChg chg="mod">
          <ac:chgData name="Kalina Jan (260259)" userId="a7e6ec75-d3ba-42c7-b540-e3e8914f88d5" providerId="ADAL" clId="{CD3F7792-0F03-457C-BA09-E8AF8A1E9D9A}" dt="2024-11-14T21:24:03.666" v="832" actId="1076"/>
          <ac:picMkLst>
            <pc:docMk/>
            <pc:sldMk cId="0" sldId="593"/>
            <ac:picMk id="35846" creationId="{B98597C0-4FA9-28A8-269B-7E6FB324797C}"/>
          </ac:picMkLst>
        </pc:picChg>
        <pc:picChg chg="mod">
          <ac:chgData name="Kalina Jan (260259)" userId="a7e6ec75-d3ba-42c7-b540-e3e8914f88d5" providerId="ADAL" clId="{CD3F7792-0F03-457C-BA09-E8AF8A1E9D9A}" dt="2024-11-14T21:23:18.037" v="822" actId="1076"/>
          <ac:picMkLst>
            <pc:docMk/>
            <pc:sldMk cId="0" sldId="593"/>
            <ac:picMk id="35848" creationId="{16706BC2-8B85-EA40-A1B4-F8B83C205B26}"/>
          </ac:picMkLst>
        </pc:picChg>
      </pc:sldChg>
      <pc:sldChg chg="modSp mod">
        <pc:chgData name="Kalina Jan (260259)" userId="a7e6ec75-d3ba-42c7-b540-e3e8914f88d5" providerId="ADAL" clId="{CD3F7792-0F03-457C-BA09-E8AF8A1E9D9A}" dt="2024-11-14T21:27:33.416" v="938" actId="1038"/>
        <pc:sldMkLst>
          <pc:docMk/>
          <pc:sldMk cId="0" sldId="595"/>
        </pc:sldMkLst>
        <pc:spChg chg="mod">
          <ac:chgData name="Kalina Jan (260259)" userId="a7e6ec75-d3ba-42c7-b540-e3e8914f88d5" providerId="ADAL" clId="{CD3F7792-0F03-457C-BA09-E8AF8A1E9D9A}" dt="2024-11-14T21:27:10.351" v="927" actId="403"/>
          <ac:spMkLst>
            <pc:docMk/>
            <pc:sldMk cId="0" sldId="595"/>
            <ac:spMk id="37892" creationId="{B30F40E5-74D2-6FD0-9C02-3364CC495122}"/>
          </ac:spMkLst>
        </pc:spChg>
        <pc:spChg chg="mod">
          <ac:chgData name="Kalina Jan (260259)" userId="a7e6ec75-d3ba-42c7-b540-e3e8914f88d5" providerId="ADAL" clId="{CD3F7792-0F03-457C-BA09-E8AF8A1E9D9A}" dt="2024-11-14T21:24:53.522" v="844" actId="1035"/>
          <ac:spMkLst>
            <pc:docMk/>
            <pc:sldMk cId="0" sldId="595"/>
            <ac:spMk id="37895" creationId="{93CF387A-2D29-3232-1D31-2A4E654D8E83}"/>
          </ac:spMkLst>
        </pc:spChg>
        <pc:picChg chg="mod">
          <ac:chgData name="Kalina Jan (260259)" userId="a7e6ec75-d3ba-42c7-b540-e3e8914f88d5" providerId="ADAL" clId="{CD3F7792-0F03-457C-BA09-E8AF8A1E9D9A}" dt="2024-11-14T21:26:16.407" v="910" actId="1035"/>
          <ac:picMkLst>
            <pc:docMk/>
            <pc:sldMk cId="0" sldId="595"/>
            <ac:picMk id="37890" creationId="{6A816B24-215B-B4F5-A120-1C7D9B956B6A}"/>
          </ac:picMkLst>
        </pc:picChg>
        <pc:picChg chg="mod">
          <ac:chgData name="Kalina Jan (260259)" userId="a7e6ec75-d3ba-42c7-b540-e3e8914f88d5" providerId="ADAL" clId="{CD3F7792-0F03-457C-BA09-E8AF8A1E9D9A}" dt="2024-11-14T21:27:33.416" v="938" actId="1038"/>
          <ac:picMkLst>
            <pc:docMk/>
            <pc:sldMk cId="0" sldId="595"/>
            <ac:picMk id="37891" creationId="{3A89D87B-1BB9-225F-170B-0DB91442122D}"/>
          </ac:picMkLst>
        </pc:picChg>
        <pc:picChg chg="mod">
          <ac:chgData name="Kalina Jan (260259)" userId="a7e6ec75-d3ba-42c7-b540-e3e8914f88d5" providerId="ADAL" clId="{CD3F7792-0F03-457C-BA09-E8AF8A1E9D9A}" dt="2024-11-14T21:27:29.868" v="934" actId="1036"/>
          <ac:picMkLst>
            <pc:docMk/>
            <pc:sldMk cId="0" sldId="595"/>
            <ac:picMk id="37893" creationId="{F96BAE02-847D-94E5-6D85-F86FF17C2480}"/>
          </ac:picMkLst>
        </pc:picChg>
        <pc:picChg chg="mod">
          <ac:chgData name="Kalina Jan (260259)" userId="a7e6ec75-d3ba-42c7-b540-e3e8914f88d5" providerId="ADAL" clId="{CD3F7792-0F03-457C-BA09-E8AF8A1E9D9A}" dt="2024-11-14T21:27:16.018" v="929" actId="1076"/>
          <ac:picMkLst>
            <pc:docMk/>
            <pc:sldMk cId="0" sldId="595"/>
            <ac:picMk id="37894" creationId="{3BA83ED3-3E49-1469-9431-F0C99B3E5355}"/>
          </ac:picMkLst>
        </pc:picChg>
        <pc:picChg chg="mod">
          <ac:chgData name="Kalina Jan (260259)" userId="a7e6ec75-d3ba-42c7-b540-e3e8914f88d5" providerId="ADAL" clId="{CD3F7792-0F03-457C-BA09-E8AF8A1E9D9A}" dt="2024-11-14T21:25:24.181" v="863" actId="1035"/>
          <ac:picMkLst>
            <pc:docMk/>
            <pc:sldMk cId="0" sldId="595"/>
            <ac:picMk id="37897" creationId="{BF48F622-4FA5-6001-C7D2-624890A3E8A3}"/>
          </ac:picMkLst>
        </pc:picChg>
        <pc:picChg chg="mod">
          <ac:chgData name="Kalina Jan (260259)" userId="a7e6ec75-d3ba-42c7-b540-e3e8914f88d5" providerId="ADAL" clId="{CD3F7792-0F03-457C-BA09-E8AF8A1E9D9A}" dt="2024-11-14T21:25:23.076" v="861" actId="1035"/>
          <ac:picMkLst>
            <pc:docMk/>
            <pc:sldMk cId="0" sldId="595"/>
            <ac:picMk id="37898" creationId="{7746BB33-DAC8-1ADC-664E-D1891DA4918B}"/>
          </ac:picMkLst>
        </pc:picChg>
      </pc:sldChg>
      <pc:sldChg chg="addSp delSp modSp mod">
        <pc:chgData name="Kalina Jan (260259)" userId="a7e6ec75-d3ba-42c7-b540-e3e8914f88d5" providerId="ADAL" clId="{CD3F7792-0F03-457C-BA09-E8AF8A1E9D9A}" dt="2024-11-14T21:32:54.482" v="1181" actId="113"/>
        <pc:sldMkLst>
          <pc:docMk/>
          <pc:sldMk cId="0" sldId="596"/>
        </pc:sldMkLst>
        <pc:spChg chg="mod">
          <ac:chgData name="Kalina Jan (260259)" userId="a7e6ec75-d3ba-42c7-b540-e3e8914f88d5" providerId="ADAL" clId="{CD3F7792-0F03-457C-BA09-E8AF8A1E9D9A}" dt="2024-11-14T21:32:54.482" v="1181" actId="113"/>
          <ac:spMkLst>
            <pc:docMk/>
            <pc:sldMk cId="0" sldId="596"/>
            <ac:spMk id="3" creationId="{5432FF21-8C44-3DCD-CA55-F33161A9C91D}"/>
          </ac:spMkLst>
        </pc:spChg>
        <pc:spChg chg="mod">
          <ac:chgData name="Kalina Jan (260259)" userId="a7e6ec75-d3ba-42c7-b540-e3e8914f88d5" providerId="ADAL" clId="{CD3F7792-0F03-457C-BA09-E8AF8A1E9D9A}" dt="2024-11-14T21:32:17.328" v="1167" actId="1035"/>
          <ac:spMkLst>
            <pc:docMk/>
            <pc:sldMk cId="0" sldId="596"/>
            <ac:spMk id="38915" creationId="{762B9281-C0C3-7CC4-552F-8066C23AAC10}"/>
          </ac:spMkLst>
        </pc:spChg>
        <pc:picChg chg="add mod">
          <ac:chgData name="Kalina Jan (260259)" userId="a7e6ec75-d3ba-42c7-b540-e3e8914f88d5" providerId="ADAL" clId="{CD3F7792-0F03-457C-BA09-E8AF8A1E9D9A}" dt="2024-11-14T21:32:19.340" v="1174" actId="1035"/>
          <ac:picMkLst>
            <pc:docMk/>
            <pc:sldMk cId="0" sldId="596"/>
            <ac:picMk id="7" creationId="{0AF48EBC-DB2D-C1C6-985F-D8C7B481DEF9}"/>
          </ac:picMkLst>
        </pc:picChg>
      </pc:sldChg>
      <pc:sldChg chg="modSp mod">
        <pc:chgData name="Kalina Jan (260259)" userId="a7e6ec75-d3ba-42c7-b540-e3e8914f88d5" providerId="ADAL" clId="{CD3F7792-0F03-457C-BA09-E8AF8A1E9D9A}" dt="2024-11-14T21:34:42.190" v="1231" actId="12788"/>
        <pc:sldMkLst>
          <pc:docMk/>
          <pc:sldMk cId="0" sldId="598"/>
        </pc:sldMkLst>
        <pc:spChg chg="mod">
          <ac:chgData name="Kalina Jan (260259)" userId="a7e6ec75-d3ba-42c7-b540-e3e8914f88d5" providerId="ADAL" clId="{CD3F7792-0F03-457C-BA09-E8AF8A1E9D9A}" dt="2024-11-14T21:34:21.588" v="1224" actId="255"/>
          <ac:spMkLst>
            <pc:docMk/>
            <pc:sldMk cId="0" sldId="598"/>
            <ac:spMk id="3" creationId="{3E36858D-DA26-F177-4FAC-519426C0DA59}"/>
          </ac:spMkLst>
        </pc:spChg>
        <pc:picChg chg="mod">
          <ac:chgData name="Kalina Jan (260259)" userId="a7e6ec75-d3ba-42c7-b540-e3e8914f88d5" providerId="ADAL" clId="{CD3F7792-0F03-457C-BA09-E8AF8A1E9D9A}" dt="2024-11-14T21:33:24.415" v="1187" actId="12788"/>
          <ac:picMkLst>
            <pc:docMk/>
            <pc:sldMk cId="0" sldId="598"/>
            <ac:picMk id="40965" creationId="{3AF717A7-EA8E-4D17-D9E5-7AD673A005A0}"/>
          </ac:picMkLst>
        </pc:picChg>
        <pc:picChg chg="mod">
          <ac:chgData name="Kalina Jan (260259)" userId="a7e6ec75-d3ba-42c7-b540-e3e8914f88d5" providerId="ADAL" clId="{CD3F7792-0F03-457C-BA09-E8AF8A1E9D9A}" dt="2024-11-14T21:34:27.779" v="1227" actId="12788"/>
          <ac:picMkLst>
            <pc:docMk/>
            <pc:sldMk cId="0" sldId="598"/>
            <ac:picMk id="40966" creationId="{06B29225-5391-AD53-ACD0-0FA7778D2B6C}"/>
          </ac:picMkLst>
        </pc:picChg>
        <pc:picChg chg="mod">
          <ac:chgData name="Kalina Jan (260259)" userId="a7e6ec75-d3ba-42c7-b540-e3e8914f88d5" providerId="ADAL" clId="{CD3F7792-0F03-457C-BA09-E8AF8A1E9D9A}" dt="2024-11-14T21:34:42.190" v="1231" actId="12788"/>
          <ac:picMkLst>
            <pc:docMk/>
            <pc:sldMk cId="0" sldId="598"/>
            <ac:picMk id="40967" creationId="{7A8FC594-DABC-0B26-E8E7-C00F4ED33502}"/>
          </ac:picMkLst>
        </pc:picChg>
      </pc:sldChg>
      <pc:sldChg chg="delSp modSp mod">
        <pc:chgData name="Kalina Jan (260259)" userId="a7e6ec75-d3ba-42c7-b540-e3e8914f88d5" providerId="ADAL" clId="{CD3F7792-0F03-457C-BA09-E8AF8A1E9D9A}" dt="2024-11-14T21:37:13.589" v="1380" actId="478"/>
        <pc:sldMkLst>
          <pc:docMk/>
          <pc:sldMk cId="0" sldId="599"/>
        </pc:sldMkLst>
        <pc:spChg chg="mod">
          <ac:chgData name="Kalina Jan (260259)" userId="a7e6ec75-d3ba-42c7-b540-e3e8914f88d5" providerId="ADAL" clId="{CD3F7792-0F03-457C-BA09-E8AF8A1E9D9A}" dt="2024-11-14T21:37:02.868" v="1331" actId="20577"/>
          <ac:spMkLst>
            <pc:docMk/>
            <pc:sldMk cId="0" sldId="599"/>
            <ac:spMk id="3" creationId="{B546779B-4F5E-8C29-4BD4-9C5AAA4962C1}"/>
          </ac:spMkLst>
        </pc:spChg>
        <pc:picChg chg="mod">
          <ac:chgData name="Kalina Jan (260259)" userId="a7e6ec75-d3ba-42c7-b540-e3e8914f88d5" providerId="ADAL" clId="{CD3F7792-0F03-457C-BA09-E8AF8A1E9D9A}" dt="2024-11-14T21:35:23.033" v="1249" actId="1036"/>
          <ac:picMkLst>
            <pc:docMk/>
            <pc:sldMk cId="0" sldId="599"/>
            <ac:picMk id="41989" creationId="{9040C31D-4D0F-A6CC-952E-0049BF594A5C}"/>
          </ac:picMkLst>
        </pc:picChg>
        <pc:picChg chg="mod">
          <ac:chgData name="Kalina Jan (260259)" userId="a7e6ec75-d3ba-42c7-b540-e3e8914f88d5" providerId="ADAL" clId="{CD3F7792-0F03-457C-BA09-E8AF8A1E9D9A}" dt="2024-11-14T21:35:31.703" v="1252" actId="1038"/>
          <ac:picMkLst>
            <pc:docMk/>
            <pc:sldMk cId="0" sldId="599"/>
            <ac:picMk id="41990" creationId="{1AC2C416-C236-093B-68E3-83A5839C32A8}"/>
          </ac:picMkLst>
        </pc:picChg>
        <pc:picChg chg="mod">
          <ac:chgData name="Kalina Jan (260259)" userId="a7e6ec75-d3ba-42c7-b540-e3e8914f88d5" providerId="ADAL" clId="{CD3F7792-0F03-457C-BA09-E8AF8A1E9D9A}" dt="2024-11-14T21:37:11.272" v="1379" actId="1035"/>
          <ac:picMkLst>
            <pc:docMk/>
            <pc:sldMk cId="0" sldId="599"/>
            <ac:picMk id="41991" creationId="{69475B4F-7CBD-12E7-A097-71A88DF6CA99}"/>
          </ac:picMkLst>
        </pc:picChg>
      </pc:sldChg>
      <pc:sldChg chg="modSp mod">
        <pc:chgData name="Kalina Jan (260259)" userId="a7e6ec75-d3ba-42c7-b540-e3e8914f88d5" providerId="ADAL" clId="{CD3F7792-0F03-457C-BA09-E8AF8A1E9D9A}" dt="2024-11-14T21:37:51.555" v="1398" actId="20577"/>
        <pc:sldMkLst>
          <pc:docMk/>
          <pc:sldMk cId="0" sldId="600"/>
        </pc:sldMkLst>
        <pc:spChg chg="mod">
          <ac:chgData name="Kalina Jan (260259)" userId="a7e6ec75-d3ba-42c7-b540-e3e8914f88d5" providerId="ADAL" clId="{CD3F7792-0F03-457C-BA09-E8AF8A1E9D9A}" dt="2024-11-14T21:37:51.555" v="1398" actId="20577"/>
          <ac:spMkLst>
            <pc:docMk/>
            <pc:sldMk cId="0" sldId="600"/>
            <ac:spMk id="3" creationId="{C96A8054-E475-5A6B-109A-0B758D159A93}"/>
          </ac:spMkLst>
        </pc:spChg>
      </pc:sldChg>
      <pc:sldChg chg="modSp mod">
        <pc:chgData name="Kalina Jan (260259)" userId="a7e6ec75-d3ba-42c7-b540-e3e8914f88d5" providerId="ADAL" clId="{CD3F7792-0F03-457C-BA09-E8AF8A1E9D9A}" dt="2024-11-15T01:13:48.868" v="2122" actId="790"/>
        <pc:sldMkLst>
          <pc:docMk/>
          <pc:sldMk cId="0" sldId="601"/>
        </pc:sldMkLst>
        <pc:spChg chg="mod">
          <ac:chgData name="Kalina Jan (260259)" userId="a7e6ec75-d3ba-42c7-b540-e3e8914f88d5" providerId="ADAL" clId="{CD3F7792-0F03-457C-BA09-E8AF8A1E9D9A}" dt="2024-11-15T01:13:48.868" v="2122" actId="790"/>
          <ac:spMkLst>
            <pc:docMk/>
            <pc:sldMk cId="0" sldId="601"/>
            <ac:spMk id="44035" creationId="{1242B2E5-ECE7-BF07-1FC4-E9415178FF79}"/>
          </ac:spMkLst>
        </pc:spChg>
        <pc:spChg chg="mod">
          <ac:chgData name="Kalina Jan (260259)" userId="a7e6ec75-d3ba-42c7-b540-e3e8914f88d5" providerId="ADAL" clId="{CD3F7792-0F03-457C-BA09-E8AF8A1E9D9A}" dt="2024-11-14T21:41:29.189" v="1491" actId="20577"/>
          <ac:spMkLst>
            <pc:docMk/>
            <pc:sldMk cId="0" sldId="601"/>
            <ac:spMk id="44036" creationId="{DF74BA69-B03B-B5F8-989C-9BC7EE3CF76D}"/>
          </ac:spMkLst>
        </pc:spChg>
        <pc:picChg chg="mod">
          <ac:chgData name="Kalina Jan (260259)" userId="a7e6ec75-d3ba-42c7-b540-e3e8914f88d5" providerId="ADAL" clId="{CD3F7792-0F03-457C-BA09-E8AF8A1E9D9A}" dt="2024-11-14T21:37:59.492" v="1400" actId="1035"/>
          <ac:picMkLst>
            <pc:docMk/>
            <pc:sldMk cId="0" sldId="601"/>
            <ac:picMk id="44038" creationId="{A618905E-21B0-D39F-37C6-0170D0CCB145}"/>
          </ac:picMkLst>
        </pc:picChg>
      </pc:sldChg>
      <pc:sldChg chg="modSp mod">
        <pc:chgData name="Kalina Jan (260259)" userId="a7e6ec75-d3ba-42c7-b540-e3e8914f88d5" providerId="ADAL" clId="{CD3F7792-0F03-457C-BA09-E8AF8A1E9D9A}" dt="2024-11-14T21:44:10.536" v="1606" actId="20577"/>
        <pc:sldMkLst>
          <pc:docMk/>
          <pc:sldMk cId="0" sldId="602"/>
        </pc:sldMkLst>
        <pc:spChg chg="mod">
          <ac:chgData name="Kalina Jan (260259)" userId="a7e6ec75-d3ba-42c7-b540-e3e8914f88d5" providerId="ADAL" clId="{CD3F7792-0F03-457C-BA09-E8AF8A1E9D9A}" dt="2024-11-14T21:44:10.536" v="1606" actId="20577"/>
          <ac:spMkLst>
            <pc:docMk/>
            <pc:sldMk cId="0" sldId="602"/>
            <ac:spMk id="3" creationId="{8CB43363-B9C4-C197-D525-36FCD5FFBE7A}"/>
          </ac:spMkLst>
        </pc:spChg>
        <pc:picChg chg="mod">
          <ac:chgData name="Kalina Jan (260259)" userId="a7e6ec75-d3ba-42c7-b540-e3e8914f88d5" providerId="ADAL" clId="{CD3F7792-0F03-457C-BA09-E8AF8A1E9D9A}" dt="2024-11-14T21:42:13.038" v="1500" actId="1036"/>
          <ac:picMkLst>
            <pc:docMk/>
            <pc:sldMk cId="0" sldId="602"/>
            <ac:picMk id="45062" creationId="{5611DBCC-A813-2AD8-E0A0-9E2BD1423EEB}"/>
          </ac:picMkLst>
        </pc:picChg>
      </pc:sldChg>
      <pc:sldChg chg="modSp mod">
        <pc:chgData name="Kalina Jan (260259)" userId="a7e6ec75-d3ba-42c7-b540-e3e8914f88d5" providerId="ADAL" clId="{CD3F7792-0F03-457C-BA09-E8AF8A1E9D9A}" dt="2024-11-14T21:47:17.412" v="1717" actId="115"/>
        <pc:sldMkLst>
          <pc:docMk/>
          <pc:sldMk cId="0" sldId="603"/>
        </pc:sldMkLst>
        <pc:spChg chg="mod">
          <ac:chgData name="Kalina Jan (260259)" userId="a7e6ec75-d3ba-42c7-b540-e3e8914f88d5" providerId="ADAL" clId="{CD3F7792-0F03-457C-BA09-E8AF8A1E9D9A}" dt="2024-11-14T21:47:17.412" v="1717" actId="115"/>
          <ac:spMkLst>
            <pc:docMk/>
            <pc:sldMk cId="0" sldId="603"/>
            <ac:spMk id="3" creationId="{F482E71B-E657-9F58-FE67-1D9564260537}"/>
          </ac:spMkLst>
        </pc:spChg>
        <pc:picChg chg="mod">
          <ac:chgData name="Kalina Jan (260259)" userId="a7e6ec75-d3ba-42c7-b540-e3e8914f88d5" providerId="ADAL" clId="{CD3F7792-0F03-457C-BA09-E8AF8A1E9D9A}" dt="2024-11-14T21:45:35.761" v="1641" actId="1076"/>
          <ac:picMkLst>
            <pc:docMk/>
            <pc:sldMk cId="0" sldId="603"/>
            <ac:picMk id="46086" creationId="{AD147912-019D-0581-05FB-965A3E211E6A}"/>
          </ac:picMkLst>
        </pc:picChg>
        <pc:picChg chg="mod">
          <ac:chgData name="Kalina Jan (260259)" userId="a7e6ec75-d3ba-42c7-b540-e3e8914f88d5" providerId="ADAL" clId="{CD3F7792-0F03-457C-BA09-E8AF8A1E9D9A}" dt="2024-11-14T21:45:39.941" v="1644" actId="1076"/>
          <ac:picMkLst>
            <pc:docMk/>
            <pc:sldMk cId="0" sldId="603"/>
            <ac:picMk id="46087" creationId="{6D822A8F-C360-E0D1-9815-E4A974ADADA2}"/>
          </ac:picMkLst>
        </pc:picChg>
      </pc:sldChg>
      <pc:sldChg chg="addSp delSp modSp mod">
        <pc:chgData name="Kalina Jan (260259)" userId="a7e6ec75-d3ba-42c7-b540-e3e8914f88d5" providerId="ADAL" clId="{CD3F7792-0F03-457C-BA09-E8AF8A1E9D9A}" dt="2024-11-15T01:13:08.415" v="2121" actId="21"/>
        <pc:sldMkLst>
          <pc:docMk/>
          <pc:sldMk cId="0" sldId="604"/>
        </pc:sldMkLst>
        <pc:spChg chg="mod">
          <ac:chgData name="Kalina Jan (260259)" userId="a7e6ec75-d3ba-42c7-b540-e3e8914f88d5" providerId="ADAL" clId="{CD3F7792-0F03-457C-BA09-E8AF8A1E9D9A}" dt="2024-11-14T21:50:45.981" v="1859" actId="1035"/>
          <ac:spMkLst>
            <pc:docMk/>
            <pc:sldMk cId="0" sldId="604"/>
            <ac:spMk id="47106" creationId="{55AEB56E-F8E2-1FC1-88E0-1A682298B23A}"/>
          </ac:spMkLst>
        </pc:spChg>
        <pc:spChg chg="mod">
          <ac:chgData name="Kalina Jan (260259)" userId="a7e6ec75-d3ba-42c7-b540-e3e8914f88d5" providerId="ADAL" clId="{CD3F7792-0F03-457C-BA09-E8AF8A1E9D9A}" dt="2024-11-15T01:13:08.415" v="2121" actId="21"/>
          <ac:spMkLst>
            <pc:docMk/>
            <pc:sldMk cId="0" sldId="604"/>
            <ac:spMk id="47107" creationId="{F5BD1070-8FFB-CD7D-D33B-084305A2DD3A}"/>
          </ac:spMkLst>
        </pc:spChg>
        <pc:picChg chg="add mod">
          <ac:chgData name="Kalina Jan (260259)" userId="a7e6ec75-d3ba-42c7-b540-e3e8914f88d5" providerId="ADAL" clId="{CD3F7792-0F03-457C-BA09-E8AF8A1E9D9A}" dt="2024-11-14T21:50:05.608" v="1834" actId="1036"/>
          <ac:picMkLst>
            <pc:docMk/>
            <pc:sldMk cId="0" sldId="604"/>
            <ac:picMk id="2" creationId="{85AD654A-DF3A-7991-813D-8122311580CC}"/>
          </ac:picMkLst>
        </pc:picChg>
        <pc:picChg chg="add mod">
          <ac:chgData name="Kalina Jan (260259)" userId="a7e6ec75-d3ba-42c7-b540-e3e8914f88d5" providerId="ADAL" clId="{CD3F7792-0F03-457C-BA09-E8AF8A1E9D9A}" dt="2024-11-14T21:50:36.070" v="1853" actId="1035"/>
          <ac:picMkLst>
            <pc:docMk/>
            <pc:sldMk cId="0" sldId="604"/>
            <ac:picMk id="3" creationId="{4E89184D-6AB0-5277-3F54-65974E34E7B5}"/>
          </ac:picMkLst>
        </pc:picChg>
        <pc:picChg chg="add mod">
          <ac:chgData name="Kalina Jan (260259)" userId="a7e6ec75-d3ba-42c7-b540-e3e8914f88d5" providerId="ADAL" clId="{CD3F7792-0F03-457C-BA09-E8AF8A1E9D9A}" dt="2024-11-14T21:50:54.661" v="1864" actId="1035"/>
          <ac:picMkLst>
            <pc:docMk/>
            <pc:sldMk cId="0" sldId="604"/>
            <ac:picMk id="5" creationId="{A3E46006-2135-255E-3160-CC918D6714AE}"/>
          </ac:picMkLst>
        </pc:picChg>
        <pc:picChg chg="mod">
          <ac:chgData name="Kalina Jan (260259)" userId="a7e6ec75-d3ba-42c7-b540-e3e8914f88d5" providerId="ADAL" clId="{CD3F7792-0F03-457C-BA09-E8AF8A1E9D9A}" dt="2024-11-14T21:50:16.469" v="1846" actId="1036"/>
          <ac:picMkLst>
            <pc:docMk/>
            <pc:sldMk cId="0" sldId="604"/>
            <ac:picMk id="47111" creationId="{ED419070-09B3-7246-650D-CD330B087951}"/>
          </ac:picMkLst>
        </pc:picChg>
      </pc:sldChg>
      <pc:sldChg chg="modSp mod">
        <pc:chgData name="Kalina Jan (260259)" userId="a7e6ec75-d3ba-42c7-b540-e3e8914f88d5" providerId="ADAL" clId="{CD3F7792-0F03-457C-BA09-E8AF8A1E9D9A}" dt="2024-11-14T21:51:53.420" v="1880" actId="113"/>
        <pc:sldMkLst>
          <pc:docMk/>
          <pc:sldMk cId="0" sldId="605"/>
        </pc:sldMkLst>
        <pc:spChg chg="mod">
          <ac:chgData name="Kalina Jan (260259)" userId="a7e6ec75-d3ba-42c7-b540-e3e8914f88d5" providerId="ADAL" clId="{CD3F7792-0F03-457C-BA09-E8AF8A1E9D9A}" dt="2024-11-14T21:51:53.420" v="1880" actId="113"/>
          <ac:spMkLst>
            <pc:docMk/>
            <pc:sldMk cId="0" sldId="605"/>
            <ac:spMk id="3" creationId="{8138E3F1-EE1E-A98B-F404-DDF425694DED}"/>
          </ac:spMkLst>
        </pc:spChg>
      </pc:sldChg>
      <pc:sldChg chg="modSp mod">
        <pc:chgData name="Kalina Jan (260259)" userId="a7e6ec75-d3ba-42c7-b540-e3e8914f88d5" providerId="ADAL" clId="{CD3F7792-0F03-457C-BA09-E8AF8A1E9D9A}" dt="2024-11-14T21:53:58.637" v="1913" actId="113"/>
        <pc:sldMkLst>
          <pc:docMk/>
          <pc:sldMk cId="0" sldId="607"/>
        </pc:sldMkLst>
        <pc:spChg chg="mod">
          <ac:chgData name="Kalina Jan (260259)" userId="a7e6ec75-d3ba-42c7-b540-e3e8914f88d5" providerId="ADAL" clId="{CD3F7792-0F03-457C-BA09-E8AF8A1E9D9A}" dt="2024-11-14T21:53:58.637" v="1913" actId="113"/>
          <ac:spMkLst>
            <pc:docMk/>
            <pc:sldMk cId="0" sldId="607"/>
            <ac:spMk id="50179" creationId="{38ECA2A7-079D-C0A4-798C-1D1787C0AF12}"/>
          </ac:spMkLst>
        </pc:spChg>
      </pc:sldChg>
      <pc:sldChg chg="modSp mod">
        <pc:chgData name="Kalina Jan (260259)" userId="a7e6ec75-d3ba-42c7-b540-e3e8914f88d5" providerId="ADAL" clId="{CD3F7792-0F03-457C-BA09-E8AF8A1E9D9A}" dt="2024-11-14T21:58:06.140" v="2010" actId="20577"/>
        <pc:sldMkLst>
          <pc:docMk/>
          <pc:sldMk cId="0" sldId="608"/>
        </pc:sldMkLst>
        <pc:spChg chg="mod">
          <ac:chgData name="Kalina Jan (260259)" userId="a7e6ec75-d3ba-42c7-b540-e3e8914f88d5" providerId="ADAL" clId="{CD3F7792-0F03-457C-BA09-E8AF8A1E9D9A}" dt="2024-11-14T21:58:06.140" v="2010" actId="20577"/>
          <ac:spMkLst>
            <pc:docMk/>
            <pc:sldMk cId="0" sldId="608"/>
            <ac:spMk id="3" creationId="{BDE44887-DD7B-891D-B144-CD17F34F68B1}"/>
          </ac:spMkLst>
        </pc:spChg>
        <pc:spChg chg="mod">
          <ac:chgData name="Kalina Jan (260259)" userId="a7e6ec75-d3ba-42c7-b540-e3e8914f88d5" providerId="ADAL" clId="{CD3F7792-0F03-457C-BA09-E8AF8A1E9D9A}" dt="2024-11-14T21:54:05.003" v="1919" actId="1035"/>
          <ac:spMkLst>
            <pc:docMk/>
            <pc:sldMk cId="0" sldId="608"/>
            <ac:spMk id="51202" creationId="{B3F4BB5F-87DD-F644-C6B5-8FD003B1FAE8}"/>
          </ac:spMkLst>
        </pc:spChg>
      </pc:sldChg>
      <pc:sldChg chg="modSp mod">
        <pc:chgData name="Kalina Jan (260259)" userId="a7e6ec75-d3ba-42c7-b540-e3e8914f88d5" providerId="ADAL" clId="{CD3F7792-0F03-457C-BA09-E8AF8A1E9D9A}" dt="2024-11-14T21:58:37.275" v="2022" actId="20577"/>
        <pc:sldMkLst>
          <pc:docMk/>
          <pc:sldMk cId="0" sldId="609"/>
        </pc:sldMkLst>
        <pc:spChg chg="mod">
          <ac:chgData name="Kalina Jan (260259)" userId="a7e6ec75-d3ba-42c7-b540-e3e8914f88d5" providerId="ADAL" clId="{CD3F7792-0F03-457C-BA09-E8AF8A1E9D9A}" dt="2024-11-14T21:58:37.275" v="2022" actId="20577"/>
          <ac:spMkLst>
            <pc:docMk/>
            <pc:sldMk cId="0" sldId="609"/>
            <ac:spMk id="3" creationId="{6DA1165F-599C-7258-CCD6-0076DAAFB2B5}"/>
          </ac:spMkLst>
        </pc:spChg>
        <pc:picChg chg="mod">
          <ac:chgData name="Kalina Jan (260259)" userId="a7e6ec75-d3ba-42c7-b540-e3e8914f88d5" providerId="ADAL" clId="{CD3F7792-0F03-457C-BA09-E8AF8A1E9D9A}" dt="2024-11-14T21:58:23.429" v="2012" actId="14100"/>
          <ac:picMkLst>
            <pc:docMk/>
            <pc:sldMk cId="0" sldId="609"/>
            <ac:picMk id="52229" creationId="{A8C8E8B6-6BEC-9F2F-8638-87AC7A1E21FA}"/>
          </ac:picMkLst>
        </pc:picChg>
      </pc:sldChg>
      <pc:sldChg chg="modSp mod">
        <pc:chgData name="Kalina Jan (260259)" userId="a7e6ec75-d3ba-42c7-b540-e3e8914f88d5" providerId="ADAL" clId="{CD3F7792-0F03-457C-BA09-E8AF8A1E9D9A}" dt="2024-11-14T22:00:32.428" v="2085" actId="1036"/>
        <pc:sldMkLst>
          <pc:docMk/>
          <pc:sldMk cId="0" sldId="610"/>
        </pc:sldMkLst>
        <pc:spChg chg="mod">
          <ac:chgData name="Kalina Jan (260259)" userId="a7e6ec75-d3ba-42c7-b540-e3e8914f88d5" providerId="ADAL" clId="{CD3F7792-0F03-457C-BA09-E8AF8A1E9D9A}" dt="2024-11-14T22:00:25.862" v="2082" actId="20577"/>
          <ac:spMkLst>
            <pc:docMk/>
            <pc:sldMk cId="0" sldId="610"/>
            <ac:spMk id="3" creationId="{B61757A4-FBC4-598F-1C9F-03B66D34E033}"/>
          </ac:spMkLst>
        </pc:spChg>
        <pc:spChg chg="mod">
          <ac:chgData name="Kalina Jan (260259)" userId="a7e6ec75-d3ba-42c7-b540-e3e8914f88d5" providerId="ADAL" clId="{CD3F7792-0F03-457C-BA09-E8AF8A1E9D9A}" dt="2024-11-14T22:00:32.428" v="2085" actId="1036"/>
          <ac:spMkLst>
            <pc:docMk/>
            <pc:sldMk cId="0" sldId="610"/>
            <ac:spMk id="17" creationId="{1FC927A1-B537-A382-09A3-6F0E33324523}"/>
          </ac:spMkLst>
        </pc:spChg>
        <pc:spChg chg="mod">
          <ac:chgData name="Kalina Jan (260259)" userId="a7e6ec75-d3ba-42c7-b540-e3e8914f88d5" providerId="ADAL" clId="{CD3F7792-0F03-457C-BA09-E8AF8A1E9D9A}" dt="2024-11-14T22:00:32.428" v="2085" actId="1036"/>
          <ac:spMkLst>
            <pc:docMk/>
            <pc:sldMk cId="0" sldId="610"/>
            <ac:spMk id="19" creationId="{9D11E727-7D49-4EED-DD57-906B7A396D9F}"/>
          </ac:spMkLst>
        </pc:spChg>
        <pc:spChg chg="mod">
          <ac:chgData name="Kalina Jan (260259)" userId="a7e6ec75-d3ba-42c7-b540-e3e8914f88d5" providerId="ADAL" clId="{CD3F7792-0F03-457C-BA09-E8AF8A1E9D9A}" dt="2024-11-14T22:00:32.428" v="2085" actId="1036"/>
          <ac:spMkLst>
            <pc:docMk/>
            <pc:sldMk cId="0" sldId="610"/>
            <ac:spMk id="20" creationId="{3C052129-54AE-566F-854F-05427BCEE216}"/>
          </ac:spMkLst>
        </pc:spChg>
        <pc:spChg chg="mod">
          <ac:chgData name="Kalina Jan (260259)" userId="a7e6ec75-d3ba-42c7-b540-e3e8914f88d5" providerId="ADAL" clId="{CD3F7792-0F03-457C-BA09-E8AF8A1E9D9A}" dt="2024-11-14T22:00:32.428" v="2085" actId="1036"/>
          <ac:spMkLst>
            <pc:docMk/>
            <pc:sldMk cId="0" sldId="610"/>
            <ac:spMk id="21" creationId="{F6F9A100-2B9E-D52C-4CF9-0E8F164D64EE}"/>
          </ac:spMkLst>
        </pc:spChg>
        <pc:spChg chg="mod">
          <ac:chgData name="Kalina Jan (260259)" userId="a7e6ec75-d3ba-42c7-b540-e3e8914f88d5" providerId="ADAL" clId="{CD3F7792-0F03-457C-BA09-E8AF8A1E9D9A}" dt="2024-11-14T22:00:32.428" v="2085" actId="1036"/>
          <ac:spMkLst>
            <pc:docMk/>
            <pc:sldMk cId="0" sldId="610"/>
            <ac:spMk id="22" creationId="{367DBD4A-406E-6513-285B-9967F968871E}"/>
          </ac:spMkLst>
        </pc:spChg>
        <pc:spChg chg="mod">
          <ac:chgData name="Kalina Jan (260259)" userId="a7e6ec75-d3ba-42c7-b540-e3e8914f88d5" providerId="ADAL" clId="{CD3F7792-0F03-457C-BA09-E8AF8A1E9D9A}" dt="2024-11-14T22:00:32.428" v="2085" actId="1036"/>
          <ac:spMkLst>
            <pc:docMk/>
            <pc:sldMk cId="0" sldId="610"/>
            <ac:spMk id="24" creationId="{7C1110AA-38E6-8424-C793-EDB30F3A8991}"/>
          </ac:spMkLst>
        </pc:spChg>
        <pc:picChg chg="mod">
          <ac:chgData name="Kalina Jan (260259)" userId="a7e6ec75-d3ba-42c7-b540-e3e8914f88d5" providerId="ADAL" clId="{CD3F7792-0F03-457C-BA09-E8AF8A1E9D9A}" dt="2024-11-14T22:00:23" v="2076" actId="1036"/>
          <ac:picMkLst>
            <pc:docMk/>
            <pc:sldMk cId="0" sldId="610"/>
            <ac:picMk id="53264" creationId="{34B76EAD-0C6B-FCC8-8A18-799E6D1B162D}"/>
          </ac:picMkLst>
        </pc:picChg>
        <pc:picChg chg="mod">
          <ac:chgData name="Kalina Jan (260259)" userId="a7e6ec75-d3ba-42c7-b540-e3e8914f88d5" providerId="ADAL" clId="{CD3F7792-0F03-457C-BA09-E8AF8A1E9D9A}" dt="2024-11-14T21:59:21.413" v="2033" actId="1036"/>
          <ac:picMkLst>
            <pc:docMk/>
            <pc:sldMk cId="0" sldId="610"/>
            <ac:picMk id="53265" creationId="{F84E7D86-580F-FE37-0AE0-DEB17995CCD9}"/>
          </ac:picMkLst>
        </pc:picChg>
        <pc:cxnChg chg="mod">
          <ac:chgData name="Kalina Jan (260259)" userId="a7e6ec75-d3ba-42c7-b540-e3e8914f88d5" providerId="ADAL" clId="{CD3F7792-0F03-457C-BA09-E8AF8A1E9D9A}" dt="2024-11-14T22:00:32.428" v="2085" actId="1036"/>
          <ac:cxnSpMkLst>
            <pc:docMk/>
            <pc:sldMk cId="0" sldId="610"/>
            <ac:cxnSpMk id="16" creationId="{2BC31661-C022-D13F-BFF6-26C7B1C9C3AC}"/>
          </ac:cxnSpMkLst>
        </pc:cxnChg>
        <pc:cxnChg chg="mod">
          <ac:chgData name="Kalina Jan (260259)" userId="a7e6ec75-d3ba-42c7-b540-e3e8914f88d5" providerId="ADAL" clId="{CD3F7792-0F03-457C-BA09-E8AF8A1E9D9A}" dt="2024-11-14T22:00:32.428" v="2085" actId="1036"/>
          <ac:cxnSpMkLst>
            <pc:docMk/>
            <pc:sldMk cId="0" sldId="610"/>
            <ac:cxnSpMk id="18" creationId="{B5EF4222-3450-0DC6-60C2-F94E5EEC5A62}"/>
          </ac:cxnSpMkLst>
        </pc:cxnChg>
        <pc:cxnChg chg="mod">
          <ac:chgData name="Kalina Jan (260259)" userId="a7e6ec75-d3ba-42c7-b540-e3e8914f88d5" providerId="ADAL" clId="{CD3F7792-0F03-457C-BA09-E8AF8A1E9D9A}" dt="2024-11-14T22:00:32.428" v="2085" actId="1036"/>
          <ac:cxnSpMkLst>
            <pc:docMk/>
            <pc:sldMk cId="0" sldId="610"/>
            <ac:cxnSpMk id="23" creationId="{A6F16F95-A010-E14E-B63F-EC3DA3793BAE}"/>
          </ac:cxnSpMkLst>
        </pc:cxnChg>
        <pc:cxnChg chg="mod">
          <ac:chgData name="Kalina Jan (260259)" userId="a7e6ec75-d3ba-42c7-b540-e3e8914f88d5" providerId="ADAL" clId="{CD3F7792-0F03-457C-BA09-E8AF8A1E9D9A}" dt="2024-11-14T22:00:32.428" v="2085" actId="1036"/>
          <ac:cxnSpMkLst>
            <pc:docMk/>
            <pc:sldMk cId="0" sldId="610"/>
            <ac:cxnSpMk id="25" creationId="{2A86392C-C8A8-5E72-A869-7BBE7236B553}"/>
          </ac:cxnSpMkLst>
        </pc:cxnChg>
        <pc:cxnChg chg="mod">
          <ac:chgData name="Kalina Jan (260259)" userId="a7e6ec75-d3ba-42c7-b540-e3e8914f88d5" providerId="ADAL" clId="{CD3F7792-0F03-457C-BA09-E8AF8A1E9D9A}" dt="2024-11-14T22:00:32.428" v="2085" actId="1036"/>
          <ac:cxnSpMkLst>
            <pc:docMk/>
            <pc:sldMk cId="0" sldId="610"/>
            <ac:cxnSpMk id="26" creationId="{7E4B8932-7866-0D85-D1AB-A5B24FF107E9}"/>
          </ac:cxnSpMkLst>
        </pc:cxnChg>
      </pc:sldChg>
      <pc:sldChg chg="modSp mod">
        <pc:chgData name="Kalina Jan (260259)" userId="a7e6ec75-d3ba-42c7-b540-e3e8914f88d5" providerId="ADAL" clId="{CD3F7792-0F03-457C-BA09-E8AF8A1E9D9A}" dt="2024-11-14T22:02:18.899" v="2117" actId="20577"/>
        <pc:sldMkLst>
          <pc:docMk/>
          <pc:sldMk cId="0" sldId="611"/>
        </pc:sldMkLst>
        <pc:spChg chg="mod">
          <ac:chgData name="Kalina Jan (260259)" userId="a7e6ec75-d3ba-42c7-b540-e3e8914f88d5" providerId="ADAL" clId="{CD3F7792-0F03-457C-BA09-E8AF8A1E9D9A}" dt="2024-11-14T22:02:18.899" v="2117" actId="20577"/>
          <ac:spMkLst>
            <pc:docMk/>
            <pc:sldMk cId="0" sldId="611"/>
            <ac:spMk id="54275" creationId="{4215A6F5-5331-0151-06EE-252E2EC8A9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C1B9048B-7EAC-7459-798D-A9B1D5F3E4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C768008-27DB-745D-9E26-38AF1643C1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C14C9A54-9090-E05F-A302-7EB4BCE2AB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AC00D15D-82D6-2ADD-C34C-14AE2479FB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EE01E05-29B2-4338-B255-680F5A2995D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606D91B-A212-AD6F-1E0F-E1DDD2D16A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83B4426-65D1-3CF9-BD93-339D387760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1FCE719-404A-ED25-3207-EEC6C76749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5575" y="503238"/>
            <a:ext cx="447675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A02B5120-8B0D-8F55-FCAA-4D84567093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0875"/>
            <a:ext cx="78962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3F6DD91B-7699-8EED-7CDE-31EEDB5783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73E12AF6-460D-DD4F-C674-C049CDE73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FDA1CCA-FF7C-4E19-BBA1-8F1AFF17B3D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A1CCA-FF7C-4E19-BBA1-8F1AFF17B3DD}" type="slidenum">
              <a:rPr lang="cs-CZ" altLang="en-US" smtClean="0"/>
              <a:pPr/>
              <a:t>30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8626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CA03D-ECD9-869A-FE00-9B0860BF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C27E3-5A05-ED81-7E3A-F4DB8401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B715D-859C-0EB5-D36F-6EDE83042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79767-D95C-0255-1EA8-4617B236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30F7-33C5-0F69-5DC0-F25FBB52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630EE-9196-B9B3-681F-6120615F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BCE62-C6C0-FBE2-D6B7-122212C0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A470-6073-08E0-CDC6-9FB012FB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2F7A8F-340E-3DFD-B108-E95461476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C51C-91AC-9B07-E2A6-4DC40C06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45935-AD01-54C3-AA32-DAC0CE7E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04BD2C-E927-D259-C194-61BF1C7E4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2064-E946-FBF4-101C-16B45A26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DE45-EC85-474C-E645-0549EEB1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60AD4F-E3BB-163F-16E8-64820EBBD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C9A54-FE87-6EFB-98D0-BD5614C6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7F407-7BA4-104B-0B14-53EFE66A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6600D1B-3405-5743-08C9-A473E36C0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0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CBDFB-1A20-468C-55A5-6C26B47C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140CD-6200-E7F8-9774-930F1CB5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3CD6824-6C3D-EC90-5EC5-43FABD2C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10C29-F3A4-7CEB-64C0-F9A7B9DD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C4BD8-FCD2-5A51-C51E-157E139B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EF32C81-65D5-11E3-0E85-79B4685A4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4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8AC57-DD5F-60CA-C386-C314B089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0733C-BB3E-2E1A-9CBB-D9F0B255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F6AEB37-5859-3E8C-2250-F4EB75155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C6FE5-5AB1-C159-989E-3CA75C5C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AB1CF-52CE-491A-8EDB-AF9C661D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6D952C-59E0-779B-6050-9BD16FDF0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0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5F89C-C5AD-21CA-CD3F-2734A4B0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C2EC4-2EE7-D655-C6F9-DDD64074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22B5D35-4AC9-3904-DFB3-A77F28F00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BEFDAB-67DB-ADF1-F04F-9FEAAEC476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6096E5-F672-CD3E-CD83-6B86A1173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966D-8470-FE7F-2D88-CAB113628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E9245-2453-39F1-AF2C-3BCB4330F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4BE3F8E5-BB09-4219-0BE2-C41893F42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49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60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09749"/>
            <a:ext cx="12192000" cy="2204220"/>
          </a:xfrm>
        </p:spPr>
        <p:txBody>
          <a:bodyPr>
            <a:normAutofit/>
          </a:bodyPr>
          <a:lstStyle/>
          <a:p>
            <a:r>
              <a:rPr lang="cs-CZ" sz="7200" b="1" dirty="0"/>
              <a:t>Filtrování II – </a:t>
            </a:r>
            <a:br>
              <a:rPr lang="cs-CZ" sz="7200" b="1" dirty="0"/>
            </a:br>
            <a:r>
              <a:rPr lang="cs-CZ" sz="7200" b="1" dirty="0"/>
              <a:t>Frekvenční odezva a stabilita</a:t>
            </a:r>
            <a:endParaRPr lang="en-US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  <a:br>
              <a:rPr lang="cs-CZ" altLang="en-US" sz="2000" dirty="0"/>
            </a:br>
            <a:r>
              <a:rPr lang="cs-CZ" altLang="en-US" sz="2000" dirty="0"/>
              <a:t>Děkuji Petru Pálkovi (BP 2021/22) za skvělé vizualizační funkce v Pythonu</a:t>
            </a:r>
            <a:endParaRPr lang="en-US" altLang="en-US" sz="2000" dirty="0"/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/>
              <a:t>Python notebook 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filtering_2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Filtrování II – Frekvenční odezva a stabilita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</a:rPr>
              <a:t>ISS 05</a:t>
            </a: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188C621-2DEE-8178-5B23-02B2D6E8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 </a:t>
            </a:r>
            <a:r>
              <a:rPr lang="en-US" altLang="en-US" b="1" dirty="0" err="1"/>
              <a:t>jednu</a:t>
            </a:r>
            <a:r>
              <a:rPr lang="en-US" altLang="en-US" b="1" dirty="0"/>
              <a:t> </a:t>
            </a:r>
            <a:r>
              <a:rPr lang="en-US" altLang="en-US" b="1" dirty="0" err="1"/>
              <a:t>frekvenci</a:t>
            </a:r>
            <a:r>
              <a:rPr lang="cs-CZ" altLang="en-US" b="1" dirty="0"/>
              <a:t> </a:t>
            </a:r>
            <a:r>
              <a:rPr lang="el-GR" altLang="en-US" b="1" i="1" dirty="0"/>
              <a:t>ω</a:t>
            </a:r>
            <a:r>
              <a:rPr lang="en-US" altLang="en-US" b="1" i="1" baseline="-25000" dirty="0"/>
              <a:t>1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…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7C4B59-EFCC-6FDF-CBE7-A0EF6332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u="sng" dirty="0" err="1"/>
              <a:t>Komplexní</a:t>
            </a:r>
            <a:r>
              <a:rPr lang="en-US" u="sng" dirty="0"/>
              <a:t> </a:t>
            </a:r>
            <a:r>
              <a:rPr lang="en-US" u="sng" dirty="0" err="1"/>
              <a:t>exponenciála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u="sng" dirty="0" err="1"/>
              <a:t>kosinus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u="sng" dirty="0" err="1"/>
              <a:t>pouze</a:t>
            </a:r>
            <a:r>
              <a:rPr lang="en-US" u="sng" dirty="0"/>
              <a:t> </a:t>
            </a:r>
            <a:r>
              <a:rPr lang="en-US" u="sng" dirty="0" err="1"/>
              <a:t>jednu</a:t>
            </a:r>
            <a:r>
              <a:rPr lang="en-US" u="sng" dirty="0"/>
              <a:t> </a:t>
            </a:r>
            <a:r>
              <a:rPr lang="en-US" u="sng" dirty="0" err="1"/>
              <a:t>frekvenci</a:t>
            </a:r>
            <a:r>
              <a:rPr lang="en-US" dirty="0"/>
              <a:t>:</a:t>
            </a:r>
            <a:endParaRPr lang="cs-CZ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cs-CZ" b="1" dirty="0">
                <a:solidFill>
                  <a:srgbClr val="1436CA"/>
                </a:solidFill>
              </a:rPr>
              <a:t>Přenos</a:t>
            </a:r>
            <a:r>
              <a:rPr lang="cs-CZ" dirty="0">
                <a:solidFill>
                  <a:srgbClr val="1436CA"/>
                </a:solidFill>
              </a:rPr>
              <a:t> nebo </a:t>
            </a:r>
            <a:r>
              <a:rPr lang="cs-CZ" b="1" dirty="0">
                <a:solidFill>
                  <a:srgbClr val="1436CA"/>
                </a:solidFill>
              </a:rPr>
              <a:t>činitel přenosu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komplexní číslo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Její velikost určuje, jak moc se signál </a:t>
            </a:r>
            <a:r>
              <a:rPr lang="cs-CZ" b="1" dirty="0"/>
              <a:t>změní</a:t>
            </a:r>
            <a:endParaRPr lang="en-US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Její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, jak </a:t>
            </a:r>
            <a:r>
              <a:rPr lang="en-US" dirty="0" err="1"/>
              <a:t>moc</a:t>
            </a:r>
            <a:r>
              <a:rPr lang="en-US" dirty="0"/>
              <a:t> se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b="1" dirty="0" err="1"/>
              <a:t>posune</a:t>
            </a:r>
            <a:r>
              <a:rPr lang="en-US" b="1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Nechceme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b="1" dirty="0" err="1"/>
              <a:t>frekvenci</a:t>
            </a:r>
            <a:r>
              <a:rPr lang="en-US" dirty="0"/>
              <a:t>, </a:t>
            </a:r>
            <a:r>
              <a:rPr lang="en-US" b="1" dirty="0" err="1"/>
              <a:t>chceme</a:t>
            </a:r>
            <a:r>
              <a:rPr lang="en-US" b="1" dirty="0"/>
              <a:t> je </a:t>
            </a:r>
            <a:r>
              <a:rPr lang="en-US" b="1" dirty="0" err="1"/>
              <a:t>všechny</a:t>
            </a:r>
            <a:r>
              <a:rPr lang="en-US" dirty="0"/>
              <a:t>! </a:t>
            </a:r>
          </a:p>
        </p:txBody>
      </p:sp>
      <p:pic>
        <p:nvPicPr>
          <p:cNvPr id="25605" name="Obrázek 4">
            <a:extLst>
              <a:ext uri="{FF2B5EF4-FFF2-40B4-BE49-F238E27FC236}">
                <a16:creationId xmlns:a16="http://schemas.microsoft.com/office/drawing/2014/main" id="{C6F56B8B-2F47-2C0D-A4DC-4AD97220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56" y="2754066"/>
            <a:ext cx="1512168" cy="6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5">
            <a:extLst>
              <a:ext uri="{FF2B5EF4-FFF2-40B4-BE49-F238E27FC236}">
                <a16:creationId xmlns:a16="http://schemas.microsoft.com/office/drawing/2014/main" id="{EE408618-E9E4-701B-D69B-7818EF3B3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15" y="3773039"/>
            <a:ext cx="16589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6">
            <a:extLst>
              <a:ext uri="{FF2B5EF4-FFF2-40B4-BE49-F238E27FC236}">
                <a16:creationId xmlns:a16="http://schemas.microsoft.com/office/drawing/2014/main" id="{1C1188C5-C287-1F0F-3A4C-358E72EB3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844431"/>
            <a:ext cx="2122717" cy="56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8B5570-0B45-37A5-F182-9D82CE01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9E042ED2-D4B8-904D-838D-444427C9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K</a:t>
            </a:r>
            <a:r>
              <a:rPr lang="en-US" altLang="en-US" b="1" dirty="0" err="1"/>
              <a:t>mito</a:t>
            </a:r>
            <a:r>
              <a:rPr lang="cs-CZ" altLang="en-US" b="1" dirty="0" err="1"/>
              <a:t>čtová</a:t>
            </a:r>
            <a:r>
              <a:rPr lang="cs-CZ" altLang="en-US" b="1" dirty="0"/>
              <a:t> / </a:t>
            </a:r>
            <a:r>
              <a:rPr lang="cs-CZ" altLang="en-US" b="1" dirty="0">
                <a:solidFill>
                  <a:srgbClr val="1436CA"/>
                </a:solidFill>
              </a:rPr>
              <a:t>frekvenční</a:t>
            </a:r>
            <a:r>
              <a:rPr lang="cs-CZ" altLang="en-US" b="1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charakteristika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A9A21A42-302A-8EEA-9EF2-BF639A0A7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Určuje chování systému na všech frekvencích</a:t>
            </a:r>
            <a:r>
              <a:rPr lang="en-US" altLang="en-US" dirty="0"/>
              <a:t> </a:t>
            </a:r>
          </a:p>
          <a:p>
            <a:r>
              <a:rPr lang="en-US" altLang="en-US" b="1" dirty="0" err="1"/>
              <a:t>Komplexní</a:t>
            </a:r>
            <a:r>
              <a:rPr lang="en-US" altLang="en-US" b="1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</a:t>
            </a:r>
            <a:r>
              <a:rPr lang="en-US" altLang="en-US" dirty="0" err="1"/>
              <a:t>frekvence</a:t>
            </a:r>
            <a:r>
              <a:rPr lang="cs-CZ" altLang="en-US" dirty="0"/>
              <a:t> = </a:t>
            </a:r>
            <a:r>
              <a:rPr lang="cs-CZ" altLang="en-US" b="1" dirty="0">
                <a:solidFill>
                  <a:srgbClr val="1436CA"/>
                </a:solidFill>
              </a:rPr>
              <a:t>Přenosová funkce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endParaRPr lang="cs-CZ" altLang="en-US" b="1" dirty="0">
              <a:solidFill>
                <a:srgbClr val="1436CA"/>
              </a:solidFill>
            </a:endParaRPr>
          </a:p>
          <a:p>
            <a:endParaRPr lang="en-US" altLang="en-US" sz="1200" dirty="0"/>
          </a:p>
          <a:p>
            <a:r>
              <a:rPr lang="cs-CZ" altLang="en-US" b="1" dirty="0">
                <a:solidFill>
                  <a:srgbClr val="1436CA"/>
                </a:solidFill>
              </a:rPr>
              <a:t>A</a:t>
            </a:r>
            <a:r>
              <a:rPr lang="en-US" altLang="en-US" b="1" dirty="0" err="1">
                <a:solidFill>
                  <a:srgbClr val="1436CA"/>
                </a:solidFill>
              </a:rPr>
              <a:t>mplitudo</a:t>
            </a:r>
            <a:r>
              <a:rPr lang="cs-CZ" altLang="en-US" b="1" dirty="0" err="1">
                <a:solidFill>
                  <a:srgbClr val="1436CA"/>
                </a:solidFill>
              </a:rPr>
              <a:t>vá</a:t>
            </a:r>
            <a:r>
              <a:rPr lang="cs-CZ" altLang="en-US" b="1" dirty="0"/>
              <a:t>/modulová  </a:t>
            </a:r>
            <a:r>
              <a:rPr lang="en-US" altLang="en-US" b="1" dirty="0" err="1"/>
              <a:t>kmito</a:t>
            </a:r>
            <a:r>
              <a:rPr lang="cs-CZ" altLang="en-US" b="1" dirty="0" err="1"/>
              <a:t>čtová</a:t>
            </a:r>
            <a:r>
              <a:rPr lang="cs-CZ" altLang="en-US" b="1" dirty="0"/>
              <a:t>/</a:t>
            </a:r>
            <a:r>
              <a:rPr lang="cs-CZ" altLang="en-US" b="1" dirty="0">
                <a:solidFill>
                  <a:srgbClr val="1436CA"/>
                </a:solidFill>
              </a:rPr>
              <a:t>frekvenční  </a:t>
            </a:r>
            <a:r>
              <a:rPr lang="en-US" altLang="en-US" b="1" dirty="0" err="1">
                <a:solidFill>
                  <a:srgbClr val="1436CA"/>
                </a:solidFill>
              </a:rPr>
              <a:t>charakteristika</a:t>
            </a:r>
            <a:br>
              <a:rPr lang="cs-CZ" altLang="en-US" dirty="0">
                <a:solidFill>
                  <a:srgbClr val="1436CA"/>
                </a:solidFill>
              </a:rPr>
            </a:br>
            <a:r>
              <a:rPr lang="cs-CZ" altLang="en-US" dirty="0"/>
              <a:t>je </a:t>
            </a:r>
            <a:r>
              <a:rPr lang="cs-CZ" altLang="en-US" u="sng" dirty="0"/>
              <a:t>nejdůležitější</a:t>
            </a:r>
            <a:r>
              <a:rPr lang="cs-CZ" altLang="en-US" dirty="0"/>
              <a:t> – které frekvence budou zeslabeny nebo zesíleny? </a:t>
            </a:r>
          </a:p>
          <a:p>
            <a:endParaRPr lang="cs-CZ" altLang="en-US" dirty="0"/>
          </a:p>
          <a:p>
            <a:endParaRPr lang="cs-CZ" altLang="en-US" dirty="0"/>
          </a:p>
          <a:p>
            <a:r>
              <a:rPr lang="cs-CZ" altLang="en-US" b="1" dirty="0">
                <a:solidFill>
                  <a:srgbClr val="1436CA"/>
                </a:solidFill>
              </a:rPr>
              <a:t>Fázová</a:t>
            </a:r>
            <a:r>
              <a:rPr lang="cs-CZ" altLang="en-US" b="1" dirty="0"/>
              <a:t>/argumentová  </a:t>
            </a:r>
            <a:r>
              <a:rPr lang="en-US" altLang="en-US" b="1" dirty="0" err="1"/>
              <a:t>kmito</a:t>
            </a:r>
            <a:r>
              <a:rPr lang="cs-CZ" altLang="en-US" b="1" dirty="0" err="1"/>
              <a:t>čtová</a:t>
            </a:r>
            <a:r>
              <a:rPr lang="cs-CZ" altLang="en-US" b="1" dirty="0"/>
              <a:t>/</a:t>
            </a:r>
            <a:r>
              <a:rPr lang="cs-CZ" altLang="en-US" b="1" dirty="0">
                <a:solidFill>
                  <a:srgbClr val="1436CA"/>
                </a:solidFill>
              </a:rPr>
              <a:t>frekvenční  charakteristika</a:t>
            </a:r>
            <a:br>
              <a:rPr lang="cs-CZ" altLang="en-US" dirty="0">
                <a:solidFill>
                  <a:srgbClr val="1436CA"/>
                </a:solidFill>
              </a:rPr>
            </a:br>
            <a:r>
              <a:rPr lang="cs-CZ" altLang="en-US" dirty="0"/>
              <a:t>je někdy také důležité </a:t>
            </a:r>
            <a:r>
              <a:rPr lang="cs-CZ" altLang="en-US" sz="2400" i="1" dirty="0"/>
              <a:t>(vzpomeňte si na Hi-Fi aplikace)</a:t>
            </a:r>
            <a:endParaRPr lang="en-US" altLang="en-US" i="1" dirty="0"/>
          </a:p>
        </p:txBody>
      </p:sp>
      <p:pic>
        <p:nvPicPr>
          <p:cNvPr id="26629" name="Obrázek 4">
            <a:extLst>
              <a:ext uri="{FF2B5EF4-FFF2-40B4-BE49-F238E27FC236}">
                <a16:creationId xmlns:a16="http://schemas.microsoft.com/office/drawing/2014/main" id="{E85E9CC9-753B-1E44-5FE5-9419212A8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204864"/>
            <a:ext cx="1485266" cy="64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Obrázek 5">
            <a:extLst>
              <a:ext uri="{FF2B5EF4-FFF2-40B4-BE49-F238E27FC236}">
                <a16:creationId xmlns:a16="http://schemas.microsoft.com/office/drawing/2014/main" id="{F8F94B14-A5F3-0D0D-F268-5186BE79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93" y="4077072"/>
            <a:ext cx="1782613" cy="66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Obrázek 6">
            <a:extLst>
              <a:ext uri="{FF2B5EF4-FFF2-40B4-BE49-F238E27FC236}">
                <a16:creationId xmlns:a16="http://schemas.microsoft.com/office/drawing/2014/main" id="{C801CA4A-3E3E-966D-FE47-2D8660F3A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67" y="6017321"/>
            <a:ext cx="2245067" cy="7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7ABC4-3A2A-2ACF-16E1-BFFFFE792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88EA7A9-6979-4002-B512-0F5F9090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00"/>
            <a:ext cx="10515600" cy="1325563"/>
          </a:xfrm>
        </p:spPr>
        <p:txBody>
          <a:bodyPr/>
          <a:lstStyle/>
          <a:p>
            <a:r>
              <a:rPr lang="cs-CZ" altLang="en-US" b="1" dirty="0"/>
              <a:t>Vztah času a frekvence</a:t>
            </a:r>
            <a:endParaRPr lang="en-US" altLang="en-US" b="1" dirty="0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9790FF69-6AD8-10AD-0EA8-567D59A3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3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en-US" dirty="0"/>
              <a:t>                  Čas: </a:t>
            </a:r>
            <a:r>
              <a:rPr lang="cs-CZ" altLang="en-US" b="1" dirty="0"/>
              <a:t>konvoluce</a:t>
            </a:r>
          </a:p>
          <a:p>
            <a:endParaRPr lang="cs-CZ" altLang="en-US" dirty="0"/>
          </a:p>
          <a:p>
            <a:pPr marL="0" indent="0">
              <a:buNone/>
            </a:pPr>
            <a:r>
              <a:rPr lang="cs-CZ" altLang="en-US" dirty="0"/>
              <a:t>      Frekvence: </a:t>
            </a:r>
            <a:r>
              <a:rPr lang="cs-CZ" altLang="en-US" b="1" dirty="0"/>
              <a:t>násobení </a:t>
            </a:r>
          </a:p>
          <a:p>
            <a:pPr marL="0" indent="0">
              <a:buNone/>
            </a:pPr>
            <a:endParaRPr lang="en-US" altLang="en-US" b="1" dirty="0"/>
          </a:p>
          <a:p>
            <a:endParaRPr lang="en-US" altLang="en-US" sz="1200" b="1" dirty="0"/>
          </a:p>
          <a:p>
            <a:r>
              <a:rPr lang="en-US" altLang="en-US" dirty="0" err="1"/>
              <a:t>Pamatujte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spektra</a:t>
            </a:r>
            <a:r>
              <a:rPr lang="en-US" altLang="en-US" dirty="0"/>
              <a:t> </a:t>
            </a:r>
            <a:r>
              <a:rPr lang="en-US" altLang="en-US" dirty="0" err="1"/>
              <a:t>vstupu</a:t>
            </a:r>
            <a:r>
              <a:rPr lang="en-US" altLang="en-US" dirty="0"/>
              <a:t> a </a:t>
            </a:r>
            <a:r>
              <a:rPr lang="en-US" altLang="en-US" dirty="0" err="1"/>
              <a:t>výstupu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získat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DTFT:</a:t>
            </a:r>
          </a:p>
          <a:p>
            <a:endParaRPr lang="en-US" altLang="en-US" dirty="0"/>
          </a:p>
          <a:p>
            <a:endParaRPr lang="en-US" altLang="en-US" sz="3600" dirty="0"/>
          </a:p>
          <a:p>
            <a:r>
              <a:rPr lang="en-US" altLang="en-US" dirty="0" err="1"/>
              <a:t>Takže</a:t>
            </a:r>
            <a:r>
              <a:rPr lang="en-US" altLang="en-US" dirty="0"/>
              <a:t> to </a:t>
            </a:r>
            <a:r>
              <a:rPr lang="en-US" altLang="en-US" dirty="0" err="1"/>
              <a:t>vypadá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získat</a:t>
            </a:r>
            <a:r>
              <a:rPr lang="en-US" altLang="en-US" dirty="0"/>
              <a:t>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charakteristiku</a:t>
            </a:r>
            <a:br>
              <a:rPr lang="cs-CZ" altLang="en-US" dirty="0"/>
            </a:br>
            <a:r>
              <a:rPr lang="en-US" altLang="en-US" dirty="0" err="1"/>
              <a:t>pomocí</a:t>
            </a:r>
            <a:r>
              <a:rPr lang="en-US" altLang="en-US" dirty="0"/>
              <a:t> DTFT</a:t>
            </a:r>
            <a:r>
              <a:rPr lang="cs-CZ" altLang="en-US" i="1" dirty="0" err="1"/>
              <a:t>čka</a:t>
            </a:r>
            <a:r>
              <a:rPr lang="en-US" altLang="en-US" dirty="0"/>
              <a:t> </a:t>
            </a:r>
            <a:r>
              <a:rPr lang="en-US" altLang="en-US" dirty="0" err="1"/>
              <a:t>impulsní</a:t>
            </a:r>
            <a:br>
              <a:rPr lang="cs-CZ" altLang="en-US" dirty="0"/>
            </a:br>
            <a:r>
              <a:rPr lang="en-US" altLang="en-US" dirty="0" err="1"/>
              <a:t>odezvy</a:t>
            </a:r>
            <a:r>
              <a:rPr lang="cs-CZ" altLang="en-US" dirty="0"/>
              <a:t> </a:t>
            </a:r>
            <a:r>
              <a:rPr lang="en-US" altLang="en-US" dirty="0"/>
              <a:t>a </a:t>
            </a:r>
            <a:r>
              <a:rPr lang="cs-CZ" altLang="en-US" dirty="0"/>
              <a:t>máme</a:t>
            </a:r>
            <a:r>
              <a:rPr lang="en-US" altLang="en-US" dirty="0"/>
              <a:t> </a:t>
            </a:r>
            <a:r>
              <a:rPr lang="en-US" altLang="en-US" dirty="0" err="1"/>
              <a:t>hotovo</a:t>
            </a:r>
            <a:r>
              <a:rPr lang="cs-CZ" altLang="en-US" dirty="0"/>
              <a:t>, ale…</a:t>
            </a:r>
            <a:endParaRPr lang="en-US" altLang="en-US" dirty="0"/>
          </a:p>
        </p:txBody>
      </p:sp>
      <p:pic>
        <p:nvPicPr>
          <p:cNvPr id="27653" name="Obrázek 4">
            <a:extLst>
              <a:ext uri="{FF2B5EF4-FFF2-40B4-BE49-F238E27FC236}">
                <a16:creationId xmlns:a16="http://schemas.microsoft.com/office/drawing/2014/main" id="{6F2BC1C8-B557-0A07-8F96-65096CE3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267880"/>
            <a:ext cx="5184576" cy="94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5">
            <a:extLst>
              <a:ext uri="{FF2B5EF4-FFF2-40B4-BE49-F238E27FC236}">
                <a16:creationId xmlns:a16="http://schemas.microsoft.com/office/drawing/2014/main" id="{BD1F7923-8317-9240-E082-18015AF49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89" y="2470736"/>
            <a:ext cx="3718023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ázek 6">
            <a:extLst>
              <a:ext uri="{FF2B5EF4-FFF2-40B4-BE49-F238E27FC236}">
                <a16:creationId xmlns:a16="http://schemas.microsoft.com/office/drawing/2014/main" id="{859AC948-8485-BEC2-0B21-64C4DFCB6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437112"/>
            <a:ext cx="5976664" cy="97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ek 7">
            <a:extLst>
              <a:ext uri="{FF2B5EF4-FFF2-40B4-BE49-F238E27FC236}">
                <a16:creationId xmlns:a16="http://schemas.microsoft.com/office/drawing/2014/main" id="{457FB9DA-C040-19FB-DEFD-05F8329F1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18" y="4437112"/>
            <a:ext cx="5631646" cy="9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Obrázek 8">
            <a:extLst>
              <a:ext uri="{FF2B5EF4-FFF2-40B4-BE49-F238E27FC236}">
                <a16:creationId xmlns:a16="http://schemas.microsoft.com/office/drawing/2014/main" id="{8D993B40-5431-4579-AD9A-B920AF5C6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5887239"/>
            <a:ext cx="6120680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8FA38B5-01C8-378F-0C73-8C2615977843}"/>
                  </a:ext>
                </a:extLst>
              </p:cNvPr>
              <p:cNvSpPr txBox="1"/>
              <p:nvPr/>
            </p:nvSpPr>
            <p:spPr>
              <a:xfrm>
                <a:off x="2640832" y="1816541"/>
                <a:ext cx="430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cs-CZ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8FA38B5-01C8-378F-0C73-8C2615977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32" y="1816541"/>
                <a:ext cx="43083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231B88D-EB7C-AD32-9F28-7C54E6B55B68}"/>
                  </a:ext>
                </a:extLst>
              </p:cNvPr>
              <p:cNvSpPr txBox="1"/>
              <p:nvPr/>
            </p:nvSpPr>
            <p:spPr>
              <a:xfrm>
                <a:off x="6225602" y="1768305"/>
                <a:ext cx="430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cs-CZ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231B88D-EB7C-AD32-9F28-7C54E6B55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02" y="1768305"/>
                <a:ext cx="43083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E009006C-E6A1-9A2C-2E67-B4A12F97502D}"/>
              </a:ext>
            </a:extLst>
          </p:cNvPr>
          <p:cNvSpPr/>
          <p:nvPr/>
        </p:nvSpPr>
        <p:spPr>
          <a:xfrm>
            <a:off x="965430" y="1147361"/>
            <a:ext cx="10261140" cy="2100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33A286-B08A-8E45-B4AD-A95DA676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8792267A-9B84-08AB-C28E-86BE5F73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Frekvenční</a:t>
            </a:r>
            <a:r>
              <a:rPr lang="en-US" altLang="en-US" b="1" dirty="0"/>
              <a:t> </a:t>
            </a:r>
            <a:r>
              <a:rPr lang="en-US" altLang="en-US" b="1" dirty="0" err="1"/>
              <a:t>charakteristika</a:t>
            </a:r>
            <a:r>
              <a:rPr lang="en-US" altLang="en-US" b="1" dirty="0"/>
              <a:t> </a:t>
            </a:r>
            <a:r>
              <a:rPr lang="en-US" altLang="en-US" b="1" dirty="0" err="1"/>
              <a:t>pomocí</a:t>
            </a:r>
            <a:r>
              <a:rPr lang="en-US" altLang="en-US" b="1" dirty="0"/>
              <a:t> DTFT</a:t>
            </a:r>
            <a:r>
              <a:rPr lang="cs-CZ" altLang="en-US" b="1" i="1" dirty="0" err="1"/>
              <a:t>čka</a:t>
            </a:r>
            <a:r>
              <a:rPr lang="en-US" altLang="en-US" b="1" dirty="0"/>
              <a:t> </a:t>
            </a:r>
            <a:r>
              <a:rPr lang="en-US" altLang="en-US" b="1" dirty="0" err="1"/>
              <a:t>impulsní</a:t>
            </a:r>
            <a:r>
              <a:rPr lang="en-US" altLang="en-US" b="1" dirty="0"/>
              <a:t> </a:t>
            </a:r>
            <a:r>
              <a:rPr lang="en-US" altLang="en-US" b="1" dirty="0" err="1"/>
              <a:t>odezvy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91D3130-DD9C-2B45-12F6-FE9CF9FA7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Pro </a:t>
                </a:r>
                <a:r>
                  <a:rPr lang="en-US" b="1" dirty="0"/>
                  <a:t>FIR</a:t>
                </a:r>
                <a:r>
                  <a:rPr lang="en-US" dirty="0"/>
                  <a:t> </a:t>
                </a:r>
                <a:r>
                  <a:rPr lang="en-US" dirty="0" err="1"/>
                  <a:t>filtry</a:t>
                </a:r>
                <a:r>
                  <a:rPr lang="cs-CZ" dirty="0"/>
                  <a:t> </a:t>
                </a:r>
                <a:r>
                  <a:rPr lang="en-US" dirty="0"/>
                  <a:t>(</a:t>
                </a:r>
                <a:r>
                  <a:rPr lang="cs-CZ" b="1" i="1" dirty="0"/>
                  <a:t>konečná</a:t>
                </a:r>
                <a:r>
                  <a:rPr lang="en-US" b="1" i="1" dirty="0"/>
                  <a:t> </a:t>
                </a:r>
                <a:r>
                  <a:rPr lang="cs-CZ" dirty="0"/>
                  <a:t>impulsní odezva</a:t>
                </a:r>
                <a:r>
                  <a:rPr lang="en-US" dirty="0"/>
                  <a:t>) – </a:t>
                </a:r>
                <a:r>
                  <a:rPr lang="en-US" dirty="0" err="1"/>
                  <a:t>dokonale</a:t>
                </a:r>
                <a:r>
                  <a:rPr lang="en-US" dirty="0"/>
                  <a:t> </a:t>
                </a:r>
                <a:r>
                  <a:rPr lang="cs-CZ" b="1" dirty="0">
                    <a:solidFill>
                      <a:srgbClr val="1D9B3E"/>
                    </a:solidFill>
                  </a:rPr>
                  <a:t>PROVEDITELNÉ</a:t>
                </a:r>
                <a:r>
                  <a:rPr lang="en-US" b="1" dirty="0">
                    <a:solidFill>
                      <a:srgbClr val="1D9B3E"/>
                    </a:solidFill>
                  </a:rPr>
                  <a:t> </a:t>
                </a:r>
                <a:r>
                  <a:rPr lang="en-US" dirty="0"/>
                  <a:t>– </a:t>
                </a:r>
                <a:r>
                  <a:rPr lang="en-US" b="1" dirty="0"/>
                  <a:t>DTFT</a:t>
                </a:r>
                <a:r>
                  <a:rPr lang="en-US" dirty="0"/>
                  <a:t> </a:t>
                </a:r>
                <a:r>
                  <a:rPr lang="en-US" sz="2400" i="1" dirty="0"/>
                  <a:t>(</a:t>
                </a:r>
                <a:r>
                  <a:rPr lang="en-US" sz="2400" i="1" dirty="0" err="1"/>
                  <a:t>vypočteno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pomocí</a:t>
                </a:r>
                <a:r>
                  <a:rPr lang="en-US" sz="2400" i="1" dirty="0"/>
                  <a:t> DFT</a:t>
                </a:r>
                <a:r>
                  <a:rPr lang="cs-CZ" sz="2400" i="1" dirty="0"/>
                  <a:t>/FFT</a:t>
                </a:r>
                <a:r>
                  <a:rPr lang="en-US" sz="2400" i="1" dirty="0"/>
                  <a:t>)</a:t>
                </a:r>
                <a:r>
                  <a:rPr lang="en-US" dirty="0"/>
                  <a:t> </a:t>
                </a:r>
                <a:r>
                  <a:rPr lang="en-US" b="1" dirty="0"/>
                  <a:t>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. </a:t>
                </a:r>
                <a:endParaRPr lang="cs-CZ" i="1" dirty="0"/>
              </a:p>
              <a:p>
                <a:pPr>
                  <a:defRPr/>
                </a:pPr>
                <a:endParaRPr lang="en-US" i="1" dirty="0"/>
              </a:p>
              <a:p>
                <a:pPr>
                  <a:defRPr/>
                </a:pPr>
                <a:r>
                  <a:rPr lang="cs-CZ" dirty="0"/>
                  <a:t>Pamatujte</a:t>
                </a:r>
                <a:r>
                  <a:rPr lang="en-US" dirty="0"/>
                  <a:t>: </a:t>
                </a:r>
              </a:p>
              <a:p>
                <a:pPr lvl="1">
                  <a:defRPr/>
                </a:pPr>
                <a:r>
                  <a:rPr lang="en-US" altLang="cs-CZ" b="1" i="1" dirty="0"/>
                  <a:t>h[k] = b</a:t>
                </a:r>
                <a:r>
                  <a:rPr lang="en-US" altLang="cs-CZ" b="1" i="1" baseline="-25000" dirty="0"/>
                  <a:t>k</a:t>
                </a:r>
                <a:r>
                  <a:rPr lang="en-US" altLang="cs-CZ" b="1" i="1" dirty="0"/>
                  <a:t> </a:t>
                </a:r>
                <a:r>
                  <a:rPr lang="cs-CZ" altLang="cs-CZ" i="1" dirty="0"/>
                  <a:t>	  </a:t>
                </a:r>
                <a:r>
                  <a:rPr lang="cs-CZ" altLang="cs-CZ" dirty="0"/>
                  <a:t>pro</a:t>
                </a:r>
                <a:r>
                  <a:rPr lang="en-US" altLang="cs-CZ" dirty="0"/>
                  <a:t> </a:t>
                </a:r>
                <a:r>
                  <a:rPr lang="en-US" altLang="cs-CZ" b="1" i="1" dirty="0"/>
                  <a:t>k = 0 … Q</a:t>
                </a:r>
              </a:p>
              <a:p>
                <a:pPr lvl="1">
                  <a:defRPr/>
                </a:pPr>
                <a:r>
                  <a:rPr lang="en-US" altLang="cs-CZ" b="1" i="1" dirty="0"/>
                  <a:t>h[k] = 0</a:t>
                </a:r>
                <a:r>
                  <a:rPr lang="en-US" altLang="cs-CZ" dirty="0"/>
                  <a:t>   </a:t>
                </a:r>
                <a:r>
                  <a:rPr lang="cs-CZ" altLang="cs-CZ" dirty="0"/>
                  <a:t>  jinak</a:t>
                </a:r>
              </a:p>
              <a:p>
                <a:pPr lvl="1">
                  <a:defRPr/>
                </a:pPr>
                <a:endParaRPr lang="en-US" altLang="cs-CZ" dirty="0"/>
              </a:p>
              <a:p>
                <a:pPr>
                  <a:defRPr/>
                </a:pPr>
                <a:r>
                  <a:rPr lang="cs-CZ" dirty="0"/>
                  <a:t>Pro</a:t>
                </a:r>
                <a:r>
                  <a:rPr lang="en-US" dirty="0"/>
                  <a:t> </a:t>
                </a:r>
                <a:r>
                  <a:rPr lang="en-US" b="1" dirty="0"/>
                  <a:t>IIR</a:t>
                </a:r>
                <a:r>
                  <a:rPr lang="en-US" dirty="0"/>
                  <a:t> </a:t>
                </a:r>
                <a:r>
                  <a:rPr lang="en-US" dirty="0" err="1"/>
                  <a:t>filtry</a:t>
                </a:r>
                <a:r>
                  <a:rPr lang="cs-CZ" dirty="0"/>
                  <a:t> </a:t>
                </a:r>
                <a:r>
                  <a:rPr lang="en-US" dirty="0"/>
                  <a:t>(</a:t>
                </a:r>
                <a:r>
                  <a:rPr lang="cs-CZ" b="1" i="1" dirty="0"/>
                  <a:t>nekonečná</a:t>
                </a:r>
                <a:r>
                  <a:rPr lang="en-US" dirty="0"/>
                  <a:t> </a:t>
                </a:r>
                <a:r>
                  <a:rPr lang="cs-CZ" dirty="0"/>
                  <a:t>impulsní odezva</a:t>
                </a:r>
                <a:r>
                  <a:rPr lang="en-US" dirty="0"/>
                  <a:t>) – </a:t>
                </a:r>
                <a:r>
                  <a:rPr lang="cs-CZ" b="1" dirty="0">
                    <a:solidFill>
                      <a:srgbClr val="FF0000"/>
                    </a:solidFill>
                  </a:rPr>
                  <a:t>NENÍ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>
                    <a:solidFill>
                      <a:srgbClr val="FF0000"/>
                    </a:solidFill>
                  </a:rPr>
                  <a:t>PROVEDITELNÉ</a:t>
                </a:r>
                <a:r>
                  <a:rPr lang="en-US" dirty="0"/>
                  <a:t> –</a:t>
                </a:r>
                <a:br>
                  <a:rPr lang="cs-CZ" dirty="0"/>
                </a:br>
                <a:r>
                  <a:rPr lang="en-US" u="sng" dirty="0" err="1"/>
                  <a:t>nemůžeme</a:t>
                </a:r>
                <a:r>
                  <a:rPr lang="en-US" u="sng" dirty="0"/>
                  <a:t> DFT</a:t>
                </a:r>
                <a:r>
                  <a:rPr lang="cs-CZ" i="1" u="sng" dirty="0" err="1"/>
                  <a:t>éčkovat</a:t>
                </a:r>
                <a:r>
                  <a:rPr lang="en-US" u="sng" dirty="0"/>
                  <a:t> </a:t>
                </a:r>
                <a:r>
                  <a:rPr lang="en-US" u="sng" dirty="0" err="1"/>
                  <a:t>nekonečnou</a:t>
                </a:r>
                <a:r>
                  <a:rPr lang="en-US" u="sng" dirty="0"/>
                  <a:t> </a:t>
                </a:r>
                <a:r>
                  <a:rPr lang="en-US" u="sng" dirty="0" err="1"/>
                  <a:t>posloupnost</a:t>
                </a:r>
                <a:r>
                  <a:rPr lang="en-US" u="sng" dirty="0"/>
                  <a:t> </a:t>
                </a:r>
                <a:r>
                  <a:rPr lang="en-US" u="sng" dirty="0" err="1"/>
                  <a:t>čísel</a:t>
                </a:r>
                <a:r>
                  <a:rPr lang="en-US" u="sng" dirty="0"/>
                  <a:t>!</a:t>
                </a:r>
                <a:endParaRPr lang="cs-CZ" u="sng" dirty="0"/>
              </a:p>
              <a:p>
                <a:pPr>
                  <a:defRPr/>
                </a:pPr>
                <a:endParaRPr lang="en-US" u="sng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#iir_response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91D3130-DD9C-2B45-12F6-FE9CF9FA7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3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288188-1FA2-4EDF-DEF3-48F9B6225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DC86B1D-E2FB-A5CC-422B-A2A0A76B5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52"/>
          <a:stretch/>
        </p:blipFill>
        <p:spPr>
          <a:xfrm>
            <a:off x="1534107" y="0"/>
            <a:ext cx="9123786" cy="21328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6E8502-C819-554F-FEB6-40A664EF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621"/>
          <a:stretch/>
        </p:blipFill>
        <p:spPr>
          <a:xfrm>
            <a:off x="1493508" y="2244598"/>
            <a:ext cx="9204985" cy="216165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072164-C515-F36B-2303-C0B6BB456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89" y="4518000"/>
            <a:ext cx="9109022" cy="23400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9AD8E2-4FEA-0F5E-BE08-C5FF4A14D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3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73AF-AAD2-2A50-2ADB-307BD1879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83B309FB-92A7-AEDB-BFEF-1BF8A444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B49DC43-88BD-8B15-3C30-8ADFCC14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Příklad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IIR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>
                <a:solidFill>
                  <a:srgbClr val="FF0000"/>
                </a:solidFill>
              </a:rPr>
              <a:t>Z-</a:t>
            </a:r>
            <a:r>
              <a:rPr lang="en-US" altLang="en-US" b="1" dirty="0" err="1">
                <a:solidFill>
                  <a:srgbClr val="FF0000"/>
                </a:solidFill>
              </a:rPr>
              <a:t>transformace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přenosová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
</a:t>
            </a:r>
            <a:r>
              <a:rPr lang="en-US" altLang="en-US" dirty="0" err="1"/>
              <a:t>Stabilita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0A15FD-64F1-F0E1-0B44-39B7E010D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7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7">
            <a:extLst>
              <a:ext uri="{FF2B5EF4-FFF2-40B4-BE49-F238E27FC236}">
                <a16:creationId xmlns:a16="http://schemas.microsoft.com/office/drawing/2014/main" id="{603978D7-68D1-A013-94B9-CBD118DD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996952"/>
            <a:ext cx="7377170" cy="38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8">
            <a:extLst>
              <a:ext uri="{FF2B5EF4-FFF2-40B4-BE49-F238E27FC236}">
                <a16:creationId xmlns:a16="http://schemas.microsoft.com/office/drawing/2014/main" id="{9B42E1DE-3790-E810-FF5C-9002EDFD1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08" y="4005064"/>
            <a:ext cx="2681180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Obrázek 4">
            <a:extLst>
              <a:ext uri="{FF2B5EF4-FFF2-40B4-BE49-F238E27FC236}">
                <a16:creationId xmlns:a16="http://schemas.microsoft.com/office/drawing/2014/main" id="{E730BFBC-D746-0EB1-98F8-CBE3F74B4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54" y="2490473"/>
            <a:ext cx="3528318" cy="10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>
            <a:extLst>
              <a:ext uri="{FF2B5EF4-FFF2-40B4-BE49-F238E27FC236}">
                <a16:creationId xmlns:a16="http://schemas.microsoft.com/office/drawing/2014/main" id="{B397C287-2859-9BB4-D9AD-040C9BCE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56803"/>
            <a:ext cx="11018440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1436CA"/>
                </a:solidFill>
              </a:rPr>
              <a:t>z-</a:t>
            </a:r>
            <a:r>
              <a:rPr lang="en-US" altLang="en-US" b="1" dirty="0" err="1">
                <a:solidFill>
                  <a:srgbClr val="1436CA"/>
                </a:solidFill>
              </a:rPr>
              <a:t>transformace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Zástupný symbol pro obsah 2">
                <a:extLst>
                  <a:ext uri="{FF2B5EF4-FFF2-40B4-BE49-F238E27FC236}">
                    <a16:creationId xmlns:a16="http://schemas.microsoft.com/office/drawing/2014/main" id="{2CB68781-C997-8320-FFB4-F21A07EB4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268760"/>
                <a:ext cx="1101844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en-US" dirty="0"/>
                  <a:t> je komplexní proměnná definovaná nad celou komplexní rovinou</a:t>
                </a:r>
              </a:p>
              <a:p>
                <a:r>
                  <a:rPr lang="en-US" altLang="en-US" b="1" dirty="0">
                    <a:solidFill>
                      <a:srgbClr val="1436CA"/>
                    </a:solidFill>
                  </a:rPr>
                  <a:t>z-</a:t>
                </a:r>
                <a:r>
                  <a:rPr lang="en-US" altLang="en-US" b="1" dirty="0" err="1">
                    <a:solidFill>
                      <a:srgbClr val="1436CA"/>
                    </a:solidFill>
                  </a:rPr>
                  <a:t>transformace</a:t>
                </a:r>
                <a:r>
                  <a:rPr lang="en-US" altLang="en-US" dirty="0"/>
                  <a:t> </a:t>
                </a:r>
                <a:r>
                  <a:rPr lang="cs-CZ" altLang="en-US" b="1" dirty="0"/>
                  <a:t>m</a:t>
                </a:r>
                <a:r>
                  <a:rPr lang="en-US" altLang="en-US" b="1" dirty="0" err="1"/>
                  <a:t>apuje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diskrétní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reálný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signál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na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komplexní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funkci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nad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komplexní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rovinou</a:t>
                </a:r>
                <a:r>
                  <a:rPr lang="en-US" altLang="en-US" b="1" dirty="0"/>
                  <a:t>.</a:t>
                </a:r>
              </a:p>
              <a:p>
                <a:endParaRPr lang="cs-CZ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Jak to </a:t>
                </a:r>
                <a:r>
                  <a:rPr lang="en-US" altLang="en-US" dirty="0" err="1"/>
                  <a:t>napsat</a:t>
                </a:r>
                <a:r>
                  <a:rPr lang="en-US" altLang="en-US" dirty="0"/>
                  <a:t>?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Jak </a:t>
                </a:r>
                <a:r>
                  <a:rPr lang="en-US" altLang="en-US" dirty="0" err="1"/>
                  <a:t>si</a:t>
                </a:r>
                <a:r>
                  <a:rPr lang="en-US" altLang="en-US" dirty="0"/>
                  <a:t> to </a:t>
                </a:r>
                <a:r>
                  <a:rPr lang="en-US" altLang="en-US" dirty="0" err="1"/>
                  <a:t>představit</a:t>
                </a:r>
                <a:r>
                  <a:rPr lang="en-US" altLang="en-US" dirty="0"/>
                  <a:t>?</a:t>
                </a:r>
              </a:p>
              <a:p>
                <a:pPr lvl="1"/>
                <a:r>
                  <a:rPr lang="en-US" altLang="en-US" dirty="0" err="1"/>
                  <a:t>Jako</a:t>
                </a:r>
                <a:r>
                  <a:rPr lang="en-US" altLang="en-US" dirty="0"/>
                  <a:t> "</a:t>
                </a:r>
                <a:r>
                  <a:rPr lang="en-US" altLang="en-US" dirty="0" err="1"/>
                  <a:t>hory</a:t>
                </a:r>
                <a:r>
                  <a:rPr lang="en-US" altLang="en-US" dirty="0"/>
                  <a:t>" </a:t>
                </a:r>
                <a:r>
                  <a:rPr lang="en-US" altLang="en-US" dirty="0" err="1"/>
                  <a:t>nad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povrchem</a:t>
                </a:r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 err="1"/>
                  <a:t>Pozor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tyto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hory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složité</a:t>
                </a:r>
                <a:r>
                  <a:rPr lang="en-US" altLang="en-US" dirty="0"/>
                  <a:t>,</a:t>
                </a:r>
                <a:br>
                  <a:rPr lang="cs-CZ" altLang="en-US" dirty="0"/>
                </a:br>
                <a:r>
                  <a:rPr lang="en-US" altLang="en-US" dirty="0" err="1"/>
                  <a:t>takže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musíme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představit</a:t>
                </a:r>
                <a:br>
                  <a:rPr lang="cs-CZ" altLang="en-US" dirty="0"/>
                </a:br>
                <a:r>
                  <a:rPr lang="en-US" altLang="en-US" dirty="0" err="1"/>
                  <a:t>velikost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fázi</a:t>
                </a:r>
                <a:r>
                  <a:rPr lang="en-US" altLang="en-US" dirty="0"/>
                  <a:t>… </a:t>
                </a:r>
              </a:p>
            </p:txBody>
          </p:sp>
        </mc:Choice>
        <mc:Fallback xmlns="">
          <p:sp>
            <p:nvSpPr>
              <p:cNvPr id="30724" name="Zástupný symbol pro obsah 2">
                <a:extLst>
                  <a:ext uri="{FF2B5EF4-FFF2-40B4-BE49-F238E27FC236}">
                    <a16:creationId xmlns:a16="http://schemas.microsoft.com/office/drawing/2014/main" id="{2CB68781-C997-8320-FFB4-F21A07EB4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268760"/>
                <a:ext cx="11018440" cy="4351338"/>
              </a:xfrm>
              <a:blipFill>
                <a:blip r:embed="rId5"/>
                <a:stretch>
                  <a:fillRect l="-996" t="-2241" b="-266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Obrázek 5">
            <a:extLst>
              <a:ext uri="{FF2B5EF4-FFF2-40B4-BE49-F238E27FC236}">
                <a16:creationId xmlns:a16="http://schemas.microsoft.com/office/drawing/2014/main" id="{A0E7A347-2D1D-ED2B-C6F0-FA284064C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132856"/>
            <a:ext cx="2508564" cy="6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Nadpis 1">
            <a:extLst>
              <a:ext uri="{FF2B5EF4-FFF2-40B4-BE49-F238E27FC236}">
                <a16:creationId xmlns:a16="http://schemas.microsoft.com/office/drawing/2014/main" id="{289A83C3-C799-8B27-1A67-7AFA002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1436CA"/>
                </a:solidFill>
              </a:rPr>
              <a:t>Vlastnosti</a:t>
            </a:r>
            <a:r>
              <a:rPr lang="en-US" altLang="en-US" b="1" dirty="0">
                <a:solidFill>
                  <a:srgbClr val="1436CA"/>
                </a:solidFill>
              </a:rPr>
              <a:t> z-</a:t>
            </a:r>
            <a:r>
              <a:rPr lang="en-US" altLang="en-US" b="1" dirty="0" err="1">
                <a:solidFill>
                  <a:srgbClr val="1436CA"/>
                </a:solidFill>
              </a:rPr>
              <a:t>transformace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2347B1F-8605-BAAE-0D92-F62D24982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 </a:t>
                </a:r>
              </a:p>
              <a:p>
                <a:pPr>
                  <a:defRPr/>
                </a:pPr>
                <a:r>
                  <a:rPr lang="en-US" dirty="0" err="1"/>
                  <a:t>Když</a:t>
                </a:r>
                <a:r>
                  <a:rPr lang="en-US" dirty="0"/>
                  <a:t> </a:t>
                </a:r>
                <a:r>
                  <a:rPr lang="en-US" dirty="0" err="1"/>
                  <a:t>násobíme</a:t>
                </a:r>
                <a:r>
                  <a:rPr lang="en-US" dirty="0"/>
                  <a:t> </a:t>
                </a:r>
                <a:r>
                  <a:rPr lang="en-US" dirty="0" err="1"/>
                  <a:t>konstantou</a:t>
                </a:r>
                <a:r>
                  <a:rPr lang="en-US" dirty="0"/>
                  <a:t>:</a:t>
                </a:r>
              </a:p>
              <a:p>
                <a:pPr>
                  <a:defRPr/>
                </a:pPr>
                <a:r>
                  <a:rPr lang="pt-BR" dirty="0"/>
                  <a:t>Lineární kombinace 2 (nebo více) signálů</a:t>
                </a:r>
                <a:r>
                  <a:rPr lang="en-US" dirty="0"/>
                  <a:t>:</a:t>
                </a:r>
              </a:p>
              <a:p>
                <a:pPr>
                  <a:defRPr/>
                </a:pPr>
                <a:r>
                  <a:rPr lang="en-US" dirty="0" err="1"/>
                  <a:t>Zpoždění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: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Nejdůležitější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zpoždění</a:t>
                </a:r>
                <a:r>
                  <a:rPr lang="en-US" dirty="0"/>
                  <a:t> o 1 </a:t>
                </a:r>
                <a:r>
                  <a:rPr lang="en-US" dirty="0" err="1"/>
                  <a:t>vzorek</a:t>
                </a:r>
                <a:r>
                  <a:rPr lang="en-US" dirty="0"/>
                  <a:t>:  </a:t>
                </a:r>
              </a:p>
              <a:p>
                <a:pPr>
                  <a:defRPr/>
                </a:pPr>
                <a:r>
                  <a:rPr lang="en-US" dirty="0"/>
                  <a:t>Proto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schématu</a:t>
                </a:r>
                <a:r>
                  <a:rPr lang="en-US" dirty="0"/>
                  <a:t> </a:t>
                </a:r>
                <a:r>
                  <a:rPr lang="en-US" dirty="0" err="1"/>
                  <a:t>označujeme</a:t>
                </a:r>
                <a:r>
                  <a:rPr lang="en-US" dirty="0"/>
                  <a:t> </a:t>
                </a:r>
                <a:r>
                  <a:rPr lang="en-US" dirty="0" err="1"/>
                  <a:t>políčka</a:t>
                </a:r>
                <a:r>
                  <a:rPr lang="en-US" dirty="0"/>
                  <a:t> </a:t>
                </a:r>
                <a:r>
                  <a:rPr lang="en-US" dirty="0" err="1"/>
                  <a:t>zpoždění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>
                  <a:defRPr/>
                </a:pPr>
                <a:r>
                  <a:rPr lang="cs-CZ" u="sng" dirty="0">
                    <a:solidFill>
                      <a:srgbClr val="FF0000"/>
                    </a:solidFill>
                  </a:rPr>
                  <a:t>Tato krabička 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má</a:t>
                </a:r>
                <a:r>
                  <a:rPr 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jeden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vstup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u="sng" dirty="0">
                    <a:solidFill>
                      <a:srgbClr val="FF0000"/>
                    </a:solidFill>
                  </a:rPr>
                  <a:t>a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jeden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výstup</a:t>
                </a:r>
                <a:r>
                  <a:rPr lang="en-US" u="sng" dirty="0">
                    <a:solidFill>
                      <a:srgbClr val="FF0000"/>
                    </a:solidFill>
                  </a:rPr>
                  <a:t>, ne 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více</a:t>
                </a:r>
                <a:r>
                  <a:rPr lang="cs-CZ" u="sng" dirty="0">
                    <a:solidFill>
                      <a:srgbClr val="FF0000"/>
                    </a:solidFill>
                  </a:rPr>
                  <a:t> </a:t>
                </a:r>
                <a:r>
                  <a:rPr lang="en-US" u="sng" dirty="0">
                    <a:solidFill>
                      <a:srgbClr val="FF0000"/>
                    </a:solidFill>
                  </a:rPr>
                  <a:t>!!!!!!!!!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2347B1F-8605-BAAE-0D92-F62D24982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54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9" name="Obrázek 4">
            <a:extLst>
              <a:ext uri="{FF2B5EF4-FFF2-40B4-BE49-F238E27FC236}">
                <a16:creationId xmlns:a16="http://schemas.microsoft.com/office/drawing/2014/main" id="{7085FBE0-830D-6442-1BA1-2CFC15E4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22" y="1690995"/>
            <a:ext cx="2294579" cy="6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ázek 6">
            <a:extLst>
              <a:ext uri="{FF2B5EF4-FFF2-40B4-BE49-F238E27FC236}">
                <a16:creationId xmlns:a16="http://schemas.microsoft.com/office/drawing/2014/main" id="{3C3D060E-48AA-941B-5C24-09E44C10C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2799069"/>
            <a:ext cx="4943475" cy="5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7">
            <a:extLst>
              <a:ext uri="{FF2B5EF4-FFF2-40B4-BE49-F238E27FC236}">
                <a16:creationId xmlns:a16="http://schemas.microsoft.com/office/drawing/2014/main" id="{428A6C20-915A-5949-763F-F016CB0F3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284984"/>
            <a:ext cx="3361216" cy="55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Obrázek 9">
            <a:extLst>
              <a:ext uri="{FF2B5EF4-FFF2-40B4-BE49-F238E27FC236}">
                <a16:creationId xmlns:a16="http://schemas.microsoft.com/office/drawing/2014/main" id="{578A655E-AC10-0E3D-878C-199B7D7EC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797152"/>
            <a:ext cx="3053300" cy="54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Obrázek 1">
            <a:extLst>
              <a:ext uri="{FF2B5EF4-FFF2-40B4-BE49-F238E27FC236}">
                <a16:creationId xmlns:a16="http://schemas.microsoft.com/office/drawing/2014/main" id="{FA359D19-FA83-0D94-64D9-57650E16D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" y="3861048"/>
            <a:ext cx="11145467" cy="8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8A667A-0724-7768-FFE6-04BE878CDF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1574" y="4587291"/>
            <a:ext cx="1692093" cy="176696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D7D1BE-E687-58B9-DA1C-AC61AD0B7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9">
            <a:extLst>
              <a:ext uri="{FF2B5EF4-FFF2-40B4-BE49-F238E27FC236}">
                <a16:creationId xmlns:a16="http://schemas.microsoft.com/office/drawing/2014/main" id="{BFB1A00E-60ED-106A-50B9-B231220F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45" y="582274"/>
            <a:ext cx="3405188" cy="369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Wood Cutting Saw">
            <a:extLst>
              <a:ext uri="{FF2B5EF4-FFF2-40B4-BE49-F238E27FC236}">
                <a16:creationId xmlns:a16="http://schemas.microsoft.com/office/drawing/2014/main" id="{C4054CE6-0C83-7A67-A4E3-84D54762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46" y="4725144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Nadpis 1">
            <a:extLst>
              <a:ext uri="{FF2B5EF4-FFF2-40B4-BE49-F238E27FC236}">
                <a16:creationId xmlns:a16="http://schemas.microsoft.com/office/drawing/2014/main" id="{763465A0-24D2-15F8-C674-8758897A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1436CA"/>
                </a:solidFill>
              </a:rPr>
              <a:t>Vztah</a:t>
            </a:r>
            <a:r>
              <a:rPr lang="en-US" altLang="en-US" b="1" dirty="0">
                <a:solidFill>
                  <a:srgbClr val="1436CA"/>
                </a:solidFill>
              </a:rPr>
              <a:t> z-</a:t>
            </a:r>
            <a:r>
              <a:rPr lang="en-US" altLang="en-US" b="1" dirty="0" err="1">
                <a:solidFill>
                  <a:srgbClr val="1436CA"/>
                </a:solidFill>
              </a:rPr>
              <a:t>transformace</a:t>
            </a:r>
            <a:r>
              <a:rPr lang="en-US" altLang="en-US" b="1" dirty="0">
                <a:solidFill>
                  <a:srgbClr val="1436CA"/>
                </a:solidFill>
              </a:rPr>
              <a:t> a DTFT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E6D516-680F-FBAC-097E-3F792B95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124744"/>
            <a:ext cx="10975975" cy="5733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Stačí</a:t>
            </a:r>
            <a:r>
              <a:rPr lang="en-US" dirty="0"/>
              <a:t> je </a:t>
            </a:r>
            <a:r>
              <a:rPr lang="en-US" dirty="0" err="1"/>
              <a:t>napsat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... </a:t>
            </a:r>
            <a:r>
              <a:rPr lang="en-US" dirty="0" err="1"/>
              <a:t>vypadají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podobně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cs-CZ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z-</a:t>
            </a:r>
            <a:r>
              <a:rPr lang="en-US" dirty="0" err="1"/>
              <a:t>transformace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v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rovině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u="sng" dirty="0"/>
              <a:t>DTFT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u="sng" dirty="0" err="1"/>
              <a:t>pouze</a:t>
            </a:r>
            <a:r>
              <a:rPr lang="en-US" u="sng" dirty="0"/>
              <a:t> pro </a:t>
            </a:r>
            <a:r>
              <a:rPr lang="en-US" u="sng" dirty="0" err="1"/>
              <a:t>hodnoty</a:t>
            </a:r>
            <a:r>
              <a:rPr lang="cs-CZ" u="sng" dirty="0"/>
              <a:t> </a:t>
            </a:r>
            <a:r>
              <a:rPr lang="en-US" sz="3200" b="1" i="1" dirty="0" err="1"/>
              <a:t>e</a:t>
            </a:r>
            <a:r>
              <a:rPr lang="en-US" sz="3200" b="1" i="1" baseline="30000" dirty="0" err="1"/>
              <a:t>j</a:t>
            </a:r>
            <a:r>
              <a:rPr lang="el-GR" sz="3200" b="1" i="1" baseline="30000" dirty="0"/>
              <a:t>ω</a:t>
            </a:r>
            <a:r>
              <a:rPr lang="en-US" dirty="0"/>
              <a:t>.</a:t>
            </a:r>
            <a:r>
              <a:rPr lang="en-US" baseline="30000" dirty="0"/>
              <a:t> </a:t>
            </a:r>
            <a:endParaRPr lang="cs-CZ" baseline="30000" dirty="0"/>
          </a:p>
          <a:p>
            <a:pPr>
              <a:defRPr/>
            </a:pPr>
            <a:endParaRPr lang="en-US" sz="2400" baseline="30000" dirty="0"/>
          </a:p>
          <a:p>
            <a:pPr>
              <a:defRPr/>
            </a:pPr>
            <a:r>
              <a:rPr lang="pl-PL" dirty="0"/>
              <a:t>Převod z-transformace do DTFT je jednoduchý</a:t>
            </a:r>
            <a:r>
              <a:rPr lang="en-US" dirty="0"/>
              <a:t>:</a:t>
            </a:r>
          </a:p>
          <a:p>
            <a:pPr>
              <a:defRPr/>
            </a:pPr>
            <a:endParaRPr lang="cs-CZ" sz="300" dirty="0"/>
          </a:p>
          <a:p>
            <a:pPr>
              <a:defRPr/>
            </a:pPr>
            <a:r>
              <a:rPr lang="en-US" dirty="0"/>
              <a:t>Nebo (v</a:t>
            </a:r>
            <a:r>
              <a:rPr lang="cs-CZ" dirty="0"/>
              <a:t>e stylovém </a:t>
            </a:r>
            <a:r>
              <a:rPr lang="en-US" dirty="0" err="1"/>
              <a:t>matematickém</a:t>
            </a:r>
            <a:r>
              <a:rPr lang="en-US" dirty="0"/>
              <a:t> </a:t>
            </a:r>
            <a:r>
              <a:rPr lang="en-US" dirty="0" err="1"/>
              <a:t>písmu</a:t>
            </a:r>
            <a:r>
              <a:rPr lang="en-US" dirty="0"/>
              <a:t>) </a:t>
            </a:r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dirty="0" err="1"/>
              <a:t>Představte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to,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vezmete</a:t>
            </a:r>
            <a:r>
              <a:rPr lang="en-US" dirty="0"/>
              <a:t> </a:t>
            </a:r>
            <a:r>
              <a:rPr lang="cs-CZ" dirty="0"/>
              <a:t>motorovou</a:t>
            </a:r>
            <a:br>
              <a:rPr lang="cs-CZ" dirty="0"/>
            </a:br>
            <a:r>
              <a:rPr lang="en-US" dirty="0" err="1"/>
              <a:t>pilu</a:t>
            </a:r>
            <a:r>
              <a:rPr lang="en-US" dirty="0"/>
              <a:t> a </a:t>
            </a:r>
            <a:r>
              <a:rPr lang="en-US" dirty="0" err="1"/>
              <a:t>řežete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jednotkové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! </a:t>
            </a:r>
          </a:p>
        </p:txBody>
      </p:sp>
      <p:pic>
        <p:nvPicPr>
          <p:cNvPr id="32775" name="Obrázek 4">
            <a:extLst>
              <a:ext uri="{FF2B5EF4-FFF2-40B4-BE49-F238E27FC236}">
                <a16:creationId xmlns:a16="http://schemas.microsoft.com/office/drawing/2014/main" id="{3A0230B6-0C12-75E7-806E-B65A1B618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0808"/>
            <a:ext cx="3755124" cy="9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ek 5">
            <a:extLst>
              <a:ext uri="{FF2B5EF4-FFF2-40B4-BE49-F238E27FC236}">
                <a16:creationId xmlns:a16="http://schemas.microsoft.com/office/drawing/2014/main" id="{7988C9E3-7D35-B26A-61BA-9165B8B09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62" y="1701857"/>
            <a:ext cx="3006495" cy="9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Obrázek 7">
            <a:extLst>
              <a:ext uri="{FF2B5EF4-FFF2-40B4-BE49-F238E27FC236}">
                <a16:creationId xmlns:a16="http://schemas.microsoft.com/office/drawing/2014/main" id="{13095247-EC11-E293-C23D-5D39D8D0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443298"/>
            <a:ext cx="2286970" cy="66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Obrázek 8">
            <a:extLst>
              <a:ext uri="{FF2B5EF4-FFF2-40B4-BE49-F238E27FC236}">
                <a16:creationId xmlns:a16="http://schemas.microsoft.com/office/drawing/2014/main" id="{D30AFADD-74C6-B9D3-8341-7D70674949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157192"/>
            <a:ext cx="345863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88A317-5C09-EC1D-D730-895040ABA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9EE5ABB4-B6F2-29CE-06EA-1AE3D5AD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21"/>
            <a:ext cx="10515600" cy="1325563"/>
          </a:xfrm>
        </p:spPr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Nechání</a:t>
            </a:r>
            <a:r>
              <a:rPr lang="en-US" altLang="en-US" b="1" dirty="0">
                <a:solidFill>
                  <a:srgbClr val="1436CA"/>
                </a:solidFill>
              </a:rPr>
              <a:t> z-</a:t>
            </a:r>
            <a:r>
              <a:rPr lang="en-US" altLang="en-US" b="1" dirty="0" err="1">
                <a:solidFill>
                  <a:srgbClr val="1436CA"/>
                </a:solidFill>
              </a:rPr>
              <a:t>transformaci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zpracovat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diferenční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rovnici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A31572D-3F00-4DCE-2001-4FA6EC36D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Pamatujte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b="1" dirty="0"/>
                  <a:t>z-</a:t>
                </a:r>
                <a:r>
                  <a:rPr lang="en-US" b="1" dirty="0" err="1"/>
                  <a:t>pravidla</a:t>
                </a:r>
                <a:r>
                  <a:rPr lang="en-US" dirty="0"/>
                  <a:t>:</a:t>
                </a:r>
              </a:p>
              <a:p>
                <a:pPr lvl="1">
                  <a:defRPr/>
                </a:pPr>
                <a:r>
                  <a:rPr lang="en-US" dirty="0" err="1"/>
                  <a:t>Vidíte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? </a:t>
                </a:r>
                <a:r>
                  <a:rPr lang="en-US" dirty="0" err="1"/>
                  <a:t>Přepište</a:t>
                </a:r>
                <a:r>
                  <a:rPr lang="en-US" dirty="0"/>
                  <a:t> </a:t>
                </a:r>
                <a:r>
                  <a:rPr lang="cs-CZ" dirty="0"/>
                  <a:t>ho</a:t>
                </a:r>
                <a:r>
                  <a:rPr lang="en-US" dirty="0"/>
                  <a:t>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cs-CZ" dirty="0"/>
                  <a:t>jeho</a:t>
                </a:r>
                <a:r>
                  <a:rPr lang="en-US" dirty="0"/>
                  <a:t> z-</a:t>
                </a:r>
                <a:r>
                  <a:rPr lang="en-US" dirty="0" err="1"/>
                  <a:t>transformaci</a:t>
                </a:r>
                <a:r>
                  <a:rPr lang="en-US" dirty="0"/>
                  <a:t>. </a:t>
                </a:r>
              </a:p>
              <a:p>
                <a:pPr lvl="1">
                  <a:defRPr/>
                </a:pPr>
                <a:r>
                  <a:rPr lang="en-US" dirty="0" err="1"/>
                  <a:t>Vidíte</a:t>
                </a:r>
                <a:r>
                  <a:rPr lang="en-US" dirty="0"/>
                  <a:t> </a:t>
                </a:r>
                <a:r>
                  <a:rPr lang="en-US" dirty="0" err="1"/>
                  <a:t>konstantu</a:t>
                </a:r>
                <a:r>
                  <a:rPr lang="en-US" dirty="0"/>
                  <a:t> ? </a:t>
                </a:r>
                <a:r>
                  <a:rPr lang="cs-CZ" dirty="0"/>
                  <a:t>Copy-Paste</a:t>
                </a:r>
                <a:r>
                  <a:rPr lang="en-US" dirty="0"/>
                  <a:t> </a:t>
                </a:r>
              </a:p>
              <a:p>
                <a:pPr lvl="1">
                  <a:defRPr/>
                </a:pPr>
                <a:r>
                  <a:rPr lang="en-US" dirty="0"/>
                  <a:t>Je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zpožděn</a:t>
                </a:r>
                <a:r>
                  <a:rPr lang="en-US" dirty="0"/>
                  <a:t> o k </a:t>
                </a:r>
                <a:r>
                  <a:rPr lang="en-US" dirty="0" err="1"/>
                  <a:t>vzorků</a:t>
                </a:r>
                <a:r>
                  <a:rPr lang="en-US" dirty="0"/>
                  <a:t>? </a:t>
                </a:r>
                <a:r>
                  <a:rPr lang="cs-CZ" dirty="0"/>
                  <a:t>Vynásobte</a:t>
                </a:r>
                <a:r>
                  <a:rPr lang="en-US" dirty="0"/>
                  <a:t> </a:t>
                </a:r>
                <a:r>
                  <a:rPr lang="en-US" dirty="0" err="1"/>
                  <a:t>jeho</a:t>
                </a:r>
                <a:r>
                  <a:rPr lang="en-US" dirty="0"/>
                  <a:t> z-</a:t>
                </a:r>
                <a:r>
                  <a:rPr lang="en-US" dirty="0" err="1"/>
                  <a:t>transformac</a:t>
                </a:r>
                <a:r>
                  <a:rPr lang="cs-CZ" dirty="0"/>
                  <a:t>í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cs-CZ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b="1" i="1" baseline="30000" dirty="0"/>
              </a:p>
              <a:p>
                <a:pPr lvl="1">
                  <a:defRPr/>
                </a:pPr>
                <a:endParaRPr lang="en-US" i="1" baseline="30000" dirty="0"/>
              </a:p>
              <a:p>
                <a:pPr lvl="1">
                  <a:defRPr/>
                </a:pPr>
                <a:endParaRPr lang="en-US" i="1" baseline="30000" dirty="0"/>
              </a:p>
              <a:p>
                <a:pPr lvl="1">
                  <a:defRPr/>
                </a:pPr>
                <a:endParaRPr lang="en-US" sz="6000" i="1" baseline="30000" dirty="0"/>
              </a:p>
              <a:p>
                <a:pPr>
                  <a:defRPr/>
                </a:pPr>
                <a:r>
                  <a:rPr lang="en-US" dirty="0" err="1"/>
                  <a:t>Naším</a:t>
                </a:r>
                <a:r>
                  <a:rPr lang="en-US" dirty="0"/>
                  <a:t> </a:t>
                </a:r>
                <a:r>
                  <a:rPr lang="en-US" dirty="0" err="1"/>
                  <a:t>cílem</a:t>
                </a:r>
                <a:r>
                  <a:rPr lang="en-US" dirty="0"/>
                  <a:t> je </a:t>
                </a:r>
                <a:r>
                  <a:rPr lang="en-US" dirty="0" err="1"/>
                  <a:t>přeuspořádat</a:t>
                </a:r>
                <a:r>
                  <a:rPr lang="en-US" dirty="0"/>
                  <a:t> </a:t>
                </a:r>
                <a:r>
                  <a:rPr lang="cs-CZ" dirty="0"/>
                  <a:t>ho</a:t>
                </a:r>
                <a:r>
                  <a:rPr lang="en-US" dirty="0"/>
                  <a:t> </a:t>
                </a:r>
                <a:r>
                  <a:rPr lang="en-US" dirty="0" err="1"/>
                  <a:t>tak</a:t>
                </a:r>
                <a:r>
                  <a:rPr lang="en-US" dirty="0"/>
                  <a:t>, </a:t>
                </a:r>
                <a:r>
                  <a:rPr lang="en-US" dirty="0" err="1"/>
                  <a:t>abychom</a:t>
                </a:r>
                <a:r>
                  <a:rPr lang="en-US" dirty="0"/>
                  <a:t> </a:t>
                </a:r>
                <a:r>
                  <a:rPr lang="en-US" dirty="0" err="1"/>
                  <a:t>získali</a:t>
                </a:r>
                <a:r>
                  <a:rPr lang="en-US" dirty="0"/>
                  <a:t> </a:t>
                </a:r>
                <a:r>
                  <a:rPr lang="en-US" dirty="0" err="1"/>
                  <a:t>zlomek</a:t>
                </a:r>
                <a:r>
                  <a:rPr lang="cs-CZ" dirty="0"/>
                  <a:t>:</a:t>
                </a:r>
                <a:endParaRPr lang="en-US" dirty="0"/>
              </a:p>
              <a:p>
                <a:pPr>
                  <a:defRPr/>
                </a:pPr>
                <a:r>
                  <a:rPr lang="cs-CZ" dirty="0" err="1"/>
                  <a:t>Proooooč</a:t>
                </a:r>
                <a:r>
                  <a:rPr lang="en-US" dirty="0"/>
                  <a:t>? </a:t>
                </a:r>
              </a:p>
              <a:p>
                <a:pPr lvl="1">
                  <a:defRPr/>
                </a:pPr>
                <a:endParaRPr lang="en-US" i="1" baseline="300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A31572D-3F00-4DCE-2001-4FA6EC36D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46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7" name="Obrázek 4">
            <a:extLst>
              <a:ext uri="{FF2B5EF4-FFF2-40B4-BE49-F238E27FC236}">
                <a16:creationId xmlns:a16="http://schemas.microsoft.com/office/drawing/2014/main" id="{8E0C7E65-07DF-9C0D-E37E-FEAE09EA4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28800"/>
            <a:ext cx="105537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ázek 5">
            <a:extLst>
              <a:ext uri="{FF2B5EF4-FFF2-40B4-BE49-F238E27FC236}">
                <a16:creationId xmlns:a16="http://schemas.microsoft.com/office/drawing/2014/main" id="{B6E0796E-B279-38C6-0806-E29410A92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271689"/>
            <a:ext cx="11228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ázek 1">
            <a:extLst>
              <a:ext uri="{FF2B5EF4-FFF2-40B4-BE49-F238E27FC236}">
                <a16:creationId xmlns:a16="http://schemas.microsoft.com/office/drawing/2014/main" id="{62A8D278-576B-F3C9-C92D-237E6ED0E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066636"/>
            <a:ext cx="792088" cy="85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8C6B80-DE34-BDDA-1558-BDB1A827B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2BF40CA-65FA-EB77-E9E5-21F4CC42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972860F-9AD5-2C59-D9CE-90CC9B230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</a:rPr>
              <a:t>Příklad</a:t>
            </a:r>
            <a:r>
              <a:rPr lang="en-US" altLang="en-US" b="1" dirty="0">
                <a:solidFill>
                  <a:srgbClr val="FF0000"/>
                </a:solidFill>
              </a:rPr>
              <a:t> IIR </a:t>
            </a:r>
            <a:r>
              <a:rPr lang="en-US" altLang="en-US" b="1" dirty="0" err="1">
                <a:solidFill>
                  <a:srgbClr val="FF0000"/>
                </a:solidFill>
              </a:rPr>
              <a:t>filtru</a:t>
            </a:r>
            <a:r>
              <a:rPr lang="en-US" altLang="en-US" b="1" dirty="0">
                <a:solidFill>
                  <a:srgbClr val="FF0000"/>
                </a:solidFill>
              </a:rPr>
              <a:t> 
</a:t>
            </a:r>
            <a:r>
              <a:rPr lang="en-US" altLang="en-US" dirty="0" err="1"/>
              <a:t>Časová</a:t>
            </a:r>
            <a:r>
              <a:rPr lang="en-US" altLang="en-US" dirty="0"/>
              <a:t> </a:t>
            </a:r>
            <a:r>
              <a:rPr lang="en-US" altLang="en-US" dirty="0" err="1"/>
              <a:t>doména</a:t>
            </a:r>
            <a:r>
              <a:rPr lang="en-US" altLang="en-US" dirty="0"/>
              <a:t> vs. 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doména</a:t>
            </a:r>
            <a:r>
              <a:rPr lang="en-US" altLang="en-US" dirty="0"/>
              <a:t> 
Z-</a:t>
            </a:r>
            <a:r>
              <a:rPr lang="en-US" altLang="en-US" dirty="0" err="1"/>
              <a:t>transformace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cs-CZ" altLang="en-US" dirty="0"/>
              <a:t>funkce</a:t>
            </a:r>
            <a:r>
              <a:rPr lang="en-US" altLang="en-US" dirty="0"/>
              <a:t> 
</a:t>
            </a:r>
            <a:r>
              <a:rPr lang="en-US" altLang="en-US" dirty="0" err="1"/>
              <a:t>Stabilita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F2958D-B8BA-3910-044E-4F437BE92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C2671A3-6FC0-2A2C-03A7-0AE9C656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Přenosová / systémová funkce</a:t>
            </a:r>
            <a:r>
              <a:rPr lang="cs-CZ" altLang="en-US" b="1" dirty="0"/>
              <a:t> </a:t>
            </a:r>
            <a:r>
              <a:rPr lang="cs-CZ" altLang="en-US" b="1" i="1" dirty="0">
                <a:solidFill>
                  <a:srgbClr val="FF0000"/>
                </a:solidFill>
              </a:rPr>
              <a:t>H</a:t>
            </a:r>
            <a:r>
              <a:rPr lang="en-US" altLang="en-US" b="1" i="1" dirty="0">
                <a:solidFill>
                  <a:srgbClr val="FF0000"/>
                </a:solidFill>
              </a:rPr>
              <a:t>(z)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75DC8AC4-1EFD-0C7F-CEF9-0FD5840B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34"/>
            <a:ext cx="10515600" cy="4351338"/>
          </a:xfrm>
        </p:spPr>
        <p:txBody>
          <a:bodyPr/>
          <a:lstStyle/>
          <a:p>
            <a:r>
              <a:rPr lang="pl-PL" altLang="en-US" dirty="0"/>
              <a:t>z-reprezentace výstupu vedle z-reprezentace vstupu</a:t>
            </a:r>
          </a:p>
          <a:p>
            <a:endParaRPr lang="en-US" altLang="en-US" dirty="0"/>
          </a:p>
          <a:p>
            <a:r>
              <a:rPr lang="en-US" altLang="en-US" dirty="0" err="1"/>
              <a:t>Výstup</a:t>
            </a:r>
            <a:r>
              <a:rPr lang="en-US" altLang="en-US" dirty="0"/>
              <a:t> / </a:t>
            </a:r>
            <a:r>
              <a:rPr lang="en-US" altLang="en-US" dirty="0" err="1"/>
              <a:t>vstup</a:t>
            </a:r>
            <a:r>
              <a:rPr lang="en-US" altLang="en-US" dirty="0"/>
              <a:t> je </a:t>
            </a:r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en-US" altLang="en-US" dirty="0" err="1"/>
              <a:t>běžný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, jak </a:t>
            </a:r>
            <a:r>
              <a:rPr lang="en-US" altLang="en-US" dirty="0" err="1"/>
              <a:t>vyjádřit</a:t>
            </a:r>
            <a:r>
              <a:rPr lang="en-US" altLang="en-US" dirty="0"/>
              <a:t> </a:t>
            </a:r>
            <a:r>
              <a:rPr lang="en-US" altLang="en-US" dirty="0" err="1"/>
              <a:t>chování</a:t>
            </a:r>
            <a:r>
              <a:rPr lang="en-US" altLang="en-US" dirty="0"/>
              <a:t> </a:t>
            </a:r>
            <a:r>
              <a:rPr lang="en-US" altLang="en-US" dirty="0" err="1"/>
              <a:t>systému</a:t>
            </a:r>
            <a:endParaRPr lang="en-US" altLang="en-US" dirty="0"/>
          </a:p>
          <a:p>
            <a:pPr lvl="1"/>
            <a:r>
              <a:rPr lang="en-US" altLang="en-US" b="1" dirty="0" err="1"/>
              <a:t>Zesílení</a:t>
            </a:r>
            <a:r>
              <a:rPr lang="en-US" altLang="en-US" b="1" dirty="0"/>
              <a:t> / </a:t>
            </a:r>
            <a:r>
              <a:rPr lang="en-US" altLang="en-US" b="1" dirty="0" err="1"/>
              <a:t>útlum</a:t>
            </a:r>
            <a:r>
              <a:rPr lang="en-US" altLang="en-US" b="1" dirty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výstupní</a:t>
            </a:r>
            <a:r>
              <a:rPr lang="en-US" altLang="en-US" dirty="0"/>
              <a:t> </a:t>
            </a:r>
            <a:r>
              <a:rPr lang="en-US" altLang="en-US" dirty="0" err="1"/>
              <a:t>napětí</a:t>
            </a:r>
            <a:r>
              <a:rPr lang="en-US" altLang="en-US" dirty="0"/>
              <a:t> / </a:t>
            </a:r>
            <a:r>
              <a:rPr lang="en-US" altLang="en-US" dirty="0" err="1"/>
              <a:t>vstupní</a:t>
            </a:r>
            <a:r>
              <a:rPr lang="en-US" altLang="en-US" dirty="0"/>
              <a:t> </a:t>
            </a:r>
            <a:r>
              <a:rPr lang="en-US" altLang="en-US" dirty="0" err="1"/>
              <a:t>napětí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Směnný</a:t>
            </a:r>
            <a:r>
              <a:rPr lang="en-US" altLang="en-US" dirty="0"/>
              <a:t> </a:t>
            </a:r>
            <a:r>
              <a:rPr lang="en-US" altLang="en-US" dirty="0" err="1"/>
              <a:t>kurz</a:t>
            </a:r>
            <a:r>
              <a:rPr lang="en-US" altLang="en-US" dirty="0"/>
              <a:t> </a:t>
            </a:r>
            <a:r>
              <a:rPr lang="en-US" altLang="en-US" dirty="0" err="1"/>
              <a:t>měny</a:t>
            </a:r>
            <a:r>
              <a:rPr lang="en-US" altLang="en-US" dirty="0"/>
              <a:t> = </a:t>
            </a:r>
            <a:r>
              <a:rPr lang="en-US" altLang="en-US" dirty="0" err="1"/>
              <a:t>částka</a:t>
            </a:r>
            <a:r>
              <a:rPr lang="en-US" altLang="en-US" dirty="0"/>
              <a:t> v </a:t>
            </a:r>
            <a:r>
              <a:rPr lang="en-US" altLang="en-US" dirty="0" err="1"/>
              <a:t>cílové</a:t>
            </a:r>
            <a:r>
              <a:rPr lang="en-US" altLang="en-US" dirty="0"/>
              <a:t> </a:t>
            </a:r>
            <a:r>
              <a:rPr lang="en-US" altLang="en-US" dirty="0" err="1"/>
              <a:t>měně</a:t>
            </a:r>
            <a:r>
              <a:rPr lang="en-US" altLang="en-US" dirty="0"/>
              <a:t> / </a:t>
            </a:r>
            <a:r>
              <a:rPr lang="en-US" altLang="en-US" dirty="0" err="1"/>
              <a:t>částka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zdrojové</a:t>
            </a:r>
            <a:r>
              <a:rPr lang="en-US" altLang="en-US" dirty="0"/>
              <a:t> </a:t>
            </a:r>
            <a:r>
              <a:rPr lang="en-US" altLang="en-US" dirty="0" err="1"/>
              <a:t>měně</a:t>
            </a:r>
            <a:endParaRPr lang="en-US" altLang="en-US" dirty="0"/>
          </a:p>
          <a:p>
            <a:pPr lvl="1"/>
            <a:r>
              <a:rPr lang="en-US" altLang="en-US" dirty="0" err="1"/>
              <a:t>Návratnost</a:t>
            </a:r>
            <a:r>
              <a:rPr lang="en-US" altLang="en-US" dirty="0"/>
              <a:t> </a:t>
            </a:r>
            <a:r>
              <a:rPr lang="en-US" altLang="en-US" dirty="0" err="1"/>
              <a:t>investice</a:t>
            </a:r>
            <a:r>
              <a:rPr lang="en-US" altLang="en-US" dirty="0"/>
              <a:t> = </a:t>
            </a:r>
            <a:r>
              <a:rPr lang="en-US" altLang="en-US" dirty="0" err="1"/>
              <a:t>kolik</a:t>
            </a:r>
            <a:r>
              <a:rPr lang="en-US" altLang="en-US" dirty="0"/>
              <a:t> </a:t>
            </a:r>
            <a:r>
              <a:rPr lang="en-US" altLang="en-US" dirty="0" err="1"/>
              <a:t>jsem</a:t>
            </a:r>
            <a:r>
              <a:rPr lang="en-US" altLang="en-US" dirty="0"/>
              <a:t> </a:t>
            </a:r>
            <a:r>
              <a:rPr lang="en-US" altLang="en-US" dirty="0" err="1"/>
              <a:t>získal</a:t>
            </a:r>
            <a:r>
              <a:rPr lang="en-US" altLang="en-US" dirty="0"/>
              <a:t> / </a:t>
            </a:r>
            <a:r>
              <a:rPr lang="en-US" altLang="en-US" dirty="0" err="1"/>
              <a:t>kolik</a:t>
            </a:r>
            <a:r>
              <a:rPr lang="en-US" altLang="en-US" dirty="0"/>
              <a:t> </a:t>
            </a:r>
            <a:r>
              <a:rPr lang="en-US" altLang="en-US" dirty="0" err="1"/>
              <a:t>jsem</a:t>
            </a:r>
            <a:r>
              <a:rPr lang="en-US" altLang="en-US" dirty="0"/>
              <a:t> </a:t>
            </a:r>
            <a:r>
              <a:rPr lang="en-US" altLang="en-US" dirty="0" err="1"/>
              <a:t>investoval</a:t>
            </a:r>
            <a:r>
              <a:rPr lang="en-US" altLang="en-US" dirty="0"/>
              <a:t> </a:t>
            </a:r>
            <a:r>
              <a:rPr lang="en-US" altLang="en-US" dirty="0" err="1"/>
              <a:t>atd</a:t>
            </a:r>
            <a:r>
              <a:rPr lang="en-US" altLang="en-US" dirty="0"/>
              <a:t>.</a:t>
            </a:r>
            <a:endParaRPr lang="cs-CZ" altLang="en-US" dirty="0"/>
          </a:p>
          <a:p>
            <a:pPr lvl="1"/>
            <a:endParaRPr lang="en-US" altLang="en-US" sz="600" dirty="0"/>
          </a:p>
          <a:p>
            <a:pPr marL="0" indent="0">
              <a:buNone/>
            </a:pPr>
            <a:r>
              <a:rPr lang="en-US" altLang="en-US" b="1" dirty="0"/>
              <a:t>Pro </a:t>
            </a:r>
            <a:r>
              <a:rPr lang="en-US" altLang="en-US" b="1" dirty="0" err="1"/>
              <a:t>naše</a:t>
            </a:r>
            <a:br>
              <a:rPr lang="en-US" altLang="en-US" b="1" dirty="0"/>
            </a:br>
            <a:r>
              <a:rPr lang="en-US" altLang="en-US" b="1" dirty="0" err="1"/>
              <a:t>filtr</a:t>
            </a:r>
            <a:r>
              <a:rPr lang="en-US" altLang="en-US" dirty="0"/>
              <a:t>: </a:t>
            </a:r>
          </a:p>
        </p:txBody>
      </p:sp>
      <p:pic>
        <p:nvPicPr>
          <p:cNvPr id="34821" name="Obrázek 5">
            <a:extLst>
              <a:ext uri="{FF2B5EF4-FFF2-40B4-BE49-F238E27FC236}">
                <a16:creationId xmlns:a16="http://schemas.microsoft.com/office/drawing/2014/main" id="{956C6138-1D67-D594-3C04-54886E62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346547"/>
            <a:ext cx="1859189" cy="8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>
            <a:extLst>
              <a:ext uri="{FF2B5EF4-FFF2-40B4-BE49-F238E27FC236}">
                <a16:creationId xmlns:a16="http://schemas.microsoft.com/office/drawing/2014/main" id="{E1ED6E55-47AB-A13D-728C-6D8E2ED18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378880"/>
            <a:ext cx="9721080" cy="243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772F99-8380-CBE2-849B-443CAB90D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10BA8D9-EF08-3B2A-10BE-32321C6E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1436CA"/>
                </a:solidFill>
              </a:rPr>
              <a:t>Přenosová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funkce</a:t>
            </a:r>
            <a:r>
              <a:rPr lang="en-US" altLang="en-US" b="1" dirty="0">
                <a:solidFill>
                  <a:srgbClr val="1436CA"/>
                </a:solidFill>
              </a:rPr>
              <a:t> II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13F9CA20-7ECF-8559-996D-D5AF84E6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351338"/>
          </a:xfrm>
        </p:spPr>
        <p:txBody>
          <a:bodyPr/>
          <a:lstStyle/>
          <a:p>
            <a:r>
              <a:rPr lang="en-US" altLang="en-US" dirty="0" err="1"/>
              <a:t>Další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 </a:t>
            </a:r>
            <a:r>
              <a:rPr lang="en-US" altLang="en-US" dirty="0" err="1"/>
              <a:t>reprezentace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:</a:t>
            </a:r>
          </a:p>
          <a:p>
            <a:endParaRPr lang="cs-CZ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 err="1"/>
              <a:t>Dva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polynomy</a:t>
            </a:r>
            <a:endParaRPr lang="en-US" altLang="en-US" b="1" dirty="0"/>
          </a:p>
          <a:p>
            <a:pPr lvl="1"/>
            <a:r>
              <a:rPr lang="en-US" altLang="en-US" b="1" dirty="0" err="1"/>
              <a:t>Čitatel</a:t>
            </a:r>
            <a:r>
              <a:rPr lang="en-US" altLang="en-US" dirty="0"/>
              <a:t>, </a:t>
            </a:r>
            <a:r>
              <a:rPr lang="en-US" altLang="en-US" dirty="0" err="1"/>
              <a:t>plně</a:t>
            </a:r>
            <a:r>
              <a:rPr lang="en-US" altLang="en-US" dirty="0"/>
              <a:t> </a:t>
            </a:r>
            <a:r>
              <a:rPr lang="en-US" altLang="en-US" dirty="0" err="1"/>
              <a:t>určený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br>
              <a:rPr lang="en-US" altLang="en-US" dirty="0"/>
            </a:br>
            <a:r>
              <a:rPr lang="en-US" altLang="en-US" dirty="0" err="1"/>
              <a:t>násobení</a:t>
            </a:r>
            <a:r>
              <a:rPr lang="en-US" altLang="en-US" dirty="0"/>
              <a:t> </a:t>
            </a:r>
            <a:r>
              <a:rPr lang="en-US" altLang="en-US" b="1" dirty="0" err="1"/>
              <a:t>vstupů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 err="1"/>
              <a:t>Jmenovatel</a:t>
            </a:r>
            <a:r>
              <a:rPr lang="en-US" altLang="en-US" dirty="0"/>
              <a:t>, </a:t>
            </a:r>
            <a:r>
              <a:rPr lang="en-US" altLang="en-US" dirty="0" err="1"/>
              <a:t>plně</a:t>
            </a:r>
            <a:r>
              <a:rPr lang="en-US" altLang="en-US" dirty="0"/>
              <a:t> </a:t>
            </a:r>
            <a:r>
              <a:rPr lang="en-US" altLang="en-US" dirty="0" err="1"/>
              <a:t>určený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br>
              <a:rPr lang="en-US" altLang="en-US" dirty="0"/>
            </a:br>
            <a:r>
              <a:rPr lang="en-US" altLang="en-US" dirty="0" err="1"/>
              <a:t>násobení</a:t>
            </a:r>
            <a:r>
              <a:rPr lang="en-US" altLang="en-US" dirty="0"/>
              <a:t> </a:t>
            </a:r>
            <a:r>
              <a:rPr lang="en-US" altLang="en-US" b="1" dirty="0" err="1"/>
              <a:t>výstupů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endParaRPr lang="en-US" altLang="en-US" dirty="0"/>
          </a:p>
          <a:p>
            <a:pPr lvl="1"/>
            <a:r>
              <a:rPr lang="en-US" altLang="en-US" dirty="0" err="1"/>
              <a:t>Definujeme</a:t>
            </a:r>
            <a:r>
              <a:rPr lang="cs-CZ" altLang="en-US" dirty="0"/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>a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altLang="en-US" b="1" i="1" dirty="0">
                <a:solidFill>
                  <a:srgbClr val="FF0000"/>
                </a:solidFill>
              </a:rPr>
              <a:t> = 1</a:t>
            </a:r>
          </a:p>
        </p:txBody>
      </p:sp>
      <p:pic>
        <p:nvPicPr>
          <p:cNvPr id="35845" name="Obrázek 5">
            <a:extLst>
              <a:ext uri="{FF2B5EF4-FFF2-40B4-BE49-F238E27FC236}">
                <a16:creationId xmlns:a16="http://schemas.microsoft.com/office/drawing/2014/main" id="{B3811468-2E6B-E72E-F02F-42C2C15A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240868"/>
            <a:ext cx="2479896" cy="10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Obrázek 6">
            <a:extLst>
              <a:ext uri="{FF2B5EF4-FFF2-40B4-BE49-F238E27FC236}">
                <a16:creationId xmlns:a16="http://schemas.microsoft.com/office/drawing/2014/main" id="{B98597C0-4FA9-28A8-269B-7E6FB324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5457258"/>
            <a:ext cx="3164933" cy="10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46">
            <a:extLst>
              <a:ext uri="{FF2B5EF4-FFF2-40B4-BE49-F238E27FC236}">
                <a16:creationId xmlns:a16="http://schemas.microsoft.com/office/drawing/2014/main" id="{70E4F969-673F-7E04-3491-4FB0A8F52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5100"/>
            <a:ext cx="54086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1">
            <a:extLst>
              <a:ext uri="{FF2B5EF4-FFF2-40B4-BE49-F238E27FC236}">
                <a16:creationId xmlns:a16="http://schemas.microsoft.com/office/drawing/2014/main" id="{16706BC2-8B85-EA40-A1B4-F8B83C205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132856"/>
            <a:ext cx="6141189" cy="183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D348A3-ADFE-B2C5-0105-0590FCFC1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FF1A7-C72F-4C68-11F1-380110426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3FBF0EC-EAAE-E7DC-D7CC-1B6AD2BE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24114E5-8DF1-E7AD-D32B-7E738439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Příklad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IIR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Z-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transformace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Frekvenční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odezva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
</a:t>
            </a:r>
            <a:r>
              <a:rPr lang="en-US" altLang="en-US" dirty="0" err="1"/>
              <a:t>Stabilita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B4B09E-36C1-ADDF-93E4-3D6E575EA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59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Obrázek 9">
            <a:extLst>
              <a:ext uri="{FF2B5EF4-FFF2-40B4-BE49-F238E27FC236}">
                <a16:creationId xmlns:a16="http://schemas.microsoft.com/office/drawing/2014/main" id="{F96BAE02-847D-94E5-6D85-F86FF17C2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34" y="3984425"/>
            <a:ext cx="5251521" cy="196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4" descr="Wood Cutting Saw">
            <a:extLst>
              <a:ext uri="{FF2B5EF4-FFF2-40B4-BE49-F238E27FC236}">
                <a16:creationId xmlns:a16="http://schemas.microsoft.com/office/drawing/2014/main" id="{6A816B24-215B-B4F5-A120-1C7D9B95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44624"/>
            <a:ext cx="2000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7">
            <a:extLst>
              <a:ext uri="{FF2B5EF4-FFF2-40B4-BE49-F238E27FC236}">
                <a16:creationId xmlns:a16="http://schemas.microsoft.com/office/drawing/2014/main" id="{3A89D87B-1BB9-225F-170B-0DB914421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20" y="1726928"/>
            <a:ext cx="3556744" cy="38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Zástupný symbol pro obsah 2">
                <a:extLst>
                  <a:ext uri="{FF2B5EF4-FFF2-40B4-BE49-F238E27FC236}">
                    <a16:creationId xmlns:a16="http://schemas.microsoft.com/office/drawing/2014/main" id="{B30F40E5-74D2-6FD0-9C02-3364CC495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8760"/>
                <a:ext cx="10515600" cy="4351338"/>
              </a:xfrm>
            </p:spPr>
            <p:txBody>
              <a:bodyPr/>
              <a:lstStyle/>
              <a:p>
                <a:r>
                  <a:rPr lang="pl-PL" altLang="en-US" dirty="0"/>
                  <a:t>Máme </a:t>
                </a:r>
                <a14:m>
                  <m:oMath xmlns:m="http://schemas.openxmlformats.org/officeDocument/2006/math">
                    <m:r>
                      <a:rPr lang="pl-PL" alt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pl-PL" alt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alt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pl-PL" alt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altLang="en-US" dirty="0"/>
                  <a:t>, ale chceme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baseline="30000" dirty="0" err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l-GR" altLang="en-US" b="1" i="1" baseline="30000" dirty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b="1" i="1" dirty="0"/>
              </a:p>
              <a:p>
                <a:r>
                  <a:rPr lang="en-US" altLang="en-US" dirty="0" err="1"/>
                  <a:t>Naštěstí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existuje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vztah</a:t>
                </a:r>
                <a:r>
                  <a:rPr lang="en-US" altLang="en-US" dirty="0"/>
                  <a:t> z-</a:t>
                </a:r>
                <a:r>
                  <a:rPr lang="en-US" altLang="en-US" dirty="0" err="1"/>
                  <a:t>transformace</a:t>
                </a:r>
                <a:r>
                  <a:rPr lang="en-US" altLang="en-US" dirty="0"/>
                  <a:t> a DTFT…</a:t>
                </a:r>
                <a:endParaRPr lang="cs-CZ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 err="1"/>
                  <a:t>Abychom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mohli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nahradit</a:t>
                </a:r>
                <a:r>
                  <a:rPr lang="cs-CZ" altLang="en-US" dirty="0"/>
                  <a:t>:</a:t>
                </a:r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to </a:t>
                </a:r>
                <a:r>
                  <a:rPr lang="en-US" altLang="en-US" dirty="0" err="1"/>
                  <a:t>znamená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vzít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motorovou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pilu</a:t>
                </a:r>
                <a:r>
                  <a:rPr lang="en-US" altLang="en-US" dirty="0"/>
                  <a:t> a</a:t>
                </a:r>
                <a:br>
                  <a:rPr lang="cs-CZ" altLang="en-US" dirty="0"/>
                </a:br>
                <a:r>
                  <a:rPr lang="en-US" altLang="en-US" dirty="0" err="1"/>
                  <a:t>řezat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kolem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jednotkového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kruhu</a:t>
                </a:r>
                <a:r>
                  <a:rPr lang="en-US" altLang="en-US" dirty="0"/>
                  <a:t>. </a:t>
                </a:r>
              </a:p>
              <a:p>
                <a:r>
                  <a:rPr lang="en-US" altLang="en-US" dirty="0" err="1"/>
                  <a:t>Matematicky</a:t>
                </a:r>
                <a:r>
                  <a:rPr lang="en-US" altLang="en-US" dirty="0"/>
                  <a:t>: </a:t>
                </a:r>
              </a:p>
              <a:p>
                <a:endParaRPr lang="en-US" altLang="en-US" sz="4800" dirty="0"/>
              </a:p>
              <a:p>
                <a:r>
                  <a:rPr lang="en-US" altLang="en-US" dirty="0" err="1"/>
                  <a:t>Čitatel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jmenovatel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skutečnosti</a:t>
                </a:r>
                <a:r>
                  <a:rPr lang="en-US" altLang="en-US" dirty="0"/>
                  <a:t> DTFT</a:t>
                </a:r>
                <a:r>
                  <a:rPr lang="cs-CZ" altLang="en-US" i="1" dirty="0"/>
                  <a:t>éčka</a:t>
                </a:r>
                <a:br>
                  <a:rPr lang="en-US" altLang="en-US" dirty="0"/>
                </a:br>
                <a:r>
                  <a:rPr lang="en-US" altLang="en-US" dirty="0" err="1"/>
                  <a:t>koeficientů</a:t>
                </a:r>
                <a:r>
                  <a:rPr lang="en-US" altLang="en-US" dirty="0"/>
                  <a:t> ! </a:t>
                </a:r>
                <a:r>
                  <a:rPr lang="en-US" altLang="en-US" dirty="0" err="1"/>
                  <a:t>Naštěstí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máme</a:t>
                </a:r>
                <a:r>
                  <a:rPr lang="cs-CZ" altLang="en-US" dirty="0"/>
                  <a:t> </a:t>
                </a:r>
                <a:r>
                  <a:rPr lang="en-US" alt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scipy.signal.freqz</a:t>
                </a:r>
                <a:endParaRPr lang="en-US" altLang="en-US" i="1" dirty="0"/>
              </a:p>
            </p:txBody>
          </p:sp>
        </mc:Choice>
        <mc:Fallback xmlns="">
          <p:sp>
            <p:nvSpPr>
              <p:cNvPr id="37892" name="Zástupný symbol pro obsah 2">
                <a:extLst>
                  <a:ext uri="{FF2B5EF4-FFF2-40B4-BE49-F238E27FC236}">
                    <a16:creationId xmlns:a16="http://schemas.microsoft.com/office/drawing/2014/main" id="{B30F40E5-74D2-6FD0-9C02-3364CC495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8760"/>
                <a:ext cx="10515600" cy="4351338"/>
              </a:xfrm>
              <a:blipFill>
                <a:blip r:embed="rId5"/>
                <a:stretch>
                  <a:fillRect l="-1043" t="-2241" b="-330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4" name="Obrázek 6">
            <a:extLst>
              <a:ext uri="{FF2B5EF4-FFF2-40B4-BE49-F238E27FC236}">
                <a16:creationId xmlns:a16="http://schemas.microsoft.com/office/drawing/2014/main" id="{3BA83ED3-3E49-1469-9431-F0C99B3E5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284166"/>
            <a:ext cx="163723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Nadpis 1">
            <a:extLst>
              <a:ext uri="{FF2B5EF4-FFF2-40B4-BE49-F238E27FC236}">
                <a16:creationId xmlns:a16="http://schemas.microsoft.com/office/drawing/2014/main" id="{93CF387A-2D29-3232-1D31-2A4E654D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/>
          <a:lstStyle/>
          <a:p>
            <a:r>
              <a:rPr lang="en-US" altLang="en-US" b="1" dirty="0"/>
              <a:t>Od </a:t>
            </a:r>
            <a:r>
              <a:rPr lang="en-US" altLang="en-US" b="1" dirty="0" err="1"/>
              <a:t>přenosové</a:t>
            </a:r>
            <a:r>
              <a:rPr lang="en-US" altLang="en-US" b="1" dirty="0"/>
              <a:t> </a:t>
            </a:r>
            <a:r>
              <a:rPr lang="en-US" altLang="en-US" b="1" dirty="0" err="1"/>
              <a:t>funkce</a:t>
            </a:r>
            <a:r>
              <a:rPr lang="en-US" altLang="en-US" b="1" dirty="0"/>
              <a:t> k </a:t>
            </a:r>
            <a:r>
              <a:rPr lang="en-US" altLang="en-US" b="1" dirty="0" err="1"/>
              <a:t>frekvenční</a:t>
            </a:r>
            <a:r>
              <a:rPr lang="en-US" altLang="en-US" b="1" dirty="0"/>
              <a:t> </a:t>
            </a:r>
            <a:r>
              <a:rPr lang="en-US" altLang="en-US" b="1" dirty="0" err="1"/>
              <a:t>odezvě</a:t>
            </a:r>
            <a:endParaRPr lang="en-US" altLang="en-US" b="1" dirty="0"/>
          </a:p>
        </p:txBody>
      </p:sp>
      <p:pic>
        <p:nvPicPr>
          <p:cNvPr id="37897" name="Obrázek 4">
            <a:extLst>
              <a:ext uri="{FF2B5EF4-FFF2-40B4-BE49-F238E27FC236}">
                <a16:creationId xmlns:a16="http://schemas.microsoft.com/office/drawing/2014/main" id="{BF48F622-4FA5-6001-C7D2-624890A3E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348880"/>
            <a:ext cx="3096319" cy="7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Obrázek 5">
            <a:extLst>
              <a:ext uri="{FF2B5EF4-FFF2-40B4-BE49-F238E27FC236}">
                <a16:creationId xmlns:a16="http://schemas.microsoft.com/office/drawing/2014/main" id="{7746BB33-DAC8-1ADC-664E-D1891DA491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17" y="2348880"/>
            <a:ext cx="2756821" cy="84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665473-1B01-3188-FC3E-CBBB18710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Nadpis 1">
            <a:extLst>
              <a:ext uri="{FF2B5EF4-FFF2-40B4-BE49-F238E27FC236}">
                <a16:creationId xmlns:a16="http://schemas.microsoft.com/office/drawing/2014/main" id="{762B9281-C0C3-7CC4-552F-8066C23A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altLang="en-US" b="1" dirty="0"/>
              <a:t>Jak </a:t>
            </a:r>
            <a:r>
              <a:rPr lang="en-US" altLang="en-US" b="1" dirty="0" err="1"/>
              <a:t>vizualizovat</a:t>
            </a:r>
            <a:r>
              <a:rPr lang="en-US" altLang="en-US" b="1" dirty="0"/>
              <a:t> </a:t>
            </a:r>
            <a:r>
              <a:rPr lang="en-US" altLang="en-US" b="1" dirty="0" err="1"/>
              <a:t>frekvenční</a:t>
            </a:r>
            <a:r>
              <a:rPr lang="en-US" altLang="en-US" b="1" dirty="0"/>
              <a:t> </a:t>
            </a:r>
            <a:r>
              <a:rPr lang="en-US" altLang="en-US" b="1" dirty="0" err="1"/>
              <a:t>charakteristiku</a:t>
            </a:r>
            <a:r>
              <a:rPr lang="en-US" altLang="en-US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432FF21-8C44-3DCD-CA55-F33161A9C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0768"/>
                <a:ext cx="11018440" cy="4836195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B</a:t>
                </a:r>
                <a:r>
                  <a:rPr lang="cs-CZ" dirty="0" err="1"/>
                  <a:t>ěžíme</a:t>
                </a:r>
                <a:r>
                  <a:rPr lang="en-US" dirty="0"/>
                  <a:t> </a:t>
                </a:r>
                <a:r>
                  <a:rPr lang="en-US" dirty="0" err="1"/>
                  <a:t>pouze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odpovídá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dirty="0"/>
                  <a:t>) do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odpovídá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dirty="0"/>
                  <a:t>). </a:t>
                </a:r>
              </a:p>
              <a:p>
                <a:pPr>
                  <a:defRPr/>
                </a:pPr>
                <a:r>
                  <a:rPr lang="en-US" dirty="0" err="1"/>
                  <a:t>Vyb</a:t>
                </a:r>
                <a:r>
                  <a:rPr lang="cs-CZ" dirty="0" err="1"/>
                  <a:t>íráme</a:t>
                </a:r>
                <a:r>
                  <a:rPr lang="cs-CZ" dirty="0"/>
                  <a:t> si</a:t>
                </a:r>
                <a:r>
                  <a:rPr lang="en-US" dirty="0"/>
                  <a:t> </a:t>
                </a:r>
                <a:r>
                  <a:rPr lang="en-US" dirty="0" err="1"/>
                  <a:t>rozumný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bodů</a:t>
                </a:r>
                <a:r>
                  <a:rPr lang="en-US" dirty="0"/>
                  <a:t> (256 je </a:t>
                </a:r>
                <a:r>
                  <a:rPr lang="cs-CZ" dirty="0"/>
                  <a:t>fajn</a:t>
                </a:r>
                <a:r>
                  <a:rPr lang="en-US" dirty="0"/>
                  <a:t>)</a:t>
                </a:r>
              </a:p>
              <a:p>
                <a:pPr>
                  <a:defRPr/>
                </a:pPr>
                <a:r>
                  <a:rPr lang="en-US" dirty="0" err="1"/>
                  <a:t>Jedná</a:t>
                </a:r>
                <a:r>
                  <a:rPr lang="en-US" dirty="0"/>
                  <a:t> se o </a:t>
                </a:r>
                <a:r>
                  <a:rPr lang="en-US" dirty="0" err="1"/>
                  <a:t>komplexní</a:t>
                </a:r>
                <a:r>
                  <a:rPr lang="en-US" dirty="0"/>
                  <a:t> </a:t>
                </a:r>
                <a:r>
                  <a:rPr lang="en-US" dirty="0" err="1"/>
                  <a:t>funkci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ji </a:t>
                </a:r>
                <a:r>
                  <a:rPr lang="cs-CZ" dirty="0"/>
                  <a:t>musíme představit jako:</a:t>
                </a:r>
                <a:r>
                  <a:rPr lang="en-US" dirty="0"/>
                  <a:t> </a:t>
                </a:r>
              </a:p>
              <a:p>
                <a:pPr lvl="1">
                  <a:defRPr/>
                </a:pPr>
                <a:r>
                  <a:rPr lang="cs-CZ" b="1" dirty="0"/>
                  <a:t>Amplituda</a:t>
                </a:r>
                <a:r>
                  <a:rPr lang="en-US" dirty="0"/>
                  <a:t> </a:t>
                </a:r>
                <a:r>
                  <a:rPr lang="cs-CZ" dirty="0"/>
                  <a:t>– </a:t>
                </a:r>
                <a:r>
                  <a:rPr lang="en-US" dirty="0" err="1"/>
                  <a:t>často</a:t>
                </a:r>
                <a:r>
                  <a:rPr lang="en-US" dirty="0"/>
                  <a:t> v </a:t>
                </a:r>
                <a:r>
                  <a:rPr lang="en-US" b="1" dirty="0" err="1"/>
                  <a:t>deciBell</a:t>
                </a:r>
                <a:r>
                  <a:rPr lang="cs-CZ" b="1" dirty="0"/>
                  <a:t>ech</a:t>
                </a:r>
                <a:r>
                  <a:rPr lang="en-US" b="1" dirty="0"/>
                  <a:t> </a:t>
                </a:r>
                <a:r>
                  <a:rPr lang="en-US" dirty="0" err="1"/>
                  <a:t>jako</a:t>
                </a:r>
                <a:endParaRPr lang="en-US" dirty="0"/>
              </a:p>
              <a:p>
                <a:pPr lvl="1">
                  <a:defRPr/>
                </a:pPr>
                <a:r>
                  <a:rPr lang="en-US" b="1" dirty="0" err="1"/>
                  <a:t>Fáze</a:t>
                </a:r>
                <a:r>
                  <a:rPr lang="en-US" dirty="0"/>
                  <a:t>  </a:t>
                </a:r>
              </a:p>
              <a:p>
                <a:pPr>
                  <a:defRPr/>
                </a:pPr>
                <a:r>
                  <a:rPr lang="en-US" alt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scipy.signal.freqs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(B,A):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1436CA"/>
                    </a:solidFill>
                  </a:rPr>
                  <a:t>B </a:t>
                </a:r>
                <a:r>
                  <a:rPr lang="en-US" dirty="0"/>
                  <a:t>je </a:t>
                </a:r>
                <a:r>
                  <a:rPr lang="en-US" dirty="0" err="1"/>
                  <a:t>vektor</a:t>
                </a:r>
                <a:r>
                  <a:rPr lang="en-US" dirty="0">
                    <a:solidFill>
                      <a:srgbClr val="1436CA"/>
                    </a:solidFill>
                  </a:rPr>
                  <a:t> </a:t>
                </a:r>
                <a:r>
                  <a:rPr lang="en-US" dirty="0" err="1">
                    <a:solidFill>
                      <a:srgbClr val="1436CA"/>
                    </a:solidFill>
                  </a:rPr>
                  <a:t>koeficientů</a:t>
                </a:r>
                <a:r>
                  <a:rPr lang="en-US" dirty="0">
                    <a:solidFill>
                      <a:srgbClr val="1436CA"/>
                    </a:solidFill>
                  </a:rPr>
                  <a:t>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čitatele</a:t>
                </a:r>
                <a:r>
                  <a:rPr lang="en-US" dirty="0"/>
                  <a:t>,</a:t>
                </a:r>
                <a:br>
                  <a:rPr lang="cs-CZ" dirty="0"/>
                </a:br>
                <a:r>
                  <a:rPr lang="cs-CZ" dirty="0"/>
                  <a:t>                                                      </a:t>
                </a:r>
                <a:r>
                  <a:rPr lang="cs-CZ" sz="2400" dirty="0"/>
                  <a:t>   </a:t>
                </a:r>
                <a:r>
                  <a:rPr lang="cs-CZ" dirty="0"/>
                  <a:t>    </a:t>
                </a:r>
                <a:r>
                  <a:rPr lang="cs-CZ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FF0000"/>
                    </a:solidFill>
                  </a:rPr>
                  <a:t>A </a:t>
                </a:r>
                <a:r>
                  <a:rPr lang="cs-CZ" dirty="0"/>
                  <a:t>je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vektor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koeficientů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jmenovatele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br>
                  <a:rPr lang="cs-CZ" dirty="0">
                    <a:solidFill>
                      <a:srgbClr val="FF0000"/>
                    </a:solidFill>
                  </a:rPr>
                </a:br>
                <a:r>
                  <a:rPr lang="cs-CZ" dirty="0">
                    <a:solidFill>
                      <a:srgbClr val="FF0000"/>
                    </a:solidFill>
                  </a:rPr>
                  <a:t>                                                              </a:t>
                </a:r>
                <a:r>
                  <a:rPr lang="cs-CZ" sz="1200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včetně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i="1" dirty="0">
                    <a:solidFill>
                      <a:srgbClr val="FF0000"/>
                    </a:solidFill>
                  </a:rPr>
                  <a:t> = 1</a:t>
                </a:r>
                <a:r>
                  <a:rPr lang="en-US" dirty="0"/>
                  <a:t>). </a:t>
                </a:r>
              </a:p>
              <a:p>
                <a:pPr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potřebujeme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v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stačí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vydělit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</a:t>
                </a:r>
                <a:r>
                  <a:rPr lang="en-US" dirty="0" err="1"/>
                  <a:t>denormalizovat</a:t>
                </a:r>
                <a:r>
                  <a:rPr lang="en-US" dirty="0"/>
                  <a:t> </a:t>
                </a:r>
                <a:r>
                  <a:rPr lang="en-US" dirty="0" err="1"/>
                  <a:t>vynásobením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b="1" i="1" baseline="-25000" dirty="0" err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freqz</a:t>
                </a: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432FF21-8C44-3DCD-CA55-F33161A9C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0768"/>
                <a:ext cx="11018440" cy="4836195"/>
              </a:xfrm>
              <a:blipFill>
                <a:blip r:embed="rId2"/>
                <a:stretch>
                  <a:fillRect l="-1162" t="-2144" r="-277" b="-19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0AF48EBC-DB2D-C1C6-985F-D8C7B481D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320" y="3717032"/>
            <a:ext cx="6120680" cy="50135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A0A816-1711-ECB7-F254-4B43C6A7D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2B7BF79-23F0-7561-BD89-B1CEEC7E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92000" cy="42672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37835C2-0DC8-C37D-9404-25713B579192}"/>
              </a:ext>
            </a:extLst>
          </p:cNvPr>
          <p:cNvSpPr/>
          <p:nvPr/>
        </p:nvSpPr>
        <p:spPr>
          <a:xfrm>
            <a:off x="47328" y="2564904"/>
            <a:ext cx="43204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F38DF84-7BEF-D9BC-AFBC-04BFC70CB8FC}"/>
              </a:ext>
            </a:extLst>
          </p:cNvPr>
          <p:cNvSpPr/>
          <p:nvPr/>
        </p:nvSpPr>
        <p:spPr>
          <a:xfrm>
            <a:off x="1199456" y="4509120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3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4A16451-AF2A-6BEC-9B92-D7BEA2C9A32B}"/>
              </a:ext>
            </a:extLst>
          </p:cNvPr>
          <p:cNvSpPr/>
          <p:nvPr/>
        </p:nvSpPr>
        <p:spPr>
          <a:xfrm>
            <a:off x="6312024" y="4509120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3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315A7CD-2D74-7C1E-6DD9-9ED073F72517}"/>
                  </a:ext>
                </a:extLst>
              </p:cNvPr>
              <p:cNvSpPr txBox="1"/>
              <p:nvPr/>
            </p:nvSpPr>
            <p:spPr>
              <a:xfrm>
                <a:off x="1127448" y="4044157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1436C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1436CA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1436C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1436CA"/>
                    </a:solidFill>
                    <a:latin typeface="+mn-lt"/>
                  </a:rPr>
                  <a:t> </a:t>
                </a:r>
                <a:r>
                  <a:rPr lang="cs-CZ" sz="2000" dirty="0">
                    <a:solidFill>
                      <a:srgbClr val="1436CA"/>
                    </a:solidFill>
                    <a:latin typeface="+mn-lt"/>
                  </a:rPr>
                  <a:t>(v 0 rad)</a:t>
                </a:r>
                <a:endParaRPr lang="cs-CZ" sz="2400" dirty="0">
                  <a:solidFill>
                    <a:srgbClr val="1436CA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315A7CD-2D74-7C1E-6DD9-9ED073F7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044157"/>
                <a:ext cx="2304256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FD50F30-2F3C-DB5D-7546-26AFD971C02A}"/>
                  </a:ext>
                </a:extLst>
              </p:cNvPr>
              <p:cNvSpPr txBox="1"/>
              <p:nvPr/>
            </p:nvSpPr>
            <p:spPr>
              <a:xfrm>
                <a:off x="6171128" y="4015774"/>
                <a:ext cx="2373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1436C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1436CA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1436C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1436CA"/>
                    </a:solidFill>
                    <a:latin typeface="+mn-lt"/>
                  </a:rPr>
                  <a:t> </a:t>
                </a:r>
                <a:r>
                  <a:rPr lang="cs-CZ" sz="2000" dirty="0">
                    <a:solidFill>
                      <a:srgbClr val="1436CA"/>
                    </a:solidFill>
                    <a:latin typeface="+mn-lt"/>
                  </a:rPr>
                  <a:t>(v 1.6 rad)</a:t>
                </a:r>
                <a:endParaRPr lang="cs-CZ" sz="2400" dirty="0">
                  <a:solidFill>
                    <a:srgbClr val="1436CA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FD50F30-2F3C-DB5D-7546-26AFD971C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28" y="4015774"/>
                <a:ext cx="2373144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F929590A-504C-D7A9-FAFF-137F90ACC9E8}"/>
              </a:ext>
            </a:extLst>
          </p:cNvPr>
          <p:cNvSpPr/>
          <p:nvPr/>
        </p:nvSpPr>
        <p:spPr>
          <a:xfrm>
            <a:off x="3621088" y="1340768"/>
            <a:ext cx="458688" cy="458688"/>
          </a:xfrm>
          <a:prstGeom prst="mathMultiply">
            <a:avLst>
              <a:gd name="adj1" fmla="val 72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99A3FB5-9A82-77C9-3CF9-6CFFC63BC968}"/>
                  </a:ext>
                </a:extLst>
              </p:cNvPr>
              <p:cNvSpPr txBox="1"/>
              <p:nvPr/>
            </p:nvSpPr>
            <p:spPr>
              <a:xfrm>
                <a:off x="3670412" y="898408"/>
                <a:ext cx="3361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cs-CZ" sz="2000" dirty="0">
                    <a:solidFill>
                      <a:srgbClr val="FF0000"/>
                    </a:solidFill>
                    <a:latin typeface="+mn-lt"/>
                  </a:rPr>
                  <a:t>(v 0.75 rad)</a:t>
                </a:r>
                <a:endParaRPr lang="cs-CZ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99A3FB5-9A82-77C9-3CF9-6CFFC63B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12" y="898408"/>
                <a:ext cx="3361692" cy="461665"/>
              </a:xfrm>
              <a:prstGeom prst="rect">
                <a:avLst/>
              </a:prstGeom>
              <a:blipFill>
                <a:blip r:embed="rId5"/>
                <a:stretch>
                  <a:fillRect l="-543" b="-19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DD850992-D265-722D-E04B-744D245FB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69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0BC0280-1E2B-A2F1-E324-9E572FEF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220"/>
            <a:ext cx="12192000" cy="421204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0A09E07-1C19-E3BA-A0A4-B0F91A438BA1}"/>
              </a:ext>
            </a:extLst>
          </p:cNvPr>
          <p:cNvSpPr/>
          <p:nvPr/>
        </p:nvSpPr>
        <p:spPr>
          <a:xfrm>
            <a:off x="47328" y="2348880"/>
            <a:ext cx="43204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35168-AD8D-94DB-691A-91AB4A42B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7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3068B-E963-7ED8-4EA8-531396621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DF55E37-1BC9-950B-B7AA-7EB9180F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4DA58CE1-1261-FD49-2DD0-0E33EF323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Příklad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IIR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Z-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transformace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Faktorizace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přenosové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funkce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dirty="0" err="1"/>
              <a:t>Stabilita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770552-5C96-8D17-AE8E-CB7E3F4E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6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4542DFD8-EB85-17EA-07B5-9D7D76F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Faktorizace</a:t>
            </a:r>
            <a:r>
              <a:rPr lang="en-US" altLang="en-US" dirty="0"/>
              <a:t> </a:t>
            </a:r>
            <a:r>
              <a:rPr lang="en-US" altLang="en-US" b="1" i="1" dirty="0">
                <a:solidFill>
                  <a:srgbClr val="1436CA"/>
                </a:solidFill>
              </a:rPr>
              <a:t>B(z)</a:t>
            </a:r>
            <a:r>
              <a:rPr lang="en-US" altLang="en-US" b="1" dirty="0"/>
              <a:t> </a:t>
            </a:r>
            <a:r>
              <a:rPr lang="cs-CZ" altLang="en-US" b="1" dirty="0"/>
              <a:t>a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>A(z)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E36858D-DA26-F177-4FAC-519426C0D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2416" cy="43513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Masírujme</a:t>
                </a:r>
                <a:r>
                  <a:rPr lang="en-US" dirty="0"/>
                  <a:t> </a:t>
                </a:r>
                <a:r>
                  <a:rPr lang="en-US" dirty="0" err="1"/>
                  <a:t>zlomek</a:t>
                </a:r>
                <a:r>
                  <a:rPr lang="en-US" dirty="0"/>
                  <a:t>, </a:t>
                </a:r>
                <a:r>
                  <a:rPr lang="en-US" dirty="0" err="1"/>
                  <a:t>abychom</a:t>
                </a:r>
                <a:r>
                  <a:rPr lang="en-US" dirty="0"/>
                  <a:t> </a:t>
                </a:r>
                <a:r>
                  <a:rPr lang="cs-CZ" dirty="0"/>
                  <a:t>získali</a:t>
                </a:r>
                <a:r>
                  <a:rPr lang="en-US" dirty="0"/>
                  <a:t> </a:t>
                </a:r>
                <a:r>
                  <a:rPr lang="en-US" dirty="0" err="1"/>
                  <a:t>polynomy</a:t>
                </a:r>
                <a:r>
                  <a:rPr lang="en-US" dirty="0"/>
                  <a:t> s </a:t>
                </a:r>
                <a:r>
                  <a:rPr lang="en-US" dirty="0" err="1"/>
                  <a:t>kladnou</a:t>
                </a:r>
                <a:r>
                  <a:rPr lang="en-US" dirty="0"/>
                  <a:t> </a:t>
                </a:r>
                <a:r>
                  <a:rPr lang="en-US" dirty="0" err="1"/>
                  <a:t>mocninou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i="1" dirty="0"/>
                  <a:t>: </a:t>
                </a:r>
              </a:p>
              <a:p>
                <a:pPr>
                  <a:defRPr/>
                </a:pPr>
                <a:endParaRPr lang="cs-CZ" i="1" dirty="0"/>
              </a:p>
              <a:p>
                <a:pPr>
                  <a:defRPr/>
                </a:pPr>
                <a:endParaRPr lang="en-US" i="1" dirty="0"/>
              </a:p>
              <a:p>
                <a:pPr>
                  <a:defRPr/>
                </a:pPr>
                <a:endParaRPr lang="en-US" i="1" dirty="0"/>
              </a:p>
              <a:p>
                <a:pPr>
                  <a:defRPr/>
                </a:pPr>
                <a:r>
                  <a:rPr lang="en-US" dirty="0" err="1"/>
                  <a:t>Nyní</a:t>
                </a:r>
                <a:r>
                  <a:rPr lang="en-US" dirty="0"/>
                  <a:t> </a:t>
                </a:r>
                <a:r>
                  <a:rPr lang="en-US" dirty="0" err="1"/>
                  <a:t>můžeme</a:t>
                </a:r>
                <a:r>
                  <a:rPr lang="cs-CZ" dirty="0"/>
                  <a:t> </a:t>
                </a:r>
                <a:r>
                  <a:rPr lang="en-US" b="1" dirty="0" err="1"/>
                  <a:t>faktorizovat</a:t>
                </a:r>
                <a:r>
                  <a:rPr lang="en-US" dirty="0"/>
                  <a:t> (</a:t>
                </a:r>
                <a:r>
                  <a:rPr lang="en-US" dirty="0" err="1">
                    <a:solidFill>
                      <a:srgbClr val="1436CA"/>
                    </a:solidFill>
                  </a:rPr>
                  <a:t>rozl</a:t>
                </a:r>
                <a:r>
                  <a:rPr lang="cs-CZ" dirty="0">
                    <a:solidFill>
                      <a:srgbClr val="1436CA"/>
                    </a:solidFill>
                  </a:rPr>
                  <a:t>ožit</a:t>
                </a:r>
                <a:r>
                  <a:rPr lang="en-US" dirty="0"/>
                  <a:t>)</a:t>
                </a:r>
                <a:r>
                  <a:rPr lang="cs-CZ" dirty="0"/>
                  <a:t> modrý a červený polynom. </a:t>
                </a:r>
              </a:p>
              <a:p>
                <a:pPr>
                  <a:defRPr/>
                </a:pPr>
                <a:r>
                  <a:rPr lang="cs-CZ" dirty="0"/>
                  <a:t>V případě, že najdeme </a:t>
                </a:r>
                <a:r>
                  <a:rPr lang="cs-CZ" b="1" dirty="0"/>
                  <a:t>kořeny</a:t>
                </a:r>
                <a:r>
                  <a:rPr lang="cs-CZ" dirty="0"/>
                  <a:t> polynomu, </a:t>
                </a:r>
              </a:p>
              <a:p>
                <a:pPr>
                  <a:defRPr/>
                </a:pPr>
                <a:endParaRPr lang="cs-CZ" dirty="0"/>
              </a:p>
              <a:p>
                <a:pPr>
                  <a:defRPr/>
                </a:pPr>
                <a:endParaRPr lang="cs-CZ" sz="300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cs-CZ" dirty="0"/>
                  <a:t>můžeme polynom zapsat ve </a:t>
                </a:r>
                <a:r>
                  <a:rPr lang="cs-CZ" b="1" dirty="0"/>
                  <a:t>faktorizované formě </a:t>
                </a:r>
                <a:r>
                  <a:rPr lang="cs-CZ" dirty="0"/>
                  <a:t>(tj. rozklad na součin): </a:t>
                </a:r>
                <a:endParaRPr lang="en-US" dirty="0"/>
              </a:p>
              <a:p>
                <a:pPr>
                  <a:defRPr/>
                </a:pPr>
                <a:endParaRPr lang="en-US" i="1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E36858D-DA26-F177-4FAC-519426C0D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2416" cy="4351338"/>
              </a:xfrm>
              <a:blipFill>
                <a:blip r:embed="rId2"/>
                <a:stretch>
                  <a:fillRect l="-1185" t="-2241" b="-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5" name="Obrázek 4">
            <a:extLst>
              <a:ext uri="{FF2B5EF4-FFF2-40B4-BE49-F238E27FC236}">
                <a16:creationId xmlns:a16="http://schemas.microsoft.com/office/drawing/2014/main" id="{3AF717A7-EA8E-4D17-D9E5-7AD673A0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3" y="2519362"/>
            <a:ext cx="11265015" cy="10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ázek 5">
            <a:extLst>
              <a:ext uri="{FF2B5EF4-FFF2-40B4-BE49-F238E27FC236}">
                <a16:creationId xmlns:a16="http://schemas.microsoft.com/office/drawing/2014/main" id="{06B29225-5391-AD53-ACD0-0FA7778D2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99" y="4941168"/>
            <a:ext cx="524980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Obrázek 6">
            <a:extLst>
              <a:ext uri="{FF2B5EF4-FFF2-40B4-BE49-F238E27FC236}">
                <a16:creationId xmlns:a16="http://schemas.microsoft.com/office/drawing/2014/main" id="{7A8FC594-DABC-0B26-E8E7-C00F4ED3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98" y="6161237"/>
            <a:ext cx="5249804" cy="47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DA06C0-E991-9BF1-D756-8332DD9D8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539939A-EBEA-9AD4-23EF-CE431A55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Cvičení z faktorizace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46779B-4F5E-8C29-4BD4-9C5AAA49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84784"/>
            <a:ext cx="10945216" cy="46921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ověřit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cs-CZ" dirty="0"/>
              <a:t> </a:t>
            </a:r>
            <a:r>
              <a:rPr lang="en-US" dirty="0">
                <a:solidFill>
                  <a:srgbClr val="FF0000"/>
                </a:solidFill>
              </a:rPr>
              <a:t>#roots </a:t>
            </a:r>
            <a:r>
              <a:rPr lang="cs-CZ" dirty="0"/>
              <a:t>získaných díky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np.roots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cs-CZ" dirty="0"/>
              <a:t>Někdy si pamatujeme nějaký rozkladný vzorec a nepotřebujeme mnoho práce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jiné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                      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vyřešit</a:t>
            </a:r>
            <a:r>
              <a:rPr lang="en-US" dirty="0"/>
              <a:t> </a:t>
            </a:r>
            <a:r>
              <a:rPr lang="en-US" dirty="0" err="1"/>
              <a:t>kvadratickou</a:t>
            </a:r>
            <a:br>
              <a:rPr lang="cs-CZ" dirty="0"/>
            </a:br>
            <a:r>
              <a:rPr lang="en-US" dirty="0" err="1"/>
              <a:t>rovnici</a:t>
            </a:r>
            <a:r>
              <a:rPr lang="en-US" dirty="0"/>
              <a:t> –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nejsme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, </a:t>
            </a:r>
            <a:r>
              <a:rPr lang="en-US" dirty="0" err="1"/>
              <a:t>umíme</a:t>
            </a:r>
            <a:r>
              <a:rPr lang="en-US" dirty="0"/>
              <a:t> </a:t>
            </a:r>
            <a:r>
              <a:rPr lang="en-US" dirty="0" err="1"/>
              <a:t>udělat</a:t>
            </a:r>
            <a:r>
              <a:rPr lang="en-US" dirty="0"/>
              <a:t> </a:t>
            </a:r>
            <a:r>
              <a:rPr lang="en-US" dirty="0" err="1"/>
              <a:t>druhou</a:t>
            </a:r>
            <a:br>
              <a:rPr lang="cs-CZ" dirty="0"/>
            </a:br>
            <a:r>
              <a:rPr lang="en-US" dirty="0" err="1"/>
              <a:t>odmocninu</a:t>
            </a:r>
            <a:r>
              <a:rPr lang="en-US" dirty="0"/>
              <a:t> ze </a:t>
            </a:r>
            <a:r>
              <a:rPr lang="en-US" dirty="0" err="1"/>
              <a:t>záporného</a:t>
            </a:r>
            <a:r>
              <a:rPr lang="en-US" dirty="0"/>
              <a:t> </a:t>
            </a:r>
            <a:r>
              <a:rPr lang="en-US" dirty="0" err="1"/>
              <a:t>čísla</a:t>
            </a:r>
            <a:r>
              <a:rPr lang="en-US" dirty="0"/>
              <a:t>!</a:t>
            </a:r>
          </a:p>
          <a:p>
            <a:pPr>
              <a:defRPr/>
            </a:pPr>
            <a:endParaRPr lang="en-US" sz="5400" dirty="0"/>
          </a:p>
          <a:p>
            <a:pPr>
              <a:defRPr/>
            </a:pPr>
            <a:r>
              <a:rPr lang="en-US" dirty="0"/>
              <a:t>Pro </a:t>
            </a:r>
            <a:r>
              <a:rPr lang="en-US" dirty="0" err="1"/>
              <a:t>polynomy</a:t>
            </a:r>
            <a:r>
              <a:rPr lang="en-US" dirty="0"/>
              <a:t> </a:t>
            </a:r>
            <a:r>
              <a:rPr lang="en-US" dirty="0" err="1"/>
              <a:t>vyšších</a:t>
            </a:r>
            <a:r>
              <a:rPr lang="en-US" dirty="0"/>
              <a:t> </a:t>
            </a:r>
            <a:r>
              <a:rPr lang="en-US" dirty="0" err="1"/>
              <a:t>řádů</a:t>
            </a:r>
            <a:r>
              <a:rPr lang="en-US" dirty="0"/>
              <a:t> je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cs-CZ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np.roots</a:t>
            </a:r>
            <a:r>
              <a:rPr lang="cs-CZ" dirty="0">
                <a:cs typeface="Courier New" panose="02070309020205020404" pitchFamily="49" charset="0"/>
              </a:rPr>
              <a:t> </a:t>
            </a:r>
            <a:r>
              <a:rPr lang="en-US" dirty="0"/>
              <a:t>– </a:t>
            </a:r>
            <a:r>
              <a:rPr lang="cs-CZ" dirty="0"/>
              <a:t>p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jakýkoli</a:t>
            </a:r>
            <a:r>
              <a:rPr lang="en-US" dirty="0"/>
              <a:t> </a:t>
            </a:r>
            <a:r>
              <a:rPr lang="en-US" dirty="0" err="1"/>
              <a:t>řád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kořeny</a:t>
            </a:r>
            <a:r>
              <a:rPr lang="en-US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reálné</a:t>
            </a:r>
            <a:r>
              <a:rPr lang="en-US" dirty="0"/>
              <a:t> </a:t>
            </a:r>
            <a:r>
              <a:rPr lang="en-US" dirty="0" err="1">
                <a:solidFill>
                  <a:srgbClr val="1436CA"/>
                </a:solidFill>
              </a:rPr>
              <a:t>nebo</a:t>
            </a:r>
            <a:r>
              <a:rPr lang="en-US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komplexní</a:t>
            </a:r>
            <a:r>
              <a:rPr lang="en-US" dirty="0"/>
              <a:t> </a:t>
            </a:r>
            <a:r>
              <a:rPr lang="en-US" b="1" u="sng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b="1" u="sng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komplexně</a:t>
            </a:r>
            <a:r>
              <a:rPr lang="cs-CZ" b="1" u="sng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sdružených</a:t>
            </a:r>
            <a:r>
              <a:rPr lang="en-US" b="1" u="sng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párech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</p:txBody>
      </p:sp>
      <p:pic>
        <p:nvPicPr>
          <p:cNvPr id="41989" name="Obrázek 4">
            <a:extLst>
              <a:ext uri="{FF2B5EF4-FFF2-40B4-BE49-F238E27FC236}">
                <a16:creationId xmlns:a16="http://schemas.microsoft.com/office/drawing/2014/main" id="{9040C31D-4D0F-A6CC-952E-0049BF594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262437"/>
            <a:ext cx="92075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Obrázek 5">
            <a:extLst>
              <a:ext uri="{FF2B5EF4-FFF2-40B4-BE49-F238E27FC236}">
                <a16:creationId xmlns:a16="http://schemas.microsoft.com/office/drawing/2014/main" id="{1AC2C416-C236-093B-68E3-83A5839C3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42" y="3789040"/>
            <a:ext cx="172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Obrázek 6">
            <a:extLst>
              <a:ext uri="{FF2B5EF4-FFF2-40B4-BE49-F238E27FC236}">
                <a16:creationId xmlns:a16="http://schemas.microsoft.com/office/drawing/2014/main" id="{69475B4F-7CBD-12E7-A097-71A88DF6C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653136"/>
            <a:ext cx="5483606" cy="111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D14807-84EC-EAC7-C569-331AFCC88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4">
            <a:extLst>
              <a:ext uri="{FF2B5EF4-FFF2-40B4-BE49-F238E27FC236}">
                <a16:creationId xmlns:a16="http://schemas.microsoft.com/office/drawing/2014/main" id="{ED0A8C65-7355-4D6A-0D77-59265C21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47763"/>
            <a:ext cx="860583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1">
            <a:extLst>
              <a:ext uri="{FF2B5EF4-FFF2-40B4-BE49-F238E27FC236}">
                <a16:creationId xmlns:a16="http://schemas.microsoft.com/office/drawing/2014/main" id="{490B0BA3-2573-2F0B-BCFE-A6A54DA4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Obecný digitální filtr – IIR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</a:p>
        </p:txBody>
      </p:sp>
      <p:sp>
        <p:nvSpPr>
          <p:cNvPr id="18436" name="Zástupný symbol pro obsah 2">
            <a:extLst>
              <a:ext uri="{FF2B5EF4-FFF2-40B4-BE49-F238E27FC236}">
                <a16:creationId xmlns:a16="http://schemas.microsoft.com/office/drawing/2014/main" id="{D661E7F4-0BE1-2AFD-5063-54AF02D7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6700"/>
            <a:ext cx="10515600" cy="2520950"/>
          </a:xfrm>
        </p:spPr>
        <p:txBody>
          <a:bodyPr/>
          <a:lstStyle/>
          <a:p>
            <a:r>
              <a:rPr lang="cs-CZ" altLang="en-US" b="1" u="sng" dirty="0">
                <a:solidFill>
                  <a:srgbClr val="1436CA"/>
                </a:solidFill>
              </a:rPr>
              <a:t>Schéma</a:t>
            </a:r>
            <a:endParaRPr lang="en-US" altLang="en-US" b="1" u="sng" dirty="0">
              <a:solidFill>
                <a:srgbClr val="1436CA"/>
              </a:solidFill>
            </a:endParaRPr>
          </a:p>
          <a:p>
            <a:r>
              <a:rPr lang="cs-CZ" altLang="en-US" b="1" u="sng" dirty="0">
                <a:solidFill>
                  <a:srgbClr val="1436CA"/>
                </a:solidFill>
              </a:rPr>
              <a:t>D</a:t>
            </a:r>
            <a:r>
              <a:rPr lang="en-US" altLang="en-US" b="1" u="sng" dirty="0" err="1">
                <a:solidFill>
                  <a:srgbClr val="1436CA"/>
                </a:solidFill>
              </a:rPr>
              <a:t>iferen</a:t>
            </a:r>
            <a:r>
              <a:rPr lang="cs-CZ" altLang="en-US" b="1" u="sng" dirty="0">
                <a:solidFill>
                  <a:srgbClr val="1436CA"/>
                </a:solidFill>
              </a:rPr>
              <a:t>ční rovnice</a:t>
            </a:r>
            <a:endParaRPr lang="en-US" altLang="en-US" b="1" u="sng" dirty="0">
              <a:solidFill>
                <a:srgbClr val="1436CA"/>
              </a:solidFill>
            </a:endParaRPr>
          </a:p>
        </p:txBody>
      </p:sp>
      <p:pic>
        <p:nvPicPr>
          <p:cNvPr id="18438" name="Obrázek 5">
            <a:extLst>
              <a:ext uri="{FF2B5EF4-FFF2-40B4-BE49-F238E27FC236}">
                <a16:creationId xmlns:a16="http://schemas.microsoft.com/office/drawing/2014/main" id="{DB939C84-DF33-14E4-EFC2-7250B3B61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167313"/>
            <a:ext cx="9039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64D6FE5-7C78-6FA3-7F1A-DBD5A3E17A4D}"/>
              </a:ext>
            </a:extLst>
          </p:cNvPr>
          <p:cNvSpPr/>
          <p:nvPr/>
        </p:nvSpPr>
        <p:spPr>
          <a:xfrm>
            <a:off x="2855913" y="1581150"/>
            <a:ext cx="4392612" cy="2832100"/>
          </a:xfrm>
          <a:prstGeom prst="rect">
            <a:avLst/>
          </a:prstGeom>
          <a:noFill/>
          <a:ln w="57150">
            <a:solidFill>
              <a:srgbClr val="143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8D5B4F-C7EF-8098-F847-06E860B3B03F}"/>
              </a:ext>
            </a:extLst>
          </p:cNvPr>
          <p:cNvSpPr/>
          <p:nvPr/>
        </p:nvSpPr>
        <p:spPr>
          <a:xfrm>
            <a:off x="7391400" y="1581150"/>
            <a:ext cx="3781425" cy="2832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565C11-E3FF-B801-B63C-3C54A1B23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F787C926-07F6-E551-0E90-7DE548CB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1436CA"/>
                </a:solidFill>
              </a:rPr>
              <a:t>Faktorizace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/>
              <a:t>přenosové</a:t>
            </a:r>
            <a:r>
              <a:rPr lang="en-US" altLang="en-US" b="1" dirty="0"/>
              <a:t> </a:t>
            </a:r>
            <a:r>
              <a:rPr lang="en-US" altLang="en-US" b="1" dirty="0" err="1"/>
              <a:t>funkce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96A8054-E475-5A6B-109A-0B758D159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Nebo, v</a:t>
                </a:r>
                <a:r>
                  <a:rPr lang="cs-CZ" dirty="0"/>
                  <a:t>e</a:t>
                </a:r>
                <a:r>
                  <a:rPr lang="en-US" dirty="0"/>
                  <a:t> </a:t>
                </a:r>
                <a:r>
                  <a:rPr lang="cs-CZ" dirty="0"/>
                  <a:t>stylovém</a:t>
                </a:r>
                <a:r>
                  <a:rPr lang="en-US" dirty="0"/>
                  <a:t> </a:t>
                </a:r>
                <a:r>
                  <a:rPr lang="en-US" dirty="0" err="1"/>
                  <a:t>matematickém</a:t>
                </a:r>
                <a:r>
                  <a:rPr lang="en-US" dirty="0"/>
                  <a:t> </a:t>
                </a:r>
                <a:r>
                  <a:rPr lang="cs-CZ" dirty="0"/>
                  <a:t>zápisu</a:t>
                </a:r>
                <a:r>
                  <a:rPr lang="en-US" dirty="0"/>
                  <a:t> s 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 err="1"/>
                  <a:t>označujícím</a:t>
                </a:r>
                <a:r>
                  <a:rPr lang="en-US" dirty="0"/>
                  <a:t> </a:t>
                </a:r>
                <a:r>
                  <a:rPr lang="en-US" dirty="0" err="1"/>
                  <a:t>součin</a:t>
                </a:r>
                <a:r>
                  <a:rPr lang="en-US" dirty="0"/>
                  <a:t>: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sz="6000" dirty="0"/>
              </a:p>
              <a:p>
                <a:pPr marL="0" indent="0">
                  <a:buNone/>
                  <a:defRPr/>
                </a:pPr>
                <a:r>
                  <a:rPr lang="nn-NO" dirty="0"/>
                  <a:t>Vezměme si příklad našeho filtru</a:t>
                </a:r>
                <a:r>
                  <a:rPr lang="cs-CZ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#roots_our_filter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rgbClr val="1436CA"/>
                    </a:solidFill>
                  </a:rPr>
                  <a:t>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0</a:t>
                </a:r>
                <a:r>
                  <a:rPr lang="en-US" dirty="0">
                    <a:solidFill>
                      <a:srgbClr val="1436CA"/>
                    </a:solidFill>
                  </a:rPr>
                  <a:t> = 1, 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1</a:t>
                </a:r>
                <a:r>
                  <a:rPr lang="en-US" dirty="0">
                    <a:solidFill>
                      <a:srgbClr val="1436CA"/>
                    </a:solidFill>
                  </a:rPr>
                  <a:t> = -1, 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2</a:t>
                </a:r>
                <a:r>
                  <a:rPr lang="en-US" dirty="0">
                    <a:solidFill>
                      <a:srgbClr val="1436CA"/>
                    </a:solidFill>
                  </a:rPr>
                  <a:t> = 1, 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3</a:t>
                </a:r>
                <a:r>
                  <a:rPr lang="en-US" dirty="0">
                    <a:solidFill>
                      <a:srgbClr val="1436CA"/>
                    </a:solidFill>
                  </a:rPr>
                  <a:t> = -1    </a:t>
                </a:r>
                <a:r>
                  <a:rPr lang="cs-CZ" dirty="0">
                    <a:solidFill>
                      <a:srgbClr val="1436CA"/>
                    </a:solidFill>
                  </a:rPr>
                  <a:t> </a:t>
                </a:r>
                <a:r>
                  <a:rPr lang="en-US" dirty="0">
                    <a:solidFill>
                      <a:srgbClr val="1436CA"/>
                    </a:solidFill>
                    <a:sym typeface="Wingdings" panose="05000000000000000000" pitchFamily="2" charset="2"/>
                  </a:rPr>
                  <a:t>  </a:t>
                </a:r>
                <a:r>
                  <a:rPr lang="en-US" dirty="0" err="1">
                    <a:solidFill>
                      <a:srgbClr val="1436CA"/>
                    </a:solidFill>
                    <a:sym typeface="Wingdings" panose="05000000000000000000" pitchFamily="2" charset="2"/>
                  </a:rPr>
                  <a:t>kořeny</a:t>
                </a:r>
                <a:r>
                  <a:rPr lang="en-US" dirty="0">
                    <a:solidFill>
                      <a:srgbClr val="1436CA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1436CA"/>
                    </a:solidFill>
                  </a:rPr>
                  <a:t>n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1</a:t>
                </a:r>
                <a:r>
                  <a:rPr lang="en-US" dirty="0">
                    <a:solidFill>
                      <a:srgbClr val="1436CA"/>
                    </a:solidFill>
                  </a:rPr>
                  <a:t> = j, n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2</a:t>
                </a:r>
                <a:r>
                  <a:rPr lang="en-US" dirty="0">
                    <a:solidFill>
                      <a:srgbClr val="1436CA"/>
                    </a:solidFill>
                  </a:rPr>
                  <a:t> = -j, n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3</a:t>
                </a:r>
                <a:r>
                  <a:rPr lang="en-US" dirty="0">
                    <a:solidFill>
                      <a:srgbClr val="1436CA"/>
                    </a:solidFill>
                  </a:rPr>
                  <a:t> = 1</a:t>
                </a:r>
              </a:p>
              <a:p>
                <a:pPr>
                  <a:defRPr/>
                </a:pPr>
                <a:r>
                  <a:rPr lang="cs-CZ" b="1" dirty="0">
                    <a:solidFill>
                      <a:srgbClr val="FF0000"/>
                    </a:solidFill>
                  </a:rPr>
                  <a:t>a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b="1" dirty="0">
                    <a:solidFill>
                      <a:srgbClr val="FF0000"/>
                    </a:solidFill>
                  </a:rPr>
                  <a:t> = 1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cs-CZ" dirty="0">
                    <a:solidFill>
                      <a:srgbClr val="FF0000"/>
                    </a:solidFill>
                  </a:rPr>
                  <a:t>a</a:t>
                </a:r>
                <a:r>
                  <a:rPr lang="cs-CZ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 = -1.272</a:t>
                </a:r>
                <a:r>
                  <a:rPr lang="cs-CZ" dirty="0">
                    <a:solidFill>
                      <a:srgbClr val="FF0000"/>
                    </a:solidFill>
                  </a:rPr>
                  <a:t>3, a</a:t>
                </a:r>
                <a:r>
                  <a:rPr lang="cs-CZ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=  0.81 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kořeny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cs-CZ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 = 0.9</a:t>
                </a:r>
                <a:r>
                  <a:rPr lang="en-US" i="1" dirty="0">
                    <a:solidFill>
                      <a:srgbClr val="FF0000"/>
                    </a:solidFill>
                  </a:rPr>
                  <a:t>e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j</a:t>
                </a:r>
                <a:r>
                  <a:rPr lang="el-GR" i="1" baseline="30000" dirty="0">
                    <a:solidFill>
                      <a:srgbClr val="FF0000"/>
                    </a:solidFill>
                  </a:rPr>
                  <a:t>π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/4</a:t>
                </a:r>
                <a:r>
                  <a:rPr lang="cs-CZ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cs-CZ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 = 0.9</a:t>
                </a:r>
                <a:r>
                  <a:rPr lang="en-US" i="1" dirty="0">
                    <a:solidFill>
                      <a:srgbClr val="FF0000"/>
                    </a:solidFill>
                  </a:rPr>
                  <a:t>e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-j</a:t>
                </a:r>
                <a:r>
                  <a:rPr lang="el-GR" i="1" baseline="30000" dirty="0">
                    <a:solidFill>
                      <a:srgbClr val="FF0000"/>
                    </a:solidFill>
                  </a:rPr>
                  <a:t>π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/4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96A8054-E475-5A6B-109A-0B758D159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3" name="Obrázek 4">
            <a:extLst>
              <a:ext uri="{FF2B5EF4-FFF2-40B4-BE49-F238E27FC236}">
                <a16:creationId xmlns:a16="http://schemas.microsoft.com/office/drawing/2014/main" id="{60E51DAB-E000-EB89-E8AE-0DFDA5315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11288"/>
            <a:ext cx="73025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ázek 5">
            <a:extLst>
              <a:ext uri="{FF2B5EF4-FFF2-40B4-BE49-F238E27FC236}">
                <a16:creationId xmlns:a16="http://schemas.microsoft.com/office/drawing/2014/main" id="{C37CE7F1-4FA9-2B12-81B1-D9DF37556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21" y="3429000"/>
            <a:ext cx="346295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0D47C1-51F4-E72F-930A-CB00E504D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4">
            <a:extLst>
              <a:ext uri="{FF2B5EF4-FFF2-40B4-BE49-F238E27FC236}">
                <a16:creationId xmlns:a16="http://schemas.microsoft.com/office/drawing/2014/main" id="{680A6840-1D3F-5987-8BEB-4816DD9F7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960563"/>
            <a:ext cx="43878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Nadpis 1">
            <a:extLst>
              <a:ext uri="{FF2B5EF4-FFF2-40B4-BE49-F238E27FC236}">
                <a16:creationId xmlns:a16="http://schemas.microsoft.com/office/drawing/2014/main" id="{1242B2E5-ECE7-BF07-1FC4-E9415178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r>
              <a:rPr lang="cs-CZ" altLang="en-US" b="1" dirty="0"/>
              <a:t>Pochopení</a:t>
            </a:r>
            <a:r>
              <a:rPr lang="en-US" altLang="en-US" b="1" dirty="0"/>
              <a:t> </a:t>
            </a:r>
            <a:r>
              <a:rPr lang="en-US" altLang="en-US" b="1" dirty="0" err="1"/>
              <a:t>kořenů</a:t>
            </a:r>
            <a:r>
              <a:rPr lang="en-US" altLang="en-US" b="1" dirty="0"/>
              <a:t> </a:t>
            </a:r>
            <a:r>
              <a:rPr lang="en-US" altLang="en-US" b="1" dirty="0" err="1"/>
              <a:t>čitatele</a:t>
            </a:r>
            <a:r>
              <a:rPr lang="en-US" altLang="en-US" b="1" dirty="0"/>
              <a:t> a </a:t>
            </a:r>
            <a:r>
              <a:rPr lang="en-US" altLang="en-US" b="1" dirty="0" err="1"/>
              <a:t>jmenovatele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6" name="Zástupný symbol pro obsah 2">
                <a:extLst>
                  <a:ext uri="{FF2B5EF4-FFF2-40B4-BE49-F238E27FC236}">
                    <a16:creationId xmlns:a16="http://schemas.microsoft.com/office/drawing/2014/main" id="{DF74BA69-B03B-B5F8-989C-9BC7EE3CF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1825625"/>
                <a:ext cx="7308006" cy="4351338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altLang="en-US" sz="2600" dirty="0" err="1"/>
                  <a:t>Podívejme</a:t>
                </a:r>
                <a:r>
                  <a:rPr lang="en-US" altLang="en-US" sz="2600" dirty="0"/>
                  <a:t> se </a:t>
                </a:r>
                <a:r>
                  <a:rPr lang="en-US" altLang="en-US" sz="2600" dirty="0" err="1"/>
                  <a:t>na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chování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komplexní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funkce</a:t>
                </a:r>
                <a:br>
                  <a:rPr lang="cs-CZ" altLang="en-US" sz="2600" dirty="0"/>
                </a:b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b="1" dirty="0"/>
                  <a:t> </a:t>
                </a:r>
                <a:r>
                  <a:rPr lang="en-US" altLang="en-US" sz="2600" dirty="0"/>
                  <a:t>v</a:t>
                </a:r>
                <a:r>
                  <a:rPr lang="cs-CZ" altLang="en-US" sz="2600" dirty="0"/>
                  <a:t>e</a:t>
                </a:r>
                <a:r>
                  <a:rPr lang="en-US" altLang="en-US" sz="2600" dirty="0"/>
                  <a:t> </a:t>
                </a:r>
                <a:r>
                  <a:rPr lang="cs-CZ" altLang="en-US" sz="2600" dirty="0"/>
                  <a:t>výkonu</a:t>
                </a:r>
                <a:r>
                  <a:rPr lang="en-US" altLang="en-US" sz="2600" dirty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pl-PL" altLang="en-US" sz="2600" dirty="0"/>
                  <a:t>V případě, že </a:t>
                </a:r>
                <a14:m>
                  <m:oMath xmlns:m="http://schemas.openxmlformats.org/officeDocument/2006/math">
                    <m:r>
                      <a:rPr lang="pl-PL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pl-PL" altLang="en-US" sz="2600" dirty="0"/>
                  <a:t> patří do kořene čitatele</a:t>
                </a:r>
                <a:r>
                  <a:rPr lang="en-US" altLang="en-US" sz="2600" dirty="0"/>
                  <a:t>, </a:t>
                </a:r>
                <a:br>
                  <a:rPr lang="en-US" altLang="en-US" sz="2600" dirty="0"/>
                </a:b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600" b="1" i="1" dirty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600" b="1" i="1" baseline="-25000" dirty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600" baseline="-25000" dirty="0">
                    <a:solidFill>
                      <a:srgbClr val="1436CA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600" b="1" i="1" dirty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600" b="1" i="1" baseline="-25000" dirty="0">
                        <a:solidFill>
                          <a:srgbClr val="1436CA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600" baseline="-25000" dirty="0">
                    <a:solidFill>
                      <a:srgbClr val="1436CA"/>
                    </a:solidFill>
                  </a:rPr>
                  <a:t>, </a:t>
                </a:r>
                <a:r>
                  <a:rPr lang="cs-CZ" altLang="en-US" sz="2600" dirty="0"/>
                  <a:t>atd</a:t>
                </a:r>
                <a:r>
                  <a:rPr lang="en-US" altLang="en-US" sz="2600" dirty="0"/>
                  <a:t>., </a:t>
                </a:r>
                <a:r>
                  <a:rPr lang="pl-PL" altLang="en-US" sz="2600" b="1" u="sng" dirty="0"/>
                  <a:t>celá</a:t>
                </a:r>
                <a:r>
                  <a:rPr lang="pl-PL" altLang="en-US" sz="2600" dirty="0"/>
                  <a:t> funkce </a:t>
                </a:r>
                <a14:m>
                  <m:oMath xmlns:m="http://schemas.openxmlformats.org/officeDocument/2006/math">
                    <m:r>
                      <a:rPr lang="pl-PL" altLang="en-US" sz="2600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pl-PL" altLang="en-US" sz="2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pl-PL" altLang="en-US" sz="2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altLang="en-US" sz="2600" dirty="0"/>
                  <a:t> bude </a:t>
                </a:r>
                <a:r>
                  <a:rPr lang="pl-PL" altLang="en-US" sz="2600" b="1" u="sng" dirty="0"/>
                  <a:t>nulová</a:t>
                </a:r>
                <a:r>
                  <a:rPr lang="en-US" altLang="en-US" sz="2600" dirty="0"/>
                  <a:t>.</a:t>
                </a:r>
                <a:br>
                  <a:rPr lang="cs-CZ" altLang="en-US" sz="2600" dirty="0"/>
                </a:br>
                <a:r>
                  <a:rPr lang="en-US" altLang="en-US" sz="2600" dirty="0" err="1"/>
                  <a:t>Kořeny</a:t>
                </a:r>
                <a:r>
                  <a:rPr lang="en-US" altLang="en-US" sz="2600" dirty="0"/>
                  <a:t> se proto </a:t>
                </a:r>
                <a:r>
                  <a:rPr lang="en-US" altLang="en-US" sz="2600" dirty="0" err="1"/>
                  <a:t>nazývají</a:t>
                </a:r>
                <a:r>
                  <a:rPr lang="en-US" altLang="en-US" sz="2600" dirty="0"/>
                  <a:t> </a:t>
                </a:r>
                <a:r>
                  <a:rPr lang="en-US" altLang="en-US" sz="2600" b="1" dirty="0" err="1">
                    <a:solidFill>
                      <a:srgbClr val="1436CA"/>
                    </a:solidFill>
                  </a:rPr>
                  <a:t>nulové</a:t>
                </a:r>
                <a:r>
                  <a:rPr lang="en-US" altLang="en-US" sz="2600" b="1" dirty="0">
                    <a:solidFill>
                      <a:srgbClr val="1436CA"/>
                    </a:solidFill>
                  </a:rPr>
                  <a:t> body</a:t>
                </a:r>
                <a:r>
                  <a:rPr lang="en-US" altLang="en-US" sz="2600" b="1" dirty="0"/>
                  <a:t> </a:t>
                </a:r>
                <a:r>
                  <a:rPr lang="en-US" altLang="en-US" sz="2600" dirty="0" err="1"/>
                  <a:t>nebo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jednoduše</a:t>
                </a:r>
                <a:r>
                  <a:rPr lang="en-US" altLang="en-US" sz="2600" dirty="0"/>
                  <a:t> </a:t>
                </a:r>
                <a:r>
                  <a:rPr lang="en-US" altLang="en-US" sz="2600" b="1" dirty="0" err="1">
                    <a:solidFill>
                      <a:srgbClr val="1436CA"/>
                    </a:solidFill>
                  </a:rPr>
                  <a:t>nuly</a:t>
                </a:r>
                <a:r>
                  <a:rPr lang="en-US" altLang="en-US" sz="2600" b="1" dirty="0"/>
                  <a:t> </a:t>
                </a:r>
                <a:r>
                  <a:rPr lang="cs-CZ" altLang="en-US" sz="2600" dirty="0"/>
                  <a:t>a značeny </a:t>
                </a:r>
                <a:r>
                  <a:rPr lang="cs-CZ" altLang="en-US" sz="2600" b="1" dirty="0">
                    <a:solidFill>
                      <a:srgbClr val="1436CA"/>
                    </a:solidFill>
                  </a:rPr>
                  <a:t>O</a:t>
                </a:r>
                <a:r>
                  <a:rPr lang="cs-CZ" altLang="en-US" sz="2600" dirty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600" dirty="0"/>
                  <a:t>V </a:t>
                </a:r>
                <a:r>
                  <a:rPr lang="en-US" altLang="en-US" sz="2600" dirty="0" err="1"/>
                  <a:t>případě</a:t>
                </a:r>
                <a:r>
                  <a:rPr lang="en-US" altLang="en-US" sz="2600" dirty="0"/>
                  <a:t>, </a:t>
                </a:r>
                <a:r>
                  <a:rPr lang="en-US" altLang="en-US" sz="2600" dirty="0" err="1"/>
                  <a:t>že</a:t>
                </a:r>
                <a:r>
                  <a:rPr lang="en-US" altLang="en-US" sz="2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en-US" sz="2600" dirty="0"/>
                  <a:t> </a:t>
                </a:r>
                <a:r>
                  <a:rPr lang="cs-CZ" altLang="en-US" sz="2600" dirty="0"/>
                  <a:t>patří</a:t>
                </a:r>
                <a:r>
                  <a:rPr lang="en-US" altLang="en-US" sz="2600" dirty="0"/>
                  <a:t> do </a:t>
                </a:r>
                <a:r>
                  <a:rPr lang="en-US" altLang="en-US" sz="2600" dirty="0" err="1"/>
                  <a:t>kořene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jmenovatele</a:t>
                </a:r>
                <a:br>
                  <a:rPr lang="cs-CZ" altLang="en-US" sz="2600" dirty="0"/>
                </a:b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altLang="en-US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6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600" baseline="-250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en-US" sz="2600" baseline="-25000" dirty="0">
                    <a:solidFill>
                      <a:srgbClr val="1436C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altLang="en-US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6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600" baseline="-250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en-US" sz="2600" baseline="-25000" dirty="0">
                    <a:solidFill>
                      <a:srgbClr val="1436CA"/>
                    </a:solidFill>
                  </a:rPr>
                  <a:t> </a:t>
                </a:r>
                <a:r>
                  <a:rPr lang="cs-CZ" altLang="en-US" sz="2600" dirty="0"/>
                  <a:t>atd</a:t>
                </a:r>
                <a:r>
                  <a:rPr lang="en-US" altLang="en-US" sz="2600" dirty="0"/>
                  <a:t>., </a:t>
                </a:r>
                <a:r>
                  <a:rPr lang="en-US" altLang="en-US" sz="2600" b="1" u="sng" dirty="0" err="1"/>
                  <a:t>celá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funkce</a:t>
                </a:r>
                <a:r>
                  <a:rPr lang="en-US" altLang="en-US" sz="2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bude</a:t>
                </a:r>
                <a:r>
                  <a:rPr lang="en-US" altLang="en-US" sz="2600" dirty="0"/>
                  <a:t> </a:t>
                </a:r>
                <a:r>
                  <a:rPr lang="en-US" altLang="en-US" sz="2600" b="1" u="sng" dirty="0" err="1"/>
                  <a:t>nekonečná</a:t>
                </a:r>
                <a:r>
                  <a:rPr lang="en-US" altLang="en-US" sz="2600" dirty="0"/>
                  <a:t>.</a:t>
                </a:r>
                <a:br>
                  <a:rPr lang="cs-CZ" altLang="en-US" sz="2600" dirty="0"/>
                </a:br>
                <a:r>
                  <a:rPr lang="en-US" altLang="en-US" sz="2600" dirty="0" err="1"/>
                  <a:t>Kořeny</a:t>
                </a:r>
                <a:r>
                  <a:rPr lang="en-US" altLang="en-US" sz="2600" dirty="0"/>
                  <a:t> se proto </a:t>
                </a:r>
                <a:r>
                  <a:rPr lang="en-US" altLang="en-US" sz="2600" dirty="0" err="1"/>
                  <a:t>nazývají</a:t>
                </a:r>
                <a:r>
                  <a:rPr lang="cs-CZ" altLang="en-US" sz="2600" dirty="0"/>
                  <a:t> </a:t>
                </a:r>
                <a:r>
                  <a:rPr lang="cs-CZ" altLang="en-US" sz="2600" b="1" dirty="0">
                    <a:solidFill>
                      <a:srgbClr val="FF0000"/>
                    </a:solidFill>
                  </a:rPr>
                  <a:t>póly</a:t>
                </a:r>
                <a:r>
                  <a:rPr lang="cs-CZ" altLang="en-US" sz="2600" dirty="0"/>
                  <a:t> a značeny </a:t>
                </a:r>
                <a:r>
                  <a:rPr lang="cs-CZ" altLang="en-US" sz="2600" b="1" dirty="0">
                    <a:solidFill>
                      <a:srgbClr val="FF0000"/>
                    </a:solidFill>
                  </a:rPr>
                  <a:t>X</a:t>
                </a:r>
                <a:r>
                  <a:rPr lang="cs-CZ" altLang="en-US" sz="2600" dirty="0"/>
                  <a:t>. </a:t>
                </a:r>
              </a:p>
              <a:p>
                <a:endParaRPr lang="cs-CZ" altLang="en-US" sz="2600" dirty="0"/>
              </a:p>
              <a:p>
                <a:endParaRPr lang="en-US" altLang="en-US" sz="2600" dirty="0"/>
              </a:p>
            </p:txBody>
          </p:sp>
        </mc:Choice>
        <mc:Fallback>
          <p:sp>
            <p:nvSpPr>
              <p:cNvPr id="44036" name="Zástupný symbol pro obsah 2">
                <a:extLst>
                  <a:ext uri="{FF2B5EF4-FFF2-40B4-BE49-F238E27FC236}">
                    <a16:creationId xmlns:a16="http://schemas.microsoft.com/office/drawing/2014/main" id="{DF74BA69-B03B-B5F8-989C-9BC7EE3CF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825625"/>
                <a:ext cx="7308006" cy="4351338"/>
              </a:xfrm>
              <a:blipFill>
                <a:blip r:embed="rId3"/>
                <a:stretch>
                  <a:fillRect l="-1251" t="-2101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38" name="Obrázek 5">
            <a:extLst>
              <a:ext uri="{FF2B5EF4-FFF2-40B4-BE49-F238E27FC236}">
                <a16:creationId xmlns:a16="http://schemas.microsoft.com/office/drawing/2014/main" id="{A618905E-21B0-D39F-37C6-0170D0CCB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980728"/>
            <a:ext cx="4946840" cy="7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B404BC-0F84-3849-3B47-4ADB78EA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796FDADB-0C8A-5869-F508-37614535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21"/>
            <a:ext cx="10515600" cy="1325563"/>
          </a:xfrm>
        </p:spPr>
        <p:txBody>
          <a:bodyPr/>
          <a:lstStyle/>
          <a:p>
            <a:r>
              <a:rPr lang="cs-CZ" altLang="en-US" b="1" dirty="0"/>
              <a:t>Od nul a pólů k frekvenční odezvě I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B43363-B9C4-C197-D525-36FCD5FFB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Pomocí faktorizace lze frekvenční odezvu</a:t>
            </a:r>
            <a:br>
              <a:rPr lang="cs-CZ" dirty="0"/>
            </a:br>
            <a:r>
              <a:rPr lang="cs-CZ" dirty="0"/>
              <a:t>zapsat jako: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Můžeme si představit: </a:t>
            </a:r>
          </a:p>
          <a:p>
            <a:pPr lvl="1">
              <a:defRPr/>
            </a:pPr>
            <a:r>
              <a:rPr lang="en-US" b="1" i="1" dirty="0" err="1"/>
              <a:t>e</a:t>
            </a:r>
            <a:r>
              <a:rPr lang="en-US" b="1" i="1" baseline="30000" dirty="0" err="1"/>
              <a:t>j</a:t>
            </a:r>
            <a:r>
              <a:rPr lang="el-GR" b="1" i="1" baseline="30000" dirty="0"/>
              <a:t>ω</a:t>
            </a:r>
            <a:r>
              <a:rPr lang="cs-CZ" b="1" dirty="0"/>
              <a:t> </a:t>
            </a:r>
            <a:r>
              <a:rPr lang="cs-CZ" dirty="0"/>
              <a:t>jako </a:t>
            </a:r>
            <a:r>
              <a:rPr lang="cs-CZ" b="1" dirty="0"/>
              <a:t>bod</a:t>
            </a:r>
            <a:r>
              <a:rPr lang="cs-CZ" dirty="0"/>
              <a:t> na jednotkové kružnici.</a:t>
            </a:r>
            <a:br>
              <a:rPr lang="cs-CZ" dirty="0"/>
            </a:br>
            <a:r>
              <a:rPr lang="cs-CZ" dirty="0"/>
              <a:t>Jeho poloha odpovídá frekvenci.  </a:t>
            </a:r>
          </a:p>
          <a:p>
            <a:pPr lvl="1">
              <a:defRPr/>
            </a:pPr>
            <a:r>
              <a:rPr lang="cs-CZ" dirty="0"/>
              <a:t>Každou </a:t>
            </a:r>
            <a:r>
              <a:rPr lang="cs-CZ" b="1" dirty="0">
                <a:solidFill>
                  <a:srgbClr val="1436CA"/>
                </a:solidFill>
              </a:rPr>
              <a:t>modrou závorku </a:t>
            </a:r>
            <a:r>
              <a:rPr lang="cs-CZ" dirty="0"/>
              <a:t>jako </a:t>
            </a:r>
            <a:r>
              <a:rPr lang="cs-CZ" b="1" dirty="0"/>
              <a:t>vektor</a:t>
            </a:r>
            <a:r>
              <a:rPr lang="cs-CZ" dirty="0"/>
              <a:t> začínající</a:t>
            </a:r>
            <a:br>
              <a:rPr lang="cs-CZ" dirty="0"/>
            </a:br>
            <a:r>
              <a:rPr lang="cs-CZ" b="1" dirty="0"/>
              <a:t>v nulovém bodě </a:t>
            </a:r>
            <a:r>
              <a:rPr lang="cs-CZ" dirty="0"/>
              <a:t>a směřující do 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endParaRPr lang="cs-CZ" i="1" baseline="30000" dirty="0"/>
          </a:p>
          <a:p>
            <a:pPr lvl="1">
              <a:defRPr/>
            </a:pPr>
            <a:r>
              <a:rPr lang="cs-CZ" dirty="0"/>
              <a:t>Každou </a:t>
            </a:r>
            <a:r>
              <a:rPr lang="cs-CZ" b="1" dirty="0">
                <a:solidFill>
                  <a:srgbClr val="FF0000"/>
                </a:solidFill>
              </a:rPr>
              <a:t>červenou závorku </a:t>
            </a:r>
            <a:r>
              <a:rPr lang="cs-CZ" dirty="0"/>
              <a:t>jako </a:t>
            </a:r>
            <a:r>
              <a:rPr lang="cs-CZ" b="1" dirty="0"/>
              <a:t>vektor</a:t>
            </a:r>
            <a:r>
              <a:rPr lang="cs-CZ" dirty="0"/>
              <a:t> začínající</a:t>
            </a:r>
            <a:br>
              <a:rPr lang="cs-CZ" dirty="0"/>
            </a:br>
            <a:r>
              <a:rPr lang="cs-CZ" b="1" dirty="0"/>
              <a:t>v pólu </a:t>
            </a:r>
            <a:r>
              <a:rPr lang="cs-CZ" dirty="0"/>
              <a:t>a směřující do 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endParaRPr lang="cs-CZ" i="1" baseline="300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45061" name="Obrázek 4">
            <a:extLst>
              <a:ext uri="{FF2B5EF4-FFF2-40B4-BE49-F238E27FC236}">
                <a16:creationId xmlns:a16="http://schemas.microsoft.com/office/drawing/2014/main" id="{E521ACE3-EAB6-6B5C-F9A1-BACF58F3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871663"/>
            <a:ext cx="40354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Obrázek 5">
            <a:extLst>
              <a:ext uri="{FF2B5EF4-FFF2-40B4-BE49-F238E27FC236}">
                <a16:creationId xmlns:a16="http://schemas.microsoft.com/office/drawing/2014/main" id="{5611DBCC-A813-2AD8-E0A0-9E2BD1423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852291"/>
            <a:ext cx="7794098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3A5EC1-6114-5078-E393-E81A0AB61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A682B2CA-C18E-8B40-8C9C-157739E0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cs-CZ" altLang="en-US" b="1" dirty="0"/>
              <a:t>Od nul a pólů k frekvenční odezvě II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82E71B-E657-9F58-FE67-1D956426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Každá </a:t>
            </a:r>
            <a:r>
              <a:rPr lang="cs-CZ" b="1" dirty="0"/>
              <a:t>závorka</a:t>
            </a:r>
            <a:r>
              <a:rPr lang="cs-CZ" dirty="0"/>
              <a:t> je jen </a:t>
            </a:r>
            <a:r>
              <a:rPr lang="cs-CZ" b="1" dirty="0"/>
              <a:t>komplexní číslo</a:t>
            </a:r>
            <a:r>
              <a:rPr lang="cs-CZ" dirty="0"/>
              <a:t>, takže vlastně jde jen o násobení a dělení komplexních čísel. Pamatujte: </a:t>
            </a:r>
          </a:p>
          <a:p>
            <a:pPr>
              <a:defRPr/>
            </a:pPr>
            <a:r>
              <a:rPr lang="cs-CZ" b="1" dirty="0"/>
              <a:t>Násobení</a:t>
            </a:r>
            <a:r>
              <a:rPr lang="cs-CZ" dirty="0"/>
              <a:t> – násobíme amplitudy a sčítáme fáze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Dělení</a:t>
            </a:r>
            <a:r>
              <a:rPr lang="cs-CZ" dirty="0"/>
              <a:t> – dělíme </a:t>
            </a:r>
            <a:r>
              <a:rPr lang="cs-CZ" dirty="0" err="1"/>
              <a:t>amlitudy</a:t>
            </a:r>
            <a:r>
              <a:rPr lang="cs-CZ" dirty="0"/>
              <a:t> a odečítáme fáze</a:t>
            </a:r>
          </a:p>
          <a:p>
            <a:pPr>
              <a:defRPr/>
            </a:pPr>
            <a:r>
              <a:rPr lang="cs-CZ" dirty="0"/>
              <a:t>Takže:</a:t>
            </a:r>
          </a:p>
          <a:p>
            <a:pPr lvl="1">
              <a:defRPr/>
            </a:pPr>
            <a:r>
              <a:rPr lang="cs-CZ" dirty="0"/>
              <a:t>Při výpočtu </a:t>
            </a:r>
            <a:r>
              <a:rPr lang="cs-CZ" b="1" u="sng" dirty="0"/>
              <a:t>velikosti</a:t>
            </a:r>
            <a:r>
              <a:rPr lang="cs-CZ" b="1" dirty="0"/>
              <a:t> frekvenční odezvy</a:t>
            </a:r>
            <a:r>
              <a:rPr lang="cs-CZ" dirty="0"/>
              <a:t> bereme v úvahu </a:t>
            </a:r>
            <a:r>
              <a:rPr lang="cs-CZ" b="1" u="sng" dirty="0"/>
              <a:t>pouze amplitudy</a:t>
            </a:r>
            <a:br>
              <a:rPr lang="cs-CZ" dirty="0"/>
            </a:br>
            <a:r>
              <a:rPr lang="en-US" dirty="0"/>
              <a:t>(</a:t>
            </a:r>
            <a:r>
              <a:rPr lang="cs-CZ" b="1" u="sng" dirty="0"/>
              <a:t>délky</a:t>
            </a:r>
            <a:r>
              <a:rPr lang="en-US" dirty="0"/>
              <a:t> </a:t>
            </a:r>
            <a:r>
              <a:rPr lang="cs-CZ" dirty="0">
                <a:solidFill>
                  <a:srgbClr val="1436CA"/>
                </a:solidFill>
              </a:rPr>
              <a:t>modrých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</a:rPr>
              <a:t>červených</a:t>
            </a:r>
            <a:r>
              <a:rPr lang="en-US" dirty="0"/>
              <a:t> </a:t>
            </a:r>
            <a:r>
              <a:rPr lang="cs-CZ" b="1" dirty="0"/>
              <a:t>vektorů</a:t>
            </a:r>
            <a:r>
              <a:rPr lang="en-US" dirty="0"/>
              <a:t>) </a:t>
            </a:r>
          </a:p>
          <a:p>
            <a:pPr lvl="1">
              <a:defRPr/>
            </a:pP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výpočtu</a:t>
            </a:r>
            <a:r>
              <a:rPr lang="en-US" dirty="0"/>
              <a:t> </a:t>
            </a:r>
            <a:r>
              <a:rPr lang="en-US" b="1" u="sng" dirty="0" err="1"/>
              <a:t>fáze</a:t>
            </a:r>
            <a:r>
              <a:rPr lang="en-US" b="1" dirty="0"/>
              <a:t> </a:t>
            </a:r>
            <a:r>
              <a:rPr lang="en-US" b="1" dirty="0" err="1"/>
              <a:t>frekvenční</a:t>
            </a:r>
            <a:r>
              <a:rPr lang="en-US" b="1" dirty="0"/>
              <a:t> </a:t>
            </a:r>
            <a:r>
              <a:rPr lang="en-US" b="1" dirty="0" err="1"/>
              <a:t>odezvy</a:t>
            </a:r>
            <a:r>
              <a:rPr lang="en-US" b="1" dirty="0"/>
              <a:t> </a:t>
            </a:r>
            <a:r>
              <a:rPr lang="en-US" dirty="0" err="1"/>
              <a:t>ber</a:t>
            </a:r>
            <a:r>
              <a:rPr lang="cs-CZ" dirty="0" err="1"/>
              <a:t>eme</a:t>
            </a:r>
            <a:r>
              <a:rPr lang="en-US" dirty="0"/>
              <a:t> v </a:t>
            </a:r>
            <a:r>
              <a:rPr lang="en-US" dirty="0" err="1"/>
              <a:t>úvahu</a:t>
            </a:r>
            <a:r>
              <a:rPr lang="en-US" dirty="0"/>
              <a:t> </a:t>
            </a:r>
            <a:r>
              <a:rPr lang="en-US" b="1" u="sng" dirty="0" err="1"/>
              <a:t>pouze</a:t>
            </a:r>
            <a:r>
              <a:rPr lang="en-US" u="sng" dirty="0"/>
              <a:t> </a:t>
            </a:r>
            <a:r>
              <a:rPr lang="cs-CZ" b="1" u="sng" dirty="0"/>
              <a:t>argumenty</a:t>
            </a:r>
            <a:br>
              <a:rPr lang="cs-CZ" dirty="0"/>
            </a:br>
            <a:r>
              <a:rPr lang="en-US" dirty="0"/>
              <a:t>(</a:t>
            </a:r>
            <a:r>
              <a:rPr lang="cs-CZ" b="1" u="sng" dirty="0"/>
              <a:t>úhly</a:t>
            </a:r>
            <a:r>
              <a:rPr lang="en-US" dirty="0"/>
              <a:t> </a:t>
            </a:r>
            <a:r>
              <a:rPr lang="cs-CZ" dirty="0">
                <a:solidFill>
                  <a:srgbClr val="1436CA"/>
                </a:solidFill>
              </a:rPr>
              <a:t>modrých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</a:rPr>
              <a:t>červených</a:t>
            </a:r>
            <a:r>
              <a:rPr lang="en-US" dirty="0"/>
              <a:t> </a:t>
            </a:r>
            <a:r>
              <a:rPr lang="cs-CZ" b="1" dirty="0"/>
              <a:t>vektorů</a:t>
            </a:r>
            <a:r>
              <a:rPr lang="en-US" dirty="0"/>
              <a:t>) </a:t>
            </a:r>
          </a:p>
        </p:txBody>
      </p:sp>
      <p:pic>
        <p:nvPicPr>
          <p:cNvPr id="46085" name="Obrázek 4">
            <a:extLst>
              <a:ext uri="{FF2B5EF4-FFF2-40B4-BE49-F238E27FC236}">
                <a16:creationId xmlns:a16="http://schemas.microsoft.com/office/drawing/2014/main" id="{5A70E0AB-712B-F653-0B60-5D34653F4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75" y="1302147"/>
            <a:ext cx="7966250" cy="8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ázek 5">
            <a:extLst>
              <a:ext uri="{FF2B5EF4-FFF2-40B4-BE49-F238E27FC236}">
                <a16:creationId xmlns:a16="http://schemas.microsoft.com/office/drawing/2014/main" id="{AD147912-019D-0581-05FB-965A3E211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169444"/>
            <a:ext cx="3146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>
            <a:extLst>
              <a:ext uri="{FF2B5EF4-FFF2-40B4-BE49-F238E27FC236}">
                <a16:creationId xmlns:a16="http://schemas.microsoft.com/office/drawing/2014/main" id="{6D822A8F-C360-E0D1-9815-E4A974ADA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71" y="4048918"/>
            <a:ext cx="2649577" cy="8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F44D0C-D79D-BA9D-741A-137478A0C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55AEB56E-F8E2-1FC1-88E0-1A682298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00"/>
            <a:ext cx="10874375" cy="1325563"/>
          </a:xfrm>
        </p:spPr>
        <p:txBody>
          <a:bodyPr/>
          <a:lstStyle/>
          <a:p>
            <a:r>
              <a:rPr lang="cs-CZ" altLang="en-US" b="1" dirty="0"/>
              <a:t>Od nul a pólů k frekvenční odezvě III</a:t>
            </a:r>
            <a:endParaRPr lang="en-US" altLang="en-US" b="1" dirty="0"/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F5BD1070-8FFB-CD7D-D33B-084305A2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cs-CZ" altLang="en-US" b="1" dirty="0"/>
              <a:t>Amplituda</a:t>
            </a:r>
            <a:r>
              <a:rPr lang="en-US" altLang="en-US" dirty="0"/>
              <a:t> (je </a:t>
            </a:r>
            <a:r>
              <a:rPr lang="en-US" altLang="en-US" dirty="0" err="1"/>
              <a:t>třeba</a:t>
            </a:r>
            <a:r>
              <a:rPr lang="en-US" altLang="en-US" dirty="0"/>
              <a:t> </a:t>
            </a:r>
            <a:r>
              <a:rPr lang="en-US" altLang="en-US" dirty="0" err="1"/>
              <a:t>vzít</a:t>
            </a:r>
            <a:r>
              <a:rPr lang="en-US" altLang="en-US" dirty="0"/>
              <a:t> v </a:t>
            </a:r>
            <a:r>
              <a:rPr lang="en-US" altLang="en-US" dirty="0" err="1"/>
              <a:t>úvahu</a:t>
            </a:r>
            <a:r>
              <a:rPr lang="cs-CZ" altLang="en-US" dirty="0"/>
              <a:t> </a:t>
            </a:r>
            <a:r>
              <a:rPr lang="en-US" altLang="en-US" b="1" dirty="0">
                <a:solidFill>
                  <a:srgbClr val="1436CA"/>
                </a:solidFill>
              </a:rPr>
              <a:t>b</a:t>
            </a:r>
            <a:r>
              <a:rPr lang="en-US" altLang="en-US" b="1" baseline="-25000" dirty="0">
                <a:solidFill>
                  <a:srgbClr val="1436CA"/>
                </a:solidFill>
              </a:rPr>
              <a:t>0</a:t>
            </a:r>
            <a:r>
              <a:rPr lang="cs-CZ" altLang="en-US" dirty="0"/>
              <a:t>, pokud </a:t>
            </a:r>
            <a:r>
              <a:rPr lang="cs-CZ" altLang="en-US" b="1" dirty="0"/>
              <a:t>není</a:t>
            </a:r>
            <a:r>
              <a:rPr lang="en-US" altLang="en-US" b="1" dirty="0"/>
              <a:t> 1</a:t>
            </a:r>
            <a:r>
              <a:rPr lang="cs-CZ" altLang="en-US" dirty="0"/>
              <a:t>)</a:t>
            </a:r>
            <a:r>
              <a:rPr lang="en-US" altLang="en-US" dirty="0"/>
              <a:t>: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cs-CZ" altLang="en-US" sz="1200" dirty="0"/>
          </a:p>
          <a:p>
            <a:r>
              <a:rPr lang="cs-CZ" altLang="en-US" b="1" dirty="0"/>
              <a:t>Fáze</a:t>
            </a:r>
            <a:r>
              <a:rPr lang="en-US" altLang="en-US" dirty="0"/>
              <a:t> (je </a:t>
            </a:r>
            <a:r>
              <a:rPr lang="en-US" altLang="en-US" dirty="0" err="1"/>
              <a:t>třeba</a:t>
            </a:r>
            <a:r>
              <a:rPr lang="en-US" altLang="en-US" dirty="0"/>
              <a:t> </a:t>
            </a:r>
            <a:r>
              <a:rPr lang="en-US" altLang="en-US" dirty="0" err="1"/>
              <a:t>vzít</a:t>
            </a:r>
            <a:r>
              <a:rPr lang="en-US" altLang="en-US" dirty="0"/>
              <a:t> v </a:t>
            </a:r>
            <a:r>
              <a:rPr lang="en-US" altLang="en-US" dirty="0" err="1"/>
              <a:t>úvahu</a:t>
            </a:r>
            <a:r>
              <a:rPr lang="en-US" altLang="en-US" dirty="0"/>
              <a:t> </a:t>
            </a:r>
            <a:r>
              <a:rPr lang="cs-CZ" altLang="en-US" dirty="0"/>
              <a:t>  </a:t>
            </a:r>
            <a:r>
              <a:rPr lang="en-US" altLang="en-US" dirty="0"/>
              <a:t>               </a:t>
            </a:r>
            <a:r>
              <a:rPr lang="cs-CZ" altLang="en-US" dirty="0"/>
              <a:t>  , pokud</a:t>
            </a:r>
            <a:r>
              <a:rPr lang="en-US" altLang="en-US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 </a:t>
            </a:r>
            <a:r>
              <a:rPr lang="cs-CZ" altLang="en-US" b="1" dirty="0"/>
              <a:t>a</a:t>
            </a:r>
            <a:r>
              <a:rPr lang="en-US" altLang="en-US" b="1" dirty="0"/>
              <a:t> </a:t>
            </a:r>
            <a:r>
              <a:rPr lang="en-US" altLang="en-US" b="1" i="1" dirty="0"/>
              <a:t>Q</a:t>
            </a:r>
            <a:r>
              <a:rPr lang="en-US" altLang="en-US" b="1" dirty="0"/>
              <a:t> </a:t>
            </a:r>
            <a:r>
              <a:rPr lang="cs-CZ" altLang="en-US" b="1" dirty="0"/>
              <a:t>nejsou stejné</a:t>
            </a:r>
            <a:r>
              <a:rPr lang="en-US" altLang="en-US" dirty="0"/>
              <a:t>):</a:t>
            </a:r>
          </a:p>
        </p:txBody>
      </p:sp>
      <p:pic>
        <p:nvPicPr>
          <p:cNvPr id="47111" name="Obrázek 6">
            <a:extLst>
              <a:ext uri="{FF2B5EF4-FFF2-40B4-BE49-F238E27FC236}">
                <a16:creationId xmlns:a16="http://schemas.microsoft.com/office/drawing/2014/main" id="{ED419070-09B3-7246-650D-CD330B087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97" y="4066778"/>
            <a:ext cx="146644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5AD654A-DF3A-7991-813D-812231158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78704" b="57611"/>
          <a:stretch/>
        </p:blipFill>
        <p:spPr bwMode="auto">
          <a:xfrm>
            <a:off x="82724" y="4882161"/>
            <a:ext cx="2089448" cy="7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4E89184D-6AB0-5277-3F54-65974E34E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" y="2996952"/>
            <a:ext cx="12149494" cy="8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E46006-2135-255E-3160-CC918D671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00" y="1124744"/>
            <a:ext cx="8519200" cy="94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F3C03A-D630-57AF-16DA-5461D302E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1"/>
          <a:stretch/>
        </p:blipFill>
        <p:spPr bwMode="auto">
          <a:xfrm>
            <a:off x="693087" y="5775251"/>
            <a:ext cx="11453193" cy="5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3E148-18B9-9C10-FEE1-9320DB520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0AC667B6-8C58-63D4-6DE4-234949E4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Procvič</a:t>
            </a:r>
            <a:r>
              <a:rPr lang="cs-CZ" altLang="en-US" b="1" dirty="0" err="1"/>
              <a:t>me</a:t>
            </a:r>
            <a:r>
              <a:rPr lang="en-US" altLang="en-US" b="1" dirty="0"/>
              <a:t> </a:t>
            </a:r>
            <a:r>
              <a:rPr lang="en-US" altLang="en-US" b="1" dirty="0" err="1"/>
              <a:t>si</a:t>
            </a:r>
            <a:r>
              <a:rPr lang="en-US" altLang="en-US" b="1" dirty="0"/>
              <a:t> </a:t>
            </a:r>
            <a:r>
              <a:rPr lang="cs-CZ" altLang="en-US" b="1" dirty="0"/>
              <a:t>výpočet </a:t>
            </a:r>
            <a:r>
              <a:rPr lang="en-US" altLang="en-US" b="1" dirty="0"/>
              <a:t>pro</a:t>
            </a:r>
            <a:r>
              <a:rPr lang="cs-CZ" altLang="en-US" b="1" dirty="0"/>
              <a:t> náš filtr a</a:t>
            </a:r>
            <a:r>
              <a:rPr lang="en-US" altLang="en-US" b="1" dirty="0"/>
              <a:t> 4 </a:t>
            </a:r>
            <a:r>
              <a:rPr lang="en-US" altLang="en-US" b="1" dirty="0" err="1"/>
              <a:t>typické</a:t>
            </a:r>
            <a:r>
              <a:rPr lang="en-US" altLang="en-US" b="1" dirty="0"/>
              <a:t> </a:t>
            </a:r>
            <a:r>
              <a:rPr lang="en-US" altLang="en-US" b="1" dirty="0" err="1"/>
              <a:t>frekvence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38E3F1-EE1E-A98B-F404-DDF42569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Zde jsou vypočítané p</a:t>
            </a:r>
            <a:r>
              <a:rPr lang="en-US" dirty="0" err="1"/>
              <a:t>ouze</a:t>
            </a:r>
            <a:r>
              <a:rPr lang="en-US" dirty="0"/>
              <a:t> </a:t>
            </a:r>
            <a:r>
              <a:rPr lang="cs-CZ" dirty="0"/>
              <a:t>amplitudy</a:t>
            </a:r>
            <a:r>
              <a:rPr lang="en-US" dirty="0"/>
              <a:t>, ale </a:t>
            </a:r>
            <a:r>
              <a:rPr lang="en-US" dirty="0" err="1"/>
              <a:t>udělejte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a </a:t>
            </a:r>
            <a:r>
              <a:rPr lang="cs-CZ" dirty="0"/>
              <a:t>po</a:t>
            </a:r>
            <a:r>
              <a:rPr lang="en-US" dirty="0" err="1"/>
              <a:t>hrajte</a:t>
            </a:r>
            <a:r>
              <a:rPr lang="en-US" dirty="0"/>
              <a:t> </a:t>
            </a:r>
            <a:r>
              <a:rPr lang="en-US" dirty="0" err="1"/>
              <a:t>si</a:t>
            </a:r>
            <a:br>
              <a:rPr lang="cs-CZ" dirty="0"/>
            </a:b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fázemi</a:t>
            </a:r>
            <a:r>
              <a:rPr lang="en-US" dirty="0"/>
              <a:t>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zeros_poles_to_freq_response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b="1" i="1" dirty="0"/>
              <a:t>ω</a:t>
            </a:r>
            <a:r>
              <a:rPr lang="en-US" b="1" i="1" dirty="0"/>
              <a:t> = 0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l-GR" b="1" i="1" dirty="0"/>
              <a:t>ω</a:t>
            </a:r>
            <a:r>
              <a:rPr lang="en-US" b="1" i="1" dirty="0"/>
              <a:t> = </a:t>
            </a:r>
            <a:r>
              <a:rPr lang="el-GR" b="1" i="1" dirty="0"/>
              <a:t>π</a:t>
            </a:r>
            <a:r>
              <a:rPr lang="en-US" b="1" i="1" dirty="0"/>
              <a:t> / 4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l-GR" b="1" i="1" dirty="0"/>
              <a:t>ω</a:t>
            </a:r>
            <a:r>
              <a:rPr lang="en-US" b="1" i="1" dirty="0"/>
              <a:t> = </a:t>
            </a:r>
            <a:r>
              <a:rPr lang="el-GR" b="1" i="1" dirty="0"/>
              <a:t>π</a:t>
            </a:r>
            <a:r>
              <a:rPr lang="en-US" b="1" i="1" dirty="0"/>
              <a:t> / 2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l-GR" b="1" i="1" dirty="0"/>
              <a:t>ω</a:t>
            </a:r>
            <a:r>
              <a:rPr lang="en-US" b="1" i="1" dirty="0"/>
              <a:t> = </a:t>
            </a:r>
            <a:r>
              <a:rPr lang="el-GR" b="1" i="1" dirty="0"/>
              <a:t>π</a:t>
            </a:r>
            <a:r>
              <a:rPr lang="en-US" b="1" i="1" dirty="0"/>
              <a:t> </a:t>
            </a:r>
            <a:endParaRPr lang="en-US" b="1" dirty="0"/>
          </a:p>
        </p:txBody>
      </p:sp>
      <p:pic>
        <p:nvPicPr>
          <p:cNvPr id="48133" name="Obrázek 4">
            <a:extLst>
              <a:ext uri="{FF2B5EF4-FFF2-40B4-BE49-F238E27FC236}">
                <a16:creationId xmlns:a16="http://schemas.microsoft.com/office/drawing/2014/main" id="{83206339-7D14-1B7E-076E-8828F453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258368"/>
            <a:ext cx="50434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Obrázek 5">
            <a:extLst>
              <a:ext uri="{FF2B5EF4-FFF2-40B4-BE49-F238E27FC236}">
                <a16:creationId xmlns:a16="http://schemas.microsoft.com/office/drawing/2014/main" id="{F7D52439-0D01-34E5-9A2C-CFC86783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174901"/>
            <a:ext cx="85502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Obrázek 6">
            <a:extLst>
              <a:ext uri="{FF2B5EF4-FFF2-40B4-BE49-F238E27FC236}">
                <a16:creationId xmlns:a16="http://schemas.microsoft.com/office/drawing/2014/main" id="{B01E3DC0-0BB1-4078-6AEF-78F82D97C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206776"/>
            <a:ext cx="49498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Obrázek 7">
            <a:extLst>
              <a:ext uri="{FF2B5EF4-FFF2-40B4-BE49-F238E27FC236}">
                <a16:creationId xmlns:a16="http://schemas.microsoft.com/office/drawing/2014/main" id="{27685C20-C18E-5B8A-706B-63A48BEB0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6183138"/>
            <a:ext cx="71596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32003C-0646-36F0-96DA-7299D794F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7420A0-A5B9-B5A1-6528-DC85CB7B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78" y="0"/>
            <a:ext cx="9316844" cy="6858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99F2E39-D14E-D3A2-7465-BF3D20A574A6}"/>
              </a:ext>
            </a:extLst>
          </p:cNvPr>
          <p:cNvSpPr txBox="1">
            <a:spLocks/>
          </p:cNvSpPr>
          <p:nvPr/>
        </p:nvSpPr>
        <p:spPr>
          <a:xfrm>
            <a:off x="263352" y="188640"/>
            <a:ext cx="1584176" cy="45124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3200" b="1" i="1" dirty="0"/>
              <a:t>ω</a:t>
            </a:r>
            <a:r>
              <a:rPr lang="en-US" sz="3200" b="1" i="1" dirty="0"/>
              <a:t> = 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590E8-429F-93DF-CDCE-471E3BD3C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22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A89B8-7DDF-8633-2797-4EB96614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06344AF-FE69-CE53-F81A-E2D60FCC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78" y="0"/>
            <a:ext cx="9316844" cy="6858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B4AD8B9-4EEF-1B24-A4BE-AB58436B4919}"/>
              </a:ext>
            </a:extLst>
          </p:cNvPr>
          <p:cNvSpPr txBox="1">
            <a:spLocks/>
          </p:cNvSpPr>
          <p:nvPr/>
        </p:nvSpPr>
        <p:spPr>
          <a:xfrm>
            <a:off x="191344" y="17083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3200" b="1" i="1" dirty="0"/>
              <a:t>ω</a:t>
            </a:r>
            <a:r>
              <a:rPr lang="en-US" sz="3200" b="1" i="1" dirty="0"/>
              <a:t> = </a:t>
            </a:r>
            <a:r>
              <a:rPr lang="el-GR" sz="3200" b="1" i="1" dirty="0"/>
              <a:t>π</a:t>
            </a:r>
            <a:r>
              <a:rPr lang="en-US" sz="3200" b="1" i="1" dirty="0"/>
              <a:t> / 4</a:t>
            </a:r>
          </a:p>
          <a:p>
            <a:pPr marL="0" indent="0">
              <a:buNone/>
              <a:defRPr/>
            </a:pPr>
            <a:endParaRPr lang="en-US" sz="3200" i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A3739D-28A7-45B5-B08C-8BCED6708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28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EB5ED-7E3D-CE25-9D01-BC6A68C6B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8F38C3-2C20-2101-F129-29BEC8CD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78" y="0"/>
            <a:ext cx="9316844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DCD2C3B-D46D-39BE-98D8-1879974ACE0D}"/>
              </a:ext>
            </a:extLst>
          </p:cNvPr>
          <p:cNvSpPr txBox="1"/>
          <p:nvPr/>
        </p:nvSpPr>
        <p:spPr>
          <a:xfrm>
            <a:off x="191344" y="11663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b="1" i="1" dirty="0">
                <a:latin typeface="+mn-lt"/>
              </a:rPr>
              <a:t>ω</a:t>
            </a:r>
            <a:r>
              <a:rPr lang="en-US" sz="3200" b="1" i="1" dirty="0">
                <a:latin typeface="+mn-lt"/>
              </a:rPr>
              <a:t> = </a:t>
            </a:r>
            <a:r>
              <a:rPr lang="el-GR" sz="3200" b="1" i="1" dirty="0">
                <a:latin typeface="+mn-lt"/>
              </a:rPr>
              <a:t>π</a:t>
            </a:r>
            <a:r>
              <a:rPr lang="en-US" sz="3200" b="1" i="1" dirty="0">
                <a:latin typeface="+mn-lt"/>
              </a:rPr>
              <a:t> / 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90DCED-B94A-25C1-BFC9-AE3D9DBEA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72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C3AE-96B7-69BB-38E5-06C99DF70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8A75ED-0B41-D214-F683-B9CA539A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78" y="0"/>
            <a:ext cx="9316844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DFB9BF8-A20A-10BC-8531-F9014558C124}"/>
              </a:ext>
            </a:extLst>
          </p:cNvPr>
          <p:cNvSpPr txBox="1"/>
          <p:nvPr/>
        </p:nvSpPr>
        <p:spPr>
          <a:xfrm>
            <a:off x="191344" y="11663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b="1" i="1" dirty="0">
                <a:latin typeface="+mn-lt"/>
              </a:rPr>
              <a:t>ω</a:t>
            </a:r>
            <a:r>
              <a:rPr lang="en-US" sz="3200" b="1" i="1" dirty="0">
                <a:latin typeface="+mn-lt"/>
              </a:rPr>
              <a:t> = </a:t>
            </a:r>
            <a:r>
              <a:rPr lang="el-GR" sz="3200" b="1" i="1" dirty="0">
                <a:latin typeface="+mn-lt"/>
              </a:rPr>
              <a:t>π</a:t>
            </a:r>
            <a:r>
              <a:rPr lang="en-US" sz="3200" b="1" i="1" dirty="0">
                <a:latin typeface="+mn-lt"/>
              </a:rPr>
              <a:t> </a:t>
            </a:r>
            <a:endParaRPr lang="en-US" sz="3200" b="1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E0E3E1-C76F-176D-B533-F7A7098D6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3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5384BA27-A44B-EBAA-F9C8-01B35A23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Příklad reálného filtru</a:t>
            </a:r>
            <a:endParaRPr lang="en-US" altLang="en-US" b="1" dirty="0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BEB135AD-9A58-B324-E851-1BCB9560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436CA"/>
                </a:solidFill>
              </a:rPr>
              <a:t>b</a:t>
            </a:r>
            <a:r>
              <a:rPr lang="en-US" altLang="en-US" baseline="-25000" dirty="0">
                <a:solidFill>
                  <a:srgbClr val="1436CA"/>
                </a:solidFill>
              </a:rPr>
              <a:t>0</a:t>
            </a:r>
            <a:r>
              <a:rPr lang="en-US" altLang="en-US" dirty="0">
                <a:solidFill>
                  <a:srgbClr val="1436CA"/>
                </a:solidFill>
              </a:rPr>
              <a:t> = 1, b</a:t>
            </a:r>
            <a:r>
              <a:rPr lang="en-US" altLang="en-US" baseline="-25000" dirty="0">
                <a:solidFill>
                  <a:srgbClr val="1436CA"/>
                </a:solidFill>
              </a:rPr>
              <a:t>1</a:t>
            </a:r>
            <a:r>
              <a:rPr lang="en-US" altLang="en-US" dirty="0">
                <a:solidFill>
                  <a:srgbClr val="1436CA"/>
                </a:solidFill>
              </a:rPr>
              <a:t> = -1, b</a:t>
            </a:r>
            <a:r>
              <a:rPr lang="en-US" altLang="en-US" baseline="-25000" dirty="0">
                <a:solidFill>
                  <a:srgbClr val="1436CA"/>
                </a:solidFill>
              </a:rPr>
              <a:t>2</a:t>
            </a:r>
            <a:r>
              <a:rPr lang="en-US" altLang="en-US" dirty="0">
                <a:solidFill>
                  <a:srgbClr val="1436CA"/>
                </a:solidFill>
              </a:rPr>
              <a:t> = 1, b</a:t>
            </a:r>
            <a:r>
              <a:rPr lang="en-US" altLang="en-US" baseline="-25000" dirty="0">
                <a:solidFill>
                  <a:srgbClr val="1436CA"/>
                </a:solidFill>
              </a:rPr>
              <a:t>3</a:t>
            </a:r>
            <a:r>
              <a:rPr lang="en-US" altLang="en-US" dirty="0">
                <a:solidFill>
                  <a:srgbClr val="1436CA"/>
                </a:solidFill>
              </a:rPr>
              <a:t> = -1</a:t>
            </a:r>
          </a:p>
          <a:p>
            <a:r>
              <a:rPr lang="cs-CZ" altLang="en-US" dirty="0">
                <a:solidFill>
                  <a:srgbClr val="FF0000"/>
                </a:solidFill>
              </a:rPr>
              <a:t>             a</a:t>
            </a:r>
            <a:r>
              <a:rPr lang="cs-CZ" altLang="en-US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 = -1.272</a:t>
            </a:r>
            <a:r>
              <a:rPr lang="cs-CZ" altLang="en-US" dirty="0">
                <a:solidFill>
                  <a:srgbClr val="FF0000"/>
                </a:solidFill>
              </a:rPr>
              <a:t>3, a</a:t>
            </a:r>
            <a:r>
              <a:rPr lang="cs-CZ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=  0.81 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D0ED607E-A93D-6BCF-98A6-1589BD5CFF01}"/>
              </a:ext>
            </a:extLst>
          </p:cNvPr>
          <p:cNvCxnSpPr/>
          <p:nvPr/>
        </p:nvCxnSpPr>
        <p:spPr>
          <a:xfrm>
            <a:off x="5008563" y="3284538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Vývojový diagram: vyjmutí 52">
            <a:extLst>
              <a:ext uri="{FF2B5EF4-FFF2-40B4-BE49-F238E27FC236}">
                <a16:creationId xmlns:a16="http://schemas.microsoft.com/office/drawing/2014/main" id="{B6421501-913B-FE20-65D2-C8B6719861F4}"/>
              </a:ext>
            </a:extLst>
          </p:cNvPr>
          <p:cNvSpPr/>
          <p:nvPr/>
        </p:nvSpPr>
        <p:spPr>
          <a:xfrm rot="5400000">
            <a:off x="6843713" y="310197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64A03604-49C9-69BC-07BA-F84896F3B0BF}"/>
              </a:ext>
            </a:extLst>
          </p:cNvPr>
          <p:cNvCxnSpPr/>
          <p:nvPr/>
        </p:nvCxnSpPr>
        <p:spPr>
          <a:xfrm>
            <a:off x="7261225" y="3284538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5435F45-DED1-B092-14E8-D4D8ACB412D0}"/>
              </a:ext>
            </a:extLst>
          </p:cNvPr>
          <p:cNvCxnSpPr/>
          <p:nvPr/>
        </p:nvCxnSpPr>
        <p:spPr>
          <a:xfrm>
            <a:off x="5908675" y="3265488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2BDF0C52-C73E-E83C-2D5B-745A8AA50E5B}"/>
              </a:ext>
            </a:extLst>
          </p:cNvPr>
          <p:cNvSpPr/>
          <p:nvPr/>
        </p:nvSpPr>
        <p:spPr>
          <a:xfrm>
            <a:off x="5511800" y="3716338"/>
            <a:ext cx="7921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B97B1C69-586B-14AB-D815-61A4308EB73C}"/>
              </a:ext>
            </a:extLst>
          </p:cNvPr>
          <p:cNvSpPr/>
          <p:nvPr/>
        </p:nvSpPr>
        <p:spPr>
          <a:xfrm>
            <a:off x="5511800" y="4652963"/>
            <a:ext cx="7921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049DF7A1-DC6B-878E-0E3E-846EB850BCCD}"/>
              </a:ext>
            </a:extLst>
          </p:cNvPr>
          <p:cNvSpPr/>
          <p:nvPr/>
        </p:nvSpPr>
        <p:spPr>
          <a:xfrm>
            <a:off x="5511800" y="5588000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DEFAC4E1-FC83-4FE6-8D10-66C8F6BC4C86}"/>
              </a:ext>
            </a:extLst>
          </p:cNvPr>
          <p:cNvCxnSpPr/>
          <p:nvPr/>
        </p:nvCxnSpPr>
        <p:spPr>
          <a:xfrm>
            <a:off x="5907088" y="4219575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E40DF319-FE03-5A95-6AE6-0E4CA47D62A5}"/>
              </a:ext>
            </a:extLst>
          </p:cNvPr>
          <p:cNvCxnSpPr/>
          <p:nvPr/>
        </p:nvCxnSpPr>
        <p:spPr>
          <a:xfrm>
            <a:off x="5894388" y="5156200"/>
            <a:ext cx="0" cy="449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D22D880C-8673-BF04-798A-A5A4862C9DFB}"/>
              </a:ext>
            </a:extLst>
          </p:cNvPr>
          <p:cNvCxnSpPr/>
          <p:nvPr/>
        </p:nvCxnSpPr>
        <p:spPr>
          <a:xfrm flipV="1">
            <a:off x="5875338" y="6276975"/>
            <a:ext cx="965200" cy="33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CBD22BFC-E6D1-CE39-149B-D6D517FF7E5B}"/>
              </a:ext>
            </a:extLst>
          </p:cNvPr>
          <p:cNvSpPr txBox="1"/>
          <p:nvPr/>
        </p:nvSpPr>
        <p:spPr>
          <a:xfrm>
            <a:off x="6848475" y="2708275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63" name="Vývojový diagram: vyjmutí 62">
            <a:extLst>
              <a:ext uri="{FF2B5EF4-FFF2-40B4-BE49-F238E27FC236}">
                <a16:creationId xmlns:a16="http://schemas.microsoft.com/office/drawing/2014/main" id="{98F277FE-0B6E-2AC1-D13D-27153657FE65}"/>
              </a:ext>
            </a:extLst>
          </p:cNvPr>
          <p:cNvSpPr/>
          <p:nvPr/>
        </p:nvSpPr>
        <p:spPr>
          <a:xfrm rot="5400000">
            <a:off x="6835776" y="421163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F62C7280-E70B-31D2-9AEF-38E0CD4FBD97}"/>
              </a:ext>
            </a:extLst>
          </p:cNvPr>
          <p:cNvSpPr txBox="1"/>
          <p:nvPr/>
        </p:nvSpPr>
        <p:spPr>
          <a:xfrm>
            <a:off x="6780213" y="3709988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65" name="Vývojový diagram: vyjmutí 64">
            <a:extLst>
              <a:ext uri="{FF2B5EF4-FFF2-40B4-BE49-F238E27FC236}">
                <a16:creationId xmlns:a16="http://schemas.microsoft.com/office/drawing/2014/main" id="{8443BF69-7BA0-66D6-5909-2384F7DC68A9}"/>
              </a:ext>
            </a:extLst>
          </p:cNvPr>
          <p:cNvSpPr/>
          <p:nvPr/>
        </p:nvSpPr>
        <p:spPr>
          <a:xfrm rot="5400000">
            <a:off x="6835776" y="515620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04D8F6A4-F8A5-B17C-B364-766057F6400B}"/>
              </a:ext>
            </a:extLst>
          </p:cNvPr>
          <p:cNvSpPr txBox="1"/>
          <p:nvPr/>
        </p:nvSpPr>
        <p:spPr>
          <a:xfrm>
            <a:off x="6840538" y="4762500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67" name="Vývojový diagram: vyjmutí 66">
            <a:extLst>
              <a:ext uri="{FF2B5EF4-FFF2-40B4-BE49-F238E27FC236}">
                <a16:creationId xmlns:a16="http://schemas.microsoft.com/office/drawing/2014/main" id="{0AAD1033-0AA1-4B54-3D0B-D35A842A832E}"/>
              </a:ext>
            </a:extLst>
          </p:cNvPr>
          <p:cNvSpPr/>
          <p:nvPr/>
        </p:nvSpPr>
        <p:spPr>
          <a:xfrm rot="5400000">
            <a:off x="6788151" y="610235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5C11DB2A-A5F9-DF4B-5F2C-2B96D5317650}"/>
              </a:ext>
            </a:extLst>
          </p:cNvPr>
          <p:cNvSpPr txBox="1"/>
          <p:nvPr/>
        </p:nvSpPr>
        <p:spPr>
          <a:xfrm>
            <a:off x="6792913" y="5710238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2A0E7DED-6DEA-9603-C3A1-5B325386643E}"/>
              </a:ext>
            </a:extLst>
          </p:cNvPr>
          <p:cNvSpPr/>
          <p:nvPr/>
        </p:nvSpPr>
        <p:spPr>
          <a:xfrm>
            <a:off x="8104188" y="2846388"/>
            <a:ext cx="1012825" cy="919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3A983286-A72F-A10B-3D72-D5C2FF0BC2AE}"/>
              </a:ext>
            </a:extLst>
          </p:cNvPr>
          <p:cNvCxnSpPr/>
          <p:nvPr/>
        </p:nvCxnSpPr>
        <p:spPr>
          <a:xfrm>
            <a:off x="5907088" y="4397375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8F9AB034-CA00-B858-8836-FE6C497A92E4}"/>
              </a:ext>
            </a:extLst>
          </p:cNvPr>
          <p:cNvCxnSpPr/>
          <p:nvPr/>
        </p:nvCxnSpPr>
        <p:spPr>
          <a:xfrm>
            <a:off x="5892800" y="5330825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C4620C1E-E329-3AFD-17CC-99FEC0356147}"/>
              </a:ext>
            </a:extLst>
          </p:cNvPr>
          <p:cNvCxnSpPr>
            <a:stCxn id="63" idx="0"/>
            <a:endCxn id="69" idx="3"/>
          </p:cNvCxnSpPr>
          <p:nvPr/>
        </p:nvCxnSpPr>
        <p:spPr>
          <a:xfrm flipV="1">
            <a:off x="7253288" y="3632200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C0E22EEE-9554-CB9F-8F61-456D018B8C1F}"/>
              </a:ext>
            </a:extLst>
          </p:cNvPr>
          <p:cNvCxnSpPr>
            <a:stCxn id="65" idx="0"/>
          </p:cNvCxnSpPr>
          <p:nvPr/>
        </p:nvCxnSpPr>
        <p:spPr>
          <a:xfrm flipV="1">
            <a:off x="7253288" y="3754438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52C1D837-4F9D-0286-AAC0-D8F66F2B8AD8}"/>
              </a:ext>
            </a:extLst>
          </p:cNvPr>
          <p:cNvCxnSpPr>
            <a:stCxn id="67" idx="0"/>
            <a:endCxn id="69" idx="4"/>
          </p:cNvCxnSpPr>
          <p:nvPr/>
        </p:nvCxnSpPr>
        <p:spPr>
          <a:xfrm flipV="1">
            <a:off x="7205663" y="3765550"/>
            <a:ext cx="1404937" cy="2519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68CC699C-D642-E0AA-1B67-C06F609BD655}"/>
              </a:ext>
            </a:extLst>
          </p:cNvPr>
          <p:cNvCxnSpPr/>
          <p:nvPr/>
        </p:nvCxnSpPr>
        <p:spPr>
          <a:xfrm>
            <a:off x="9117013" y="3305175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223AC76A-8F2C-8E09-7549-280AF984ECD8}"/>
              </a:ext>
            </a:extLst>
          </p:cNvPr>
          <p:cNvSpPr txBox="1"/>
          <p:nvPr/>
        </p:nvSpPr>
        <p:spPr>
          <a:xfrm>
            <a:off x="5099050" y="2844800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442A0CB-28CA-FCB1-9BE7-6CA617858982}"/>
              </a:ext>
            </a:extLst>
          </p:cNvPr>
          <p:cNvSpPr txBox="1"/>
          <p:nvPr/>
        </p:nvSpPr>
        <p:spPr>
          <a:xfrm>
            <a:off x="10148888" y="2892425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id="{733651BE-401C-91BD-5568-A4CD3D85F69F}"/>
              </a:ext>
            </a:extLst>
          </p:cNvPr>
          <p:cNvSpPr/>
          <p:nvPr/>
        </p:nvSpPr>
        <p:spPr>
          <a:xfrm>
            <a:off x="9936163" y="3709988"/>
            <a:ext cx="792162" cy="503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79" name="Obdélník 78">
            <a:extLst>
              <a:ext uri="{FF2B5EF4-FFF2-40B4-BE49-F238E27FC236}">
                <a16:creationId xmlns:a16="http://schemas.microsoft.com/office/drawing/2014/main" id="{1A0FE808-37CF-41AD-C1EB-AC295DA2E17B}"/>
              </a:ext>
            </a:extLst>
          </p:cNvPr>
          <p:cNvSpPr/>
          <p:nvPr/>
        </p:nvSpPr>
        <p:spPr>
          <a:xfrm>
            <a:off x="9936163" y="4646613"/>
            <a:ext cx="792162" cy="503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C09B5FF7-4AD7-BD47-129D-8D1D7B10E81B}"/>
              </a:ext>
            </a:extLst>
          </p:cNvPr>
          <p:cNvCxnSpPr/>
          <p:nvPr/>
        </p:nvCxnSpPr>
        <p:spPr>
          <a:xfrm>
            <a:off x="10331450" y="4213225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ývojový diagram: vyjmutí 82">
            <a:extLst>
              <a:ext uri="{FF2B5EF4-FFF2-40B4-BE49-F238E27FC236}">
                <a16:creationId xmlns:a16="http://schemas.microsoft.com/office/drawing/2014/main" id="{0C9DBAA9-96C3-1C2B-18BD-EE8C66ED2AF5}"/>
              </a:ext>
            </a:extLst>
          </p:cNvPr>
          <p:cNvSpPr/>
          <p:nvPr/>
        </p:nvSpPr>
        <p:spPr>
          <a:xfrm rot="16200000">
            <a:off x="9091613" y="4206875"/>
            <a:ext cx="469900" cy="36512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DDFE7C31-D214-604D-4B6F-B5619FABD735}"/>
              </a:ext>
            </a:extLst>
          </p:cNvPr>
          <p:cNvCxnSpPr/>
          <p:nvPr/>
        </p:nvCxnSpPr>
        <p:spPr>
          <a:xfrm flipH="1" flipV="1">
            <a:off x="9490075" y="4387850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Vývojový diagram: vyjmutí 84">
            <a:extLst>
              <a:ext uri="{FF2B5EF4-FFF2-40B4-BE49-F238E27FC236}">
                <a16:creationId xmlns:a16="http://schemas.microsoft.com/office/drawing/2014/main" id="{7C4FBE34-2D4F-7A3F-B125-B2429FD97EE1}"/>
              </a:ext>
            </a:extLst>
          </p:cNvPr>
          <p:cNvSpPr/>
          <p:nvPr/>
        </p:nvSpPr>
        <p:spPr>
          <a:xfrm rot="16200000">
            <a:off x="9101138" y="5153025"/>
            <a:ext cx="469900" cy="36512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D4B9823A-93FB-461B-7C6A-464F3B7D3D7F}"/>
              </a:ext>
            </a:extLst>
          </p:cNvPr>
          <p:cNvCxnSpPr/>
          <p:nvPr/>
        </p:nvCxnSpPr>
        <p:spPr>
          <a:xfrm flipH="1" flipV="1">
            <a:off x="9498013" y="5334000"/>
            <a:ext cx="828675" cy="14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1D577B4B-497D-CAB0-47FB-210385B53229}"/>
              </a:ext>
            </a:extLst>
          </p:cNvPr>
          <p:cNvSpPr txBox="1"/>
          <p:nvPr/>
        </p:nvSpPr>
        <p:spPr>
          <a:xfrm>
            <a:off x="9163050" y="3754438"/>
            <a:ext cx="504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68C751E-4379-0188-C87C-4130FBE68D7E}"/>
              </a:ext>
            </a:extLst>
          </p:cNvPr>
          <p:cNvSpPr txBox="1"/>
          <p:nvPr/>
        </p:nvSpPr>
        <p:spPr>
          <a:xfrm>
            <a:off x="9194800" y="4711700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2" name="Přímá spojnice se šipkou 91">
            <a:extLst>
              <a:ext uri="{FF2B5EF4-FFF2-40B4-BE49-F238E27FC236}">
                <a16:creationId xmlns:a16="http://schemas.microsoft.com/office/drawing/2014/main" id="{BC430C8E-0517-0385-0C8D-12DDEF35F2D7}"/>
              </a:ext>
            </a:extLst>
          </p:cNvPr>
          <p:cNvCxnSpPr>
            <a:endCxn id="69" idx="5"/>
          </p:cNvCxnSpPr>
          <p:nvPr/>
        </p:nvCxnSpPr>
        <p:spPr>
          <a:xfrm flipH="1" flipV="1">
            <a:off x="8969375" y="3632200"/>
            <a:ext cx="174625" cy="75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E156411F-323D-8614-05B3-72BDDC5A43E1}"/>
              </a:ext>
            </a:extLst>
          </p:cNvPr>
          <p:cNvCxnSpPr>
            <a:stCxn id="85" idx="0"/>
          </p:cNvCxnSpPr>
          <p:nvPr/>
        </p:nvCxnSpPr>
        <p:spPr>
          <a:xfrm flipH="1" flipV="1">
            <a:off x="8820150" y="3709988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se šipkou 94">
            <a:extLst>
              <a:ext uri="{FF2B5EF4-FFF2-40B4-BE49-F238E27FC236}">
                <a16:creationId xmlns:a16="http://schemas.microsoft.com/office/drawing/2014/main" id="{B551039E-FAE1-0878-53BF-57A8FEC33E0F}"/>
              </a:ext>
            </a:extLst>
          </p:cNvPr>
          <p:cNvCxnSpPr/>
          <p:nvPr/>
        </p:nvCxnSpPr>
        <p:spPr>
          <a:xfrm>
            <a:off x="10331450" y="3284538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49EDAC6B-8ACC-F9E8-DC6F-57507CEE426E}"/>
              </a:ext>
            </a:extLst>
          </p:cNvPr>
          <p:cNvCxnSpPr/>
          <p:nvPr/>
        </p:nvCxnSpPr>
        <p:spPr>
          <a:xfrm>
            <a:off x="10352088" y="5132388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B636D4C3-ED40-775B-C60C-A67CF012520F}"/>
              </a:ext>
            </a:extLst>
          </p:cNvPr>
          <p:cNvCxnSpPr/>
          <p:nvPr/>
        </p:nvCxnSpPr>
        <p:spPr>
          <a:xfrm>
            <a:off x="5889625" y="6097588"/>
            <a:ext cx="4763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AB19B1-EFF6-1E9C-F418-E27DBCBC8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EB6BC-7783-DED9-1F81-BDEEB14C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D5235B50-C4BE-8166-2149-D51DA899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A2C3D85-A2BA-EC25-0099-AE0C7320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Příklad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IIR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Z-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transformace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Faktorizace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přenosové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Stabilita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CBA54D-F469-730D-EF72-261F9115F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4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64BE0B3C-7F62-45D4-DFA2-9C90471A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 je </a:t>
            </a:r>
            <a:r>
              <a:rPr lang="en-US" altLang="en-US" b="1" dirty="0" err="1">
                <a:solidFill>
                  <a:srgbClr val="1436CA"/>
                </a:solidFill>
              </a:rPr>
              <a:t>stabilita</a:t>
            </a:r>
            <a:r>
              <a:rPr lang="cs-CZ" altLang="en-US" b="1" dirty="0"/>
              <a:t>?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Zástupný symbol pro obsah 2">
                <a:extLst>
                  <a:ext uri="{FF2B5EF4-FFF2-40B4-BE49-F238E27FC236}">
                    <a16:creationId xmlns:a16="http://schemas.microsoft.com/office/drawing/2014/main" id="{38ECA2A7-079D-C0A4-798C-1D1787C0A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altLang="en-US" b="1" dirty="0"/>
                  <a:t>o</a:t>
                </a:r>
                <a:r>
                  <a:rPr lang="en-US" altLang="en-US" b="1" dirty="0" err="1"/>
                  <a:t>hraničený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vstup</a:t>
                </a:r>
                <a:r>
                  <a:rPr lang="cs-CZ" altLang="en-US" b="1" dirty="0"/>
                  <a:t> </a:t>
                </a:r>
                <a14:m>
                  <m:oMath xmlns:m="http://schemas.openxmlformats.org/officeDocument/2006/math">
                    <m:r>
                      <a:rPr lang="cs-CZ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cs-CZ" altLang="en-US" b="1" dirty="0">
                    <a:sym typeface="Wingdings" panose="05000000000000000000" pitchFamily="2" charset="2"/>
                  </a:rPr>
                  <a:t> o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hraničený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výstup</a:t>
                </a:r>
                <a:r>
                  <a:rPr lang="en-US" altLang="en-US" dirty="0">
                    <a:sym typeface="Wingdings" panose="05000000000000000000" pitchFamily="2" charset="2"/>
                  </a:rPr>
                  <a:t>. </a:t>
                </a:r>
                <a:endParaRPr lang="cs-CZ" altLang="en-US" dirty="0">
                  <a:sym typeface="Wingdings" panose="05000000000000000000" pitchFamily="2" charset="2"/>
                </a:endParaRPr>
              </a:p>
              <a:p>
                <a:endParaRPr lang="en-US" altLang="en-US" dirty="0">
                  <a:sym typeface="Wingdings" panose="05000000000000000000" pitchFamily="2" charset="2"/>
                </a:endParaRPr>
              </a:p>
              <a:p>
                <a:r>
                  <a:rPr lang="en-US" altLang="en-US" dirty="0" err="1">
                    <a:sym typeface="Wingdings" panose="05000000000000000000" pitchFamily="2" charset="2"/>
                  </a:rPr>
                  <a:t>Pokud</a:t>
                </a:r>
                <a:r>
                  <a:rPr lang="en-US" altLang="en-US" dirty="0">
                    <a:sym typeface="Wingdings" panose="05000000000000000000" pitchFamily="2" charset="2"/>
                  </a:rPr>
                  <a:t> je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vstup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b="1" dirty="0">
                    <a:sym typeface="Wingdings" panose="05000000000000000000" pitchFamily="2" charset="2"/>
                  </a:rPr>
                  <a:t> v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intervalu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 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altLang="en-US" dirty="0">
                    <a:sym typeface="Wingdings" panose="05000000000000000000" pitchFamily="2" charset="2"/>
                  </a:rPr>
                  <a:t>,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můžeme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najít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𝑫</m:t>
                    </m:r>
                  </m:oMath>
                </a14:m>
                <a:r>
                  <a:rPr lang="en-US" altLang="en-US" dirty="0">
                    <a:sym typeface="Wingdings" panose="05000000000000000000" pitchFamily="2" charset="2"/>
                  </a:rPr>
                  <a:t> takov</a:t>
                </a:r>
                <a:r>
                  <a:rPr lang="cs-CZ" altLang="en-US" dirty="0">
                    <a:sym typeface="Wingdings" panose="05000000000000000000" pitchFamily="2" charset="2"/>
                  </a:rPr>
                  <a:t>é</a:t>
                </a:r>
                <a:r>
                  <a:rPr lang="en-US" altLang="en-US" dirty="0">
                    <a:sym typeface="Wingdings" panose="05000000000000000000" pitchFamily="2" charset="2"/>
                  </a:rPr>
                  <a:t>,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že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výstup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cs-CZ" altLang="en-US" dirty="0">
                    <a:sym typeface="Wingdings" panose="05000000000000000000" pitchFamily="2" charset="2"/>
                  </a:rPr>
                  <a:t>bude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omezen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</a:t>
                </a:r>
                <a:r>
                  <a:rPr lang="en-US" altLang="en-US" b="1" dirty="0" err="1">
                    <a:sym typeface="Wingdings" panose="05000000000000000000" pitchFamily="2" charset="2"/>
                  </a:rPr>
                  <a:t>na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interval</a:t>
                </a:r>
                <a:r>
                  <a:rPr lang="cs-CZ" altLang="en-US" b="1" dirty="0">
                    <a:sym typeface="Wingdings" panose="05000000000000000000" pitchFamily="2" charset="2"/>
                  </a:rPr>
                  <a:t>u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 </m:t>
                        </m:r>
                        <m:r>
                          <a:rPr lang="en-US" alt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</m:d>
                  </m:oMath>
                </a14:m>
                <a:r>
                  <a:rPr lang="cs-CZ" altLang="en-US" b="1" i="1" dirty="0">
                    <a:sym typeface="Wingdings" panose="05000000000000000000" pitchFamily="2" charset="2"/>
                  </a:rPr>
                  <a:t>.</a:t>
                </a:r>
              </a:p>
              <a:p>
                <a:endParaRPr lang="en-US" altLang="en-US" sz="500" i="1" dirty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altLang="en-US" i="1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>
                    <a:sym typeface="Wingdings" panose="05000000000000000000" pitchFamily="2" charset="2"/>
                  </a:rPr>
                  <a:t>je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obvykle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altLang="en-US" dirty="0">
                    <a:sym typeface="Wingdings" panose="05000000000000000000" pitchFamily="2" charset="2"/>
                  </a:rPr>
                  <a:t>,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protože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normalizujeme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vstupní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signál</a:t>
                </a:r>
                <a:r>
                  <a:rPr lang="en-US" altLang="en-US" dirty="0">
                    <a:sym typeface="Wingdings" panose="05000000000000000000" pitchFamily="2" charset="2"/>
                  </a:rPr>
                  <a:t>. </a:t>
                </a:r>
                <a:endParaRPr lang="cs-CZ" altLang="en-US" dirty="0">
                  <a:sym typeface="Wingdings" panose="05000000000000000000" pitchFamily="2" charset="2"/>
                </a:endParaRPr>
              </a:p>
              <a:p>
                <a:pPr lvl="1"/>
                <a:endParaRPr lang="en-US" altLang="en-US" dirty="0">
                  <a:sym typeface="Wingdings" panose="05000000000000000000" pitchFamily="2" charset="2"/>
                </a:endParaRPr>
              </a:p>
              <a:p>
                <a:r>
                  <a:rPr lang="en-US" altLang="en-US" b="1" dirty="0" err="1">
                    <a:sym typeface="Wingdings" panose="05000000000000000000" pitchFamily="2" charset="2"/>
                  </a:rPr>
                  <a:t>Nestabilní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filtr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obvykle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produkuje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hodnoty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+ꝏ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nebo</a:t>
                </a:r>
                <a:r>
                  <a:rPr lang="en-US" altLang="en-US" dirty="0">
                    <a:sym typeface="Wingdings" panose="05000000000000000000" pitchFamily="2" charset="2"/>
                  </a:rPr>
                  <a:t> </a:t>
                </a:r>
                <a:r>
                  <a:rPr lang="cs-CZ" altLang="en-US" b="1" dirty="0">
                    <a:sym typeface="Wingdings" panose="05000000000000000000" pitchFamily="2" charset="2"/>
                  </a:rPr>
                  <a:t>–</a:t>
                </a:r>
                <a:r>
                  <a:rPr lang="en-US" altLang="en-US" b="1" dirty="0">
                    <a:sym typeface="Wingdings" panose="05000000000000000000" pitchFamily="2" charset="2"/>
                  </a:rPr>
                  <a:t>ꝏ</a:t>
                </a:r>
                <a:r>
                  <a:rPr lang="cs-CZ" altLang="en-US" b="1" dirty="0">
                    <a:sym typeface="Wingdings" panose="05000000000000000000" pitchFamily="2" charset="2"/>
                  </a:rPr>
                  <a:t>.</a:t>
                </a:r>
                <a:endParaRPr lang="en-US" altLang="en-US" b="1" dirty="0"/>
              </a:p>
            </p:txBody>
          </p:sp>
        </mc:Choice>
        <mc:Fallback>
          <p:sp>
            <p:nvSpPr>
              <p:cNvPr id="50179" name="Zástupný symbol pro obsah 2">
                <a:extLst>
                  <a:ext uri="{FF2B5EF4-FFF2-40B4-BE49-F238E27FC236}">
                    <a16:creationId xmlns:a16="http://schemas.microsoft.com/office/drawing/2014/main" id="{38ECA2A7-079D-C0A4-798C-1D1787C0A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A2841A-3CCB-3B2D-30B8-1C91F778C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B3F4BB5F-87DD-F644-C6B5-8FD003B1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/>
          <a:lstStyle/>
          <a:p>
            <a:r>
              <a:rPr lang="en-US" altLang="en-US" b="1" dirty="0" err="1"/>
              <a:t>Stabilita</a:t>
            </a:r>
            <a:r>
              <a:rPr lang="en-US" altLang="en-US" b="1" dirty="0"/>
              <a:t> FIR </a:t>
            </a:r>
            <a:r>
              <a:rPr lang="en-US" altLang="en-US" b="1" dirty="0" err="1"/>
              <a:t>filtrů</a:t>
            </a:r>
            <a:r>
              <a:rPr lang="cs-CZ" altLang="en-US" b="1" dirty="0"/>
              <a:t> I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E44887-DD7B-891D-B144-CD17F34F6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2736"/>
                <a:ext cx="10946432" cy="43513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cs-CZ" dirty="0"/>
                  <a:t>Filtrování pracuje s </a:t>
                </a:r>
                <a:r>
                  <a:rPr lang="cs-CZ" b="1" dirty="0"/>
                  <a:t>diferenčními rovnicemi </a:t>
                </a:r>
                <a:r>
                  <a:rPr lang="cs-CZ" dirty="0"/>
                  <a:t>a zpracovává </a:t>
                </a:r>
                <a:r>
                  <a:rPr lang="cs-CZ" b="1" dirty="0"/>
                  <a:t>pouze</a:t>
                </a:r>
                <a:r>
                  <a:rPr lang="cs-CZ" dirty="0"/>
                  <a:t> </a:t>
                </a:r>
                <a:r>
                  <a:rPr lang="cs-CZ" b="1" dirty="0"/>
                  <a:t>vstupní vzorky </a:t>
                </a:r>
                <a:r>
                  <a:rPr lang="cs-CZ" dirty="0"/>
                  <a:t>(koeficienty </a:t>
                </a:r>
                <a:r>
                  <a:rPr lang="en-US" i="1" dirty="0">
                    <a:solidFill>
                      <a:srgbClr val="1436CA"/>
                    </a:solidFill>
                  </a:rPr>
                  <a:t>b</a:t>
                </a:r>
                <a:r>
                  <a:rPr lang="en-US" i="1" baseline="-25000" dirty="0">
                    <a:solidFill>
                      <a:srgbClr val="1436CA"/>
                    </a:solidFill>
                  </a:rPr>
                  <a:t>k</a:t>
                </a:r>
                <a:r>
                  <a:rPr lang="en-US" dirty="0"/>
                  <a:t>), </a:t>
                </a:r>
                <a:r>
                  <a:rPr lang="en-US" dirty="0" err="1"/>
                  <a:t>což</a:t>
                </a:r>
                <a:r>
                  <a:rPr lang="en-US" dirty="0"/>
                  <a:t> je </a:t>
                </a:r>
                <a:r>
                  <a:rPr lang="en-US" b="1" dirty="0" err="1"/>
                  <a:t>ekvivalentní</a:t>
                </a:r>
                <a:r>
                  <a:rPr lang="en-US" b="1" dirty="0"/>
                  <a:t> </a:t>
                </a:r>
                <a:r>
                  <a:rPr lang="en-US" b="1" dirty="0" err="1"/>
                  <a:t>konvoluci</a:t>
                </a:r>
                <a:r>
                  <a:rPr lang="en-US" b="1" dirty="0"/>
                  <a:t> s </a:t>
                </a:r>
                <a:r>
                  <a:rPr lang="en-US" b="1" dirty="0" err="1"/>
                  <a:t>impulsní</a:t>
                </a:r>
                <a:r>
                  <a:rPr lang="cs-CZ" b="1" dirty="0"/>
                  <a:t> </a:t>
                </a:r>
                <a:r>
                  <a:rPr lang="en-US" b="1" dirty="0" err="1"/>
                  <a:t>odezvou</a:t>
                </a:r>
                <a:r>
                  <a:rPr lang="cs-CZ" b="1" dirty="0"/>
                  <a:t>.</a:t>
                </a:r>
              </a:p>
              <a:p>
                <a:pPr>
                  <a:defRPr/>
                </a:pPr>
                <a:r>
                  <a:rPr lang="cs-CZ" dirty="0"/>
                  <a:t>P</a:t>
                </a:r>
                <a:r>
                  <a:rPr lang="en-US" dirty="0" err="1"/>
                  <a:t>amatujte</a:t>
                </a:r>
                <a:r>
                  <a:rPr lang="en-US" dirty="0"/>
                  <a:t>: pro </a:t>
                </a:r>
                <a:r>
                  <a:rPr lang="en-US" dirty="0" err="1"/>
                  <a:t>filtry</a:t>
                </a:r>
                <a:r>
                  <a:rPr lang="en-US" dirty="0"/>
                  <a:t> </a:t>
                </a:r>
                <a:r>
                  <a:rPr lang="en-US" b="1" dirty="0"/>
                  <a:t>FIR</a:t>
                </a:r>
                <a:r>
                  <a:rPr lang="en-US" dirty="0"/>
                  <a:t> je </a:t>
                </a:r>
                <a:r>
                  <a:rPr lang="en-US" b="1" dirty="0" err="1"/>
                  <a:t>impulsní</a:t>
                </a:r>
                <a:r>
                  <a:rPr lang="en-US" b="1" dirty="0"/>
                  <a:t> </a:t>
                </a:r>
                <a:r>
                  <a:rPr lang="en-US" b="1" dirty="0" err="1"/>
                  <a:t>odezva</a:t>
                </a:r>
                <a:r>
                  <a:rPr lang="en-US" b="1" dirty="0"/>
                  <a:t> = </a:t>
                </a:r>
                <a:r>
                  <a:rPr lang="en-US" b="1" dirty="0" err="1"/>
                  <a:t>koeficient</a:t>
                </a:r>
                <a:r>
                  <a:rPr lang="cs-CZ" b="1" dirty="0" err="1"/>
                  <a:t>ům</a:t>
                </a:r>
                <a:endParaRPr lang="cs-CZ" b="1" dirty="0"/>
              </a:p>
              <a:p>
                <a:pPr>
                  <a:defRPr/>
                </a:pPr>
                <a:endParaRPr lang="en-US" sz="50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	</a:t>
                </a:r>
                <a:r>
                  <a:rPr lang="en-US" altLang="en-US" i="1" dirty="0"/>
                  <a:t>y[n] = </a:t>
                </a:r>
                <a:r>
                  <a:rPr lang="cs-CZ" altLang="en-US" i="1" dirty="0"/>
                  <a:t>  </a:t>
                </a:r>
                <a:r>
                  <a:rPr lang="en-US" altLang="en-US" i="1" dirty="0"/>
                  <a:t>b</a:t>
                </a:r>
                <a:r>
                  <a:rPr lang="en-US" altLang="en-US" i="1" baseline="-25000" dirty="0"/>
                  <a:t>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cs-CZ" altLang="en-US" i="1" dirty="0"/>
                  <a:t> </a:t>
                </a:r>
                <a:r>
                  <a:rPr lang="en-US" altLang="en-US" i="1" dirty="0"/>
                  <a:t>x[n]</a:t>
                </a:r>
                <a:r>
                  <a:rPr lang="cs-CZ" altLang="en-US" i="1" dirty="0"/>
                  <a:t> </a:t>
                </a:r>
                <a:r>
                  <a:rPr lang="en-US" altLang="en-US" i="1" dirty="0"/>
                  <a:t>+ </a:t>
                </a:r>
                <a:r>
                  <a:rPr lang="cs-CZ" altLang="en-US" i="1" dirty="0"/>
                  <a:t> </a:t>
                </a:r>
                <a:r>
                  <a:rPr lang="en-US" altLang="en-US" i="1" dirty="0"/>
                  <a:t>b</a:t>
                </a:r>
                <a:r>
                  <a:rPr lang="en-US" altLang="en-US" i="1" baseline="-25000" dirty="0"/>
                  <a:t>1</a:t>
                </a:r>
                <a:r>
                  <a:rPr lang="cs-CZ" altLang="en-US" i="1" baseline="-25000" dirty="0"/>
                  <a:t>   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i="1" dirty="0"/>
                  <a:t>x[n-1] + </a:t>
                </a:r>
                <a:r>
                  <a:rPr lang="cs-CZ" altLang="en-US" i="1" dirty="0"/>
                  <a:t>  </a:t>
                </a:r>
                <a:r>
                  <a:rPr lang="en-US" altLang="en-US" i="1" dirty="0"/>
                  <a:t>b</a:t>
                </a:r>
                <a:r>
                  <a:rPr lang="en-US" altLang="en-US" i="1" baseline="-25000" dirty="0"/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cs-CZ" altLang="en-US" sz="2400" i="1" dirty="0"/>
                  <a:t> </a:t>
                </a:r>
                <a:r>
                  <a:rPr lang="en-US" altLang="en-US" i="1" dirty="0"/>
                  <a:t>x[n-2] + </a:t>
                </a:r>
                <a:r>
                  <a:rPr lang="cs-CZ" altLang="en-US" i="1" dirty="0"/>
                  <a:t>  </a:t>
                </a:r>
                <a:r>
                  <a:rPr lang="en-US" altLang="en-US" i="1" dirty="0"/>
                  <a:t>b</a:t>
                </a:r>
                <a:r>
                  <a:rPr lang="en-US" altLang="en-US" i="1" baseline="-25000" dirty="0"/>
                  <a:t>3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i="1" dirty="0"/>
                  <a:t>x[n-3]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	</a:t>
                </a:r>
                <a:r>
                  <a:rPr lang="en-US" altLang="en-US" i="1" dirty="0"/>
                  <a:t>y[n] = h[0]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i="1" dirty="0"/>
                  <a:t>x[n] + h[1]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i="1" dirty="0"/>
                  <a:t>x[n-1] + h[2]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i="1" dirty="0"/>
                  <a:t>x[n-2] + h[3]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i="1" dirty="0"/>
                  <a:t>x[n-3]</a:t>
                </a:r>
                <a:endParaRPr lang="cs-CZ" altLang="en-US" i="1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altLang="en-US" sz="500" i="1" dirty="0"/>
              </a:p>
              <a:p>
                <a:pPr>
                  <a:defRPr/>
                </a:pPr>
                <a:r>
                  <a:rPr lang="en-US" dirty="0" err="1"/>
                  <a:t>Příklad</a:t>
                </a:r>
                <a:r>
                  <a:rPr lang="en-US" dirty="0"/>
                  <a:t> pro C = 1 (</a:t>
                </a:r>
                <a:r>
                  <a:rPr lang="en-US" dirty="0" err="1"/>
                  <a:t>vstupní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cs-CZ" dirty="0"/>
                  <a:t>je </a:t>
                </a:r>
                <a:r>
                  <a:rPr lang="en-US" dirty="0" err="1"/>
                  <a:t>normalizovaný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+/-1) a 4 </a:t>
                </a:r>
                <a:r>
                  <a:rPr lang="en-US" dirty="0" err="1"/>
                  <a:t>koeficienty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>
                    <a:solidFill>
                      <a:srgbClr val="1436CA"/>
                    </a:solidFill>
                  </a:rPr>
                  <a:t>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0</a:t>
                </a:r>
                <a:r>
                  <a:rPr lang="en-US" dirty="0">
                    <a:solidFill>
                      <a:srgbClr val="1436CA"/>
                    </a:solidFill>
                  </a:rPr>
                  <a:t> = 1.5, 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1</a:t>
                </a:r>
                <a:r>
                  <a:rPr lang="en-US" dirty="0">
                    <a:solidFill>
                      <a:srgbClr val="1436CA"/>
                    </a:solidFill>
                  </a:rPr>
                  <a:t> = 1, 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2</a:t>
                </a:r>
                <a:r>
                  <a:rPr lang="en-US" dirty="0">
                    <a:solidFill>
                      <a:srgbClr val="1436CA"/>
                    </a:solidFill>
                  </a:rPr>
                  <a:t> = 0.5, b</a:t>
                </a:r>
                <a:r>
                  <a:rPr lang="en-US" baseline="-25000" dirty="0">
                    <a:solidFill>
                      <a:srgbClr val="1436CA"/>
                    </a:solidFill>
                  </a:rPr>
                  <a:t>3</a:t>
                </a:r>
                <a:r>
                  <a:rPr lang="en-US" dirty="0">
                    <a:solidFill>
                      <a:srgbClr val="1436CA"/>
                    </a:solidFill>
                  </a:rPr>
                  <a:t> = -1</a:t>
                </a:r>
                <a:endParaRPr lang="cs-CZ" dirty="0">
                  <a:solidFill>
                    <a:srgbClr val="1436CA"/>
                  </a:solidFill>
                </a:endParaRPr>
              </a:p>
              <a:p>
                <a:pPr>
                  <a:defRPr/>
                </a:pPr>
                <a:endParaRPr lang="en-US" sz="500" dirty="0">
                  <a:solidFill>
                    <a:srgbClr val="1436CA"/>
                  </a:solidFill>
                </a:endParaRPr>
              </a:p>
              <a:p>
                <a:pPr>
                  <a:defRPr/>
                </a:pPr>
                <a:r>
                  <a:rPr lang="en-US" b="1" dirty="0" err="1"/>
                  <a:t>Nejhorší</a:t>
                </a:r>
                <a:r>
                  <a:rPr lang="en-US" b="1" dirty="0"/>
                  <a:t> </a:t>
                </a:r>
                <a:r>
                  <a:rPr lang="en-US" b="1" dirty="0" err="1"/>
                  <a:t>případ</a:t>
                </a:r>
                <a:r>
                  <a:rPr lang="en-US" b="1" dirty="0"/>
                  <a:t> </a:t>
                </a:r>
                <a:r>
                  <a:rPr lang="en-US" dirty="0" err="1"/>
                  <a:t>nastane</a:t>
                </a:r>
                <a:r>
                  <a:rPr lang="en-US" dirty="0"/>
                  <a:t>,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vstupní</a:t>
                </a:r>
                <a:r>
                  <a:rPr lang="en-US" dirty="0"/>
                  <a:t> </a:t>
                </a:r>
                <a:r>
                  <a:rPr lang="en-US" dirty="0" err="1"/>
                  <a:t>vzorky</a:t>
                </a:r>
                <a:r>
                  <a:rPr lang="en-US" dirty="0"/>
                  <a:t> </a:t>
                </a:r>
                <a:r>
                  <a:rPr lang="en-US" dirty="0" err="1"/>
                  <a:t>mají</a:t>
                </a:r>
                <a:r>
                  <a:rPr lang="en-US" dirty="0"/>
                  <a:t> </a:t>
                </a:r>
                <a:r>
                  <a:rPr lang="en-US" dirty="0" err="1"/>
                  <a:t>maximální</a:t>
                </a:r>
                <a:br>
                  <a:rPr lang="cs-CZ" dirty="0"/>
                </a:br>
                <a:r>
                  <a:rPr lang="en-US" dirty="0" err="1"/>
                  <a:t>velikost</a:t>
                </a:r>
                <a:r>
                  <a:rPr lang="en-US" dirty="0"/>
                  <a:t> a </a:t>
                </a:r>
                <a:r>
                  <a:rPr lang="en-US" dirty="0" err="1"/>
                  <a:t>jejich</a:t>
                </a:r>
                <a:r>
                  <a:rPr lang="en-US" dirty="0"/>
                  <a:t> </a:t>
                </a:r>
                <a:r>
                  <a:rPr lang="en-US" dirty="0" err="1"/>
                  <a:t>znaménko</a:t>
                </a:r>
                <a:r>
                  <a:rPr lang="en-US" dirty="0"/>
                  <a:t> se </a:t>
                </a:r>
                <a:r>
                  <a:rPr lang="en-US" dirty="0" err="1"/>
                  <a:t>shoduje</a:t>
                </a:r>
                <a:r>
                  <a:rPr lang="en-US" dirty="0"/>
                  <a:t> se </a:t>
                </a:r>
                <a:r>
                  <a:rPr lang="en-US" dirty="0" err="1"/>
                  <a:t>znaménk</a:t>
                </a:r>
                <a:r>
                  <a:rPr lang="cs-CZ" dirty="0"/>
                  <a:t>y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r>
                  <a:rPr lang="cs-CZ" dirty="0"/>
                  <a:t>ů</a:t>
                </a:r>
                <a:r>
                  <a:rPr lang="en-US" dirty="0"/>
                  <a:t>: </a:t>
                </a:r>
                <a:endParaRPr lang="cs-CZ" dirty="0"/>
              </a:p>
              <a:p>
                <a:pPr>
                  <a:defRPr/>
                </a:pPr>
                <a:endParaRPr lang="en-US" sz="500" dirty="0"/>
              </a:p>
              <a:p>
                <a:pPr marL="0" indent="0">
                  <a:buNone/>
                  <a:defRPr/>
                </a:pPr>
                <a:r>
                  <a:rPr lang="en-US" i="1" dirty="0"/>
                  <a:t>	</a:t>
                </a:r>
                <a:r>
                  <a:rPr lang="en-US" b="1" i="1" dirty="0" err="1"/>
                  <a:t>y</a:t>
                </a:r>
                <a:r>
                  <a:rPr lang="en-US" b="1" i="1" baseline="-25000" dirty="0" err="1"/>
                  <a:t>max</a:t>
                </a:r>
                <a:r>
                  <a:rPr lang="en-US" b="1" i="1" dirty="0"/>
                  <a:t>[n] </a:t>
                </a:r>
                <a:r>
                  <a:rPr lang="en-US" i="1" dirty="0"/>
                  <a:t>=  1.5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/>
                  <a:t> 1 + 1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/>
                  <a:t> 1 + 0.5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/>
                  <a:t> 1 + (-1)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/>
                  <a:t> (-1) = 4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E44887-DD7B-891D-B144-CD17F34F6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2736"/>
                <a:ext cx="10946432" cy="4351338"/>
              </a:xfrm>
              <a:blipFill>
                <a:blip r:embed="rId2"/>
                <a:stretch>
                  <a:fillRect l="-1003" t="-2384" r="-1003" b="-300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1299B2-2089-377A-06A2-70D0169A8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E3D5E67A-1EE3-3166-39FF-27A15C06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Stabilita</a:t>
            </a:r>
            <a:r>
              <a:rPr lang="en-US" altLang="en-US" b="1" dirty="0"/>
              <a:t> FIR </a:t>
            </a:r>
            <a:r>
              <a:rPr lang="en-US" altLang="en-US" b="1" dirty="0" err="1"/>
              <a:t>filtrů</a:t>
            </a:r>
            <a:r>
              <a:rPr lang="en-US" altLang="en-US" b="1" dirty="0"/>
              <a:t>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A1165F-599C-7258-CCD6-0076DAAF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Obecně</a:t>
            </a:r>
            <a:r>
              <a:rPr lang="en-US" dirty="0"/>
              <a:t>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Najdeme</a:t>
            </a:r>
            <a:r>
              <a:rPr lang="en-US" dirty="0"/>
              <a:t> </a:t>
            </a:r>
            <a:r>
              <a:rPr lang="en-US" dirty="0" err="1"/>
              <a:t>omezení</a:t>
            </a:r>
            <a:r>
              <a:rPr lang="en-US" dirty="0"/>
              <a:t> </a:t>
            </a:r>
            <a:r>
              <a:rPr lang="en-US" dirty="0" err="1"/>
              <a:t>výstupu</a:t>
            </a:r>
            <a:r>
              <a:rPr lang="en-US" dirty="0"/>
              <a:t> D pro </a:t>
            </a:r>
            <a:r>
              <a:rPr lang="en-US" dirty="0" err="1"/>
              <a:t>jakékoli</a:t>
            </a:r>
            <a:r>
              <a:rPr lang="en-US" dirty="0"/>
              <a:t> </a:t>
            </a:r>
            <a:r>
              <a:rPr lang="en-US" dirty="0" err="1"/>
              <a:t>omezení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cs-CZ" dirty="0"/>
              <a:t> </a:t>
            </a:r>
            <a:r>
              <a:rPr lang="en-US" i="1" dirty="0"/>
              <a:t>C</a:t>
            </a:r>
            <a:r>
              <a:rPr lang="cs-CZ" i="1" dirty="0"/>
              <a:t>.</a:t>
            </a:r>
            <a:endParaRPr 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4000" dirty="0"/>
          </a:p>
          <a:p>
            <a:pPr marL="0" indent="0">
              <a:buNone/>
              <a:defRPr/>
            </a:pPr>
            <a:r>
              <a:rPr lang="en-US" sz="4000" dirty="0"/>
              <a:t>=&gt; </a:t>
            </a:r>
            <a:r>
              <a:rPr lang="en-US" sz="4000" b="1" dirty="0"/>
              <a:t>FIR</a:t>
            </a:r>
            <a:r>
              <a:rPr lang="en-US" sz="4000" dirty="0"/>
              <a:t> </a:t>
            </a:r>
            <a:r>
              <a:rPr lang="en-US" sz="4000" dirty="0" err="1"/>
              <a:t>filtr</a:t>
            </a:r>
            <a:r>
              <a:rPr lang="en-US" sz="4000" dirty="0"/>
              <a:t> je </a:t>
            </a:r>
            <a:r>
              <a:rPr lang="en-US" sz="4000" b="1" dirty="0" err="1"/>
              <a:t>vždy</a:t>
            </a:r>
            <a:r>
              <a:rPr lang="cs-CZ" sz="4000" dirty="0"/>
              <a:t> </a:t>
            </a:r>
            <a:r>
              <a:rPr lang="cs-CZ" sz="4000" b="1" dirty="0">
                <a:solidFill>
                  <a:srgbClr val="1D9B3E"/>
                </a:solidFill>
              </a:rPr>
              <a:t>stabilní</a:t>
            </a:r>
            <a:r>
              <a:rPr lang="en-US" sz="4000" b="1" dirty="0">
                <a:solidFill>
                  <a:srgbClr val="1D9B3E"/>
                </a:solidFill>
              </a:rPr>
              <a:t> </a:t>
            </a:r>
          </a:p>
        </p:txBody>
      </p:sp>
      <p:pic>
        <p:nvPicPr>
          <p:cNvPr id="52229" name="Obrázek 4">
            <a:extLst>
              <a:ext uri="{FF2B5EF4-FFF2-40B4-BE49-F238E27FC236}">
                <a16:creationId xmlns:a16="http://schemas.microsoft.com/office/drawing/2014/main" id="{A8C8E8B6-6BEC-9F2F-8638-87AC7A1E2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2" y="1507811"/>
            <a:ext cx="2448743" cy="12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1B1A7D-6C6D-3CCA-677F-AA4319CB0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1A9AD98-FC3B-3DA3-C671-90852BF6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Stabilita</a:t>
            </a:r>
            <a:r>
              <a:rPr lang="en-US" altLang="en-US" b="1" dirty="0"/>
              <a:t> IIR </a:t>
            </a:r>
            <a:r>
              <a:rPr lang="en-US" altLang="en-US" b="1" dirty="0" err="1"/>
              <a:t>filtrů</a:t>
            </a:r>
            <a:r>
              <a:rPr lang="cs-CZ" altLang="en-US" b="1" dirty="0"/>
              <a:t> I</a:t>
            </a:r>
            <a:endParaRPr lang="en-US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61757A4-FBC4-598F-1C9F-03B66D34E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Součet</a:t>
                </a:r>
                <a:r>
                  <a:rPr lang="en-US" dirty="0"/>
                  <a:t> </a:t>
                </a:r>
                <a:r>
                  <a:rPr lang="en-US" dirty="0" err="1"/>
                  <a:t>impulsní</a:t>
                </a:r>
                <a:r>
                  <a:rPr lang="en-US" dirty="0"/>
                  <a:t> </a:t>
                </a:r>
                <a:r>
                  <a:rPr lang="en-US" dirty="0" err="1"/>
                  <a:t>odezvy</a:t>
                </a:r>
                <a:r>
                  <a:rPr lang="en-US" dirty="0"/>
                  <a:t> </a:t>
                </a:r>
                <a:r>
                  <a:rPr lang="en-US" dirty="0" err="1"/>
                  <a:t>nefunguje</a:t>
                </a:r>
                <a:r>
                  <a:rPr lang="en-US" dirty="0"/>
                  <a:t> – je </a:t>
                </a:r>
                <a:r>
                  <a:rPr lang="en-US" dirty="0" err="1"/>
                  <a:t>nekonečný</a:t>
                </a:r>
                <a:r>
                  <a:rPr lang="cs-CZ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 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dirty="0" err="1">
                    <a:sym typeface="Wingdings" panose="05000000000000000000" pitchFamily="2" charset="2"/>
                  </a:rPr>
                  <a:t>Stabilitu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můžeme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určit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pouze</a:t>
                </a:r>
                <a:r>
                  <a:rPr lang="en-US" dirty="0">
                    <a:sym typeface="Wingdings" panose="05000000000000000000" pitchFamily="2" charset="2"/>
                  </a:rPr>
                  <a:t> u </a:t>
                </a:r>
                <a:r>
                  <a:rPr lang="en-US" dirty="0" err="1">
                    <a:sym typeface="Wingdings" panose="05000000000000000000" pitchFamily="2" charset="2"/>
                  </a:rPr>
                  <a:t>nejjednoduššího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filtru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𝒂</m:t>
                          </m:r>
                          <m:r>
                            <a:rPr lang="en-US" b="1" i="1" baseline="-25000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e>
                      </m:d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US" b="1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dirty="0"/>
                  <a:t>Ale s </a:t>
                </a:r>
                <a:r>
                  <a:rPr lang="cs-CZ" dirty="0"/>
                  <a:t>faktorizací (</a:t>
                </a:r>
                <a:r>
                  <a:rPr lang="cs-CZ" dirty="0" err="1"/>
                  <a:t>rozloženám</a:t>
                </a:r>
                <a:r>
                  <a:rPr lang="cs-CZ" dirty="0"/>
                  <a:t>)…</a:t>
                </a:r>
                <a:endParaRPr lang="en-US" dirty="0"/>
              </a:p>
              <a:p>
                <a:pPr>
                  <a:defRPr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cs-CZ" sz="800" dirty="0">
                  <a:sym typeface="Wingdings" panose="05000000000000000000" pitchFamily="2" charset="2"/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sz="8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  <a:defRPr/>
                </a:pPr>
                <a:r>
                  <a:rPr lang="cs-CZ" dirty="0">
                    <a:sym typeface="Wingdings" panose="05000000000000000000" pitchFamily="2" charset="2"/>
                  </a:rPr>
                  <a:t>…</a:t>
                </a:r>
                <a:r>
                  <a:rPr lang="en-US" dirty="0" err="1">
                    <a:sym typeface="Wingdings" panose="05000000000000000000" pitchFamily="2" charset="2"/>
                  </a:rPr>
                  <a:t>si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filtry </a:t>
                </a:r>
                <a:r>
                  <a:rPr lang="en-US" dirty="0" err="1">
                    <a:sym typeface="Wingdings" panose="05000000000000000000" pitchFamily="2" charset="2"/>
                  </a:rPr>
                  <a:t>můžeme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představit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jako</a:t>
                </a:r>
                <a:r>
                  <a:rPr lang="en-US" dirty="0">
                    <a:sym typeface="Wingdings" panose="05000000000000000000" pitchFamily="2" charset="2"/>
                  </a:rPr>
                  <a:t> sled </a:t>
                </a:r>
                <a:r>
                  <a:rPr lang="en-US" dirty="0" err="1">
                    <a:sym typeface="Wingdings" panose="05000000000000000000" pitchFamily="2" charset="2"/>
                  </a:rPr>
                  <a:t>filtrů</a:t>
                </a:r>
                <a:r>
                  <a:rPr lang="en-US" dirty="0">
                    <a:sym typeface="Wingdings" panose="05000000000000000000" pitchFamily="2" charset="2"/>
                  </a:rPr>
                  <a:t> s </a:t>
                </a:r>
                <a:r>
                  <a:rPr lang="en-US" dirty="0" err="1">
                    <a:sym typeface="Wingdings" panose="05000000000000000000" pitchFamily="2" charset="2"/>
                  </a:rPr>
                  <a:t>pouze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jedním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koeficientem</a:t>
                </a:r>
                <a:r>
                  <a:rPr lang="en-US" dirty="0">
                    <a:sym typeface="Wingdings" panose="05000000000000000000" pitchFamily="2" charset="2"/>
                  </a:rPr>
                  <a:t> – </a:t>
                </a:r>
                <a:r>
                  <a:rPr lang="en-US" dirty="0" err="1">
                    <a:sym typeface="Wingdings" panose="05000000000000000000" pitchFamily="2" charset="2"/>
                  </a:rPr>
                  <a:t>póly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jsou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koeficienty</a:t>
                </a:r>
                <a:r>
                  <a:rPr lang="en-US" dirty="0">
                    <a:sym typeface="Wingdings" panose="05000000000000000000" pitchFamily="2" charset="2"/>
                  </a:rPr>
                  <a:t>! </a:t>
                </a:r>
                <a:r>
                  <a:rPr lang="en-US" dirty="0" err="1">
                    <a:sym typeface="Wingdings" panose="05000000000000000000" pitchFamily="2" charset="2"/>
                  </a:rPr>
                  <a:t>Podmínkou</a:t>
                </a:r>
                <a:r>
                  <a:rPr lang="en-US" dirty="0">
                    <a:sym typeface="Wingdings" panose="05000000000000000000" pitchFamily="2" charset="2"/>
                  </a:rPr>
                  <a:t> je </a:t>
                </a:r>
                <a:r>
                  <a:rPr lang="en-US" dirty="0" err="1">
                    <a:sym typeface="Wingdings" panose="05000000000000000000" pitchFamily="2" charset="2"/>
                  </a:rPr>
                  <a:t>tedy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61757A4-FBC4-598F-1C9F-03B66D34E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6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BC31661-C022-D13F-BFF6-26C7B1C9C3AC}"/>
              </a:ext>
            </a:extLst>
          </p:cNvPr>
          <p:cNvCxnSpPr/>
          <p:nvPr/>
        </p:nvCxnSpPr>
        <p:spPr>
          <a:xfrm>
            <a:off x="7104063" y="3464991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1FC927A1-B537-A382-09A3-6F0E33324523}"/>
              </a:ext>
            </a:extLst>
          </p:cNvPr>
          <p:cNvSpPr/>
          <p:nvPr/>
        </p:nvSpPr>
        <p:spPr>
          <a:xfrm>
            <a:off x="8975725" y="2998266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5EF4222-3450-0DC6-60C2-F94E5EEC5A62}"/>
              </a:ext>
            </a:extLst>
          </p:cNvPr>
          <p:cNvCxnSpPr/>
          <p:nvPr/>
        </p:nvCxnSpPr>
        <p:spPr>
          <a:xfrm>
            <a:off x="9988550" y="3457054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D11E727-7D49-4EED-DD57-906B7A396D9F}"/>
              </a:ext>
            </a:extLst>
          </p:cNvPr>
          <p:cNvSpPr txBox="1"/>
          <p:nvPr/>
        </p:nvSpPr>
        <p:spPr>
          <a:xfrm>
            <a:off x="7731125" y="3012554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C052129-54AE-566F-854F-05427BCEE216}"/>
              </a:ext>
            </a:extLst>
          </p:cNvPr>
          <p:cNvSpPr txBox="1"/>
          <p:nvPr/>
        </p:nvSpPr>
        <p:spPr>
          <a:xfrm>
            <a:off x="11020425" y="3044304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6F9A100-2B9E-D52C-4CF9-0E8F164D64EE}"/>
              </a:ext>
            </a:extLst>
          </p:cNvPr>
          <p:cNvSpPr/>
          <p:nvPr/>
        </p:nvSpPr>
        <p:spPr>
          <a:xfrm>
            <a:off x="10809288" y="3861866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2" name="Vývojový diagram: vyjmutí 21">
            <a:extLst>
              <a:ext uri="{FF2B5EF4-FFF2-40B4-BE49-F238E27FC236}">
                <a16:creationId xmlns:a16="http://schemas.microsoft.com/office/drawing/2014/main" id="{367DBD4A-406E-6513-285B-9967F968871E}"/>
              </a:ext>
            </a:extLst>
          </p:cNvPr>
          <p:cNvSpPr/>
          <p:nvPr/>
        </p:nvSpPr>
        <p:spPr>
          <a:xfrm rot="16200000">
            <a:off x="9982201" y="392536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A6F16F95-A010-E14E-B63F-EC3DA3793BAE}"/>
              </a:ext>
            </a:extLst>
          </p:cNvPr>
          <p:cNvCxnSpPr/>
          <p:nvPr/>
        </p:nvCxnSpPr>
        <p:spPr>
          <a:xfrm flipH="1" flipV="1">
            <a:off x="10379075" y="4106341"/>
            <a:ext cx="423863" cy="11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C1110AA-38E6-8424-C793-EDB30F3A8991}"/>
              </a:ext>
            </a:extLst>
          </p:cNvPr>
          <p:cNvSpPr txBox="1"/>
          <p:nvPr/>
        </p:nvSpPr>
        <p:spPr>
          <a:xfrm>
            <a:off x="10128250" y="3499916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2A86392C-C8A8-5E72-A869-7BBE7236B553}"/>
              </a:ext>
            </a:extLst>
          </p:cNvPr>
          <p:cNvCxnSpPr/>
          <p:nvPr/>
        </p:nvCxnSpPr>
        <p:spPr>
          <a:xfrm flipH="1" flipV="1">
            <a:off x="9944100" y="3690416"/>
            <a:ext cx="90488" cy="411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7E4B8932-7866-0D85-D1AB-A5B24FF107E9}"/>
              </a:ext>
            </a:extLst>
          </p:cNvPr>
          <p:cNvCxnSpPr/>
          <p:nvPr/>
        </p:nvCxnSpPr>
        <p:spPr>
          <a:xfrm>
            <a:off x="11204575" y="3436416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4" name="Obrázek 26">
            <a:extLst>
              <a:ext uri="{FF2B5EF4-FFF2-40B4-BE49-F238E27FC236}">
                <a16:creationId xmlns:a16="http://schemas.microsoft.com/office/drawing/2014/main" id="{34B76EAD-0C6B-FCC8-8A18-799E6D1B1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826048"/>
            <a:ext cx="529373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Obrázek 27">
            <a:extLst>
              <a:ext uri="{FF2B5EF4-FFF2-40B4-BE49-F238E27FC236}">
                <a16:creationId xmlns:a16="http://schemas.microsoft.com/office/drawing/2014/main" id="{F84E7D86-580F-FE37-0AE0-DEB17995C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698256"/>
            <a:ext cx="170973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BF751C-930D-64D4-47EF-B5CDFBAB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749963E8-8AD4-AAA7-67D8-15660AF4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Stabilita</a:t>
            </a:r>
            <a:r>
              <a:rPr lang="en-US" altLang="en-US" b="1" dirty="0"/>
              <a:t> IIR </a:t>
            </a:r>
            <a:r>
              <a:rPr lang="en-US" altLang="en-US" b="1" dirty="0" err="1"/>
              <a:t>filtrů</a:t>
            </a:r>
            <a:r>
              <a:rPr lang="en-US" altLang="en-US" b="1" dirty="0"/>
              <a:t> II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215A6F5-5331-0151-06EE-252E2EC8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Všechny</a:t>
            </a:r>
            <a:r>
              <a:rPr lang="en-US" altLang="en-US" dirty="0"/>
              <a:t> </a:t>
            </a:r>
            <a:r>
              <a:rPr lang="en-US" altLang="en-US" b="1" dirty="0" err="1"/>
              <a:t>póly</a:t>
            </a:r>
            <a:r>
              <a:rPr lang="en-US" altLang="en-US" dirty="0"/>
              <a:t> </a:t>
            </a:r>
            <a:r>
              <a:rPr lang="en-US" altLang="en-US" dirty="0" err="1"/>
              <a:t>musí</a:t>
            </a:r>
            <a:r>
              <a:rPr lang="en-US" altLang="en-US" dirty="0"/>
              <a:t> </a:t>
            </a:r>
            <a:r>
              <a:rPr lang="en-US" altLang="en-US" dirty="0" err="1"/>
              <a:t>být</a:t>
            </a:r>
            <a:r>
              <a:rPr lang="en-US" altLang="en-US" dirty="0"/>
              <a:t> </a:t>
            </a:r>
            <a:r>
              <a:rPr lang="en-US" altLang="en-US" b="1" dirty="0" err="1"/>
              <a:t>uvnitř</a:t>
            </a:r>
            <a:br>
              <a:rPr lang="cs-CZ" altLang="en-US" dirty="0"/>
            </a:br>
            <a:r>
              <a:rPr lang="en-US" altLang="en-US" b="1" dirty="0" err="1"/>
              <a:t>jednotkové</a:t>
            </a:r>
            <a:r>
              <a:rPr lang="en-US" altLang="en-US" b="1" dirty="0"/>
              <a:t> </a:t>
            </a:r>
            <a:r>
              <a:rPr lang="en-US" altLang="en-US" b="1" dirty="0" err="1"/>
              <a:t>kružnice</a:t>
            </a:r>
            <a:endParaRPr lang="en-US" altLang="en-US" b="1" dirty="0"/>
          </a:p>
          <a:p>
            <a:r>
              <a:rPr lang="en-US" altLang="en-US" dirty="0" err="1"/>
              <a:t>Pozor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implementaci</a:t>
            </a:r>
            <a:r>
              <a:rPr lang="en-US" altLang="en-US" dirty="0"/>
              <a:t> IIR </a:t>
            </a:r>
            <a:r>
              <a:rPr lang="en-US" altLang="en-US" dirty="0" err="1"/>
              <a:t>filtrů</a:t>
            </a:r>
            <a:r>
              <a:rPr lang="en-US" altLang="en-US" dirty="0"/>
              <a:t> s</a:t>
            </a:r>
            <a:br>
              <a:rPr lang="cs-CZ" altLang="en-US" dirty="0"/>
            </a:br>
            <a:r>
              <a:rPr lang="en-US" altLang="en-US" dirty="0" err="1"/>
              <a:t>menší</a:t>
            </a:r>
            <a:r>
              <a:rPr lang="en-US" altLang="en-US" dirty="0"/>
              <a:t> </a:t>
            </a:r>
            <a:r>
              <a:rPr lang="en-US" altLang="en-US" dirty="0" err="1"/>
              <a:t>přesností</a:t>
            </a:r>
            <a:br>
              <a:rPr lang="cs-CZ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signálové</a:t>
            </a:r>
            <a:r>
              <a:rPr lang="en-US" altLang="en-US" dirty="0"/>
              <a:t> </a:t>
            </a:r>
            <a:r>
              <a:rPr lang="en-US" altLang="en-US" dirty="0" err="1"/>
              <a:t>procesory</a:t>
            </a:r>
            <a:r>
              <a:rPr lang="en-US" altLang="en-US" dirty="0"/>
              <a:t>, FPGA)</a:t>
            </a:r>
          </a:p>
          <a:p>
            <a:pPr lvl="1"/>
            <a:r>
              <a:rPr lang="en-US" altLang="en-US" dirty="0"/>
              <a:t>I </a:t>
            </a:r>
            <a:r>
              <a:rPr lang="en-US" altLang="en-US" dirty="0" err="1"/>
              <a:t>když</a:t>
            </a:r>
            <a:r>
              <a:rPr lang="en-US" altLang="en-US" dirty="0"/>
              <a:t> je </a:t>
            </a:r>
            <a:r>
              <a:rPr lang="en-US" altLang="en-US" dirty="0" err="1"/>
              <a:t>váš</a:t>
            </a:r>
            <a:r>
              <a:rPr lang="en-US" altLang="en-US" dirty="0"/>
              <a:t> </a:t>
            </a:r>
            <a:r>
              <a:rPr lang="en-US" altLang="en-US" dirty="0" err="1"/>
              <a:t>filtr</a:t>
            </a:r>
            <a:r>
              <a:rPr lang="en-US" altLang="en-US" dirty="0"/>
              <a:t> </a:t>
            </a:r>
            <a:r>
              <a:rPr lang="en-US" altLang="en-US" dirty="0" err="1"/>
              <a:t>stabilní</a:t>
            </a:r>
            <a:r>
              <a:rPr lang="en-US" altLang="en-US" dirty="0"/>
              <a:t> s </a:t>
            </a:r>
            <a:r>
              <a:rPr lang="en-US" altLang="en-US" dirty="0" err="1"/>
              <a:t>koeficienty</a:t>
            </a:r>
            <a:br>
              <a:rPr lang="cs-CZ" altLang="en-US" dirty="0"/>
            </a:br>
            <a:r>
              <a:rPr lang="en-US" altLang="en-US" dirty="0" err="1"/>
              <a:t>vyjádřenými</a:t>
            </a:r>
            <a:r>
              <a:rPr lang="en-US" altLang="en-US" dirty="0"/>
              <a:t> </a:t>
            </a:r>
            <a:r>
              <a:rPr lang="en-US" altLang="en-US" dirty="0" err="1"/>
              <a:t>jako</a:t>
            </a:r>
            <a:r>
              <a:rPr lang="en-US" altLang="en-US" dirty="0"/>
              <a:t> float / </a:t>
            </a:r>
            <a:r>
              <a:rPr lang="cs-CZ" altLang="en-US" dirty="0"/>
              <a:t>double…</a:t>
            </a:r>
            <a:endParaRPr lang="en-US" altLang="en-US" dirty="0"/>
          </a:p>
          <a:p>
            <a:pPr lvl="1"/>
            <a:r>
              <a:rPr lang="en-US" altLang="en-US" dirty="0" err="1"/>
              <a:t>Jakmile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kvantovány</a:t>
            </a:r>
            <a:r>
              <a:rPr lang="en-US" altLang="en-US" dirty="0"/>
              <a:t>, </a:t>
            </a:r>
            <a:r>
              <a:rPr lang="en-US" altLang="en-US" dirty="0" err="1"/>
              <a:t>může</a:t>
            </a:r>
            <a:r>
              <a:rPr lang="en-US" altLang="en-US" dirty="0"/>
              <a:t> se </a:t>
            </a:r>
            <a:r>
              <a:rPr lang="cs-CZ" altLang="en-US" dirty="0"/>
              <a:t>filtr</a:t>
            </a:r>
            <a:br>
              <a:rPr lang="cs-CZ" altLang="en-US" dirty="0"/>
            </a:br>
            <a:r>
              <a:rPr lang="cs-CZ" altLang="en-US" dirty="0"/>
              <a:t>stát </a:t>
            </a:r>
            <a:r>
              <a:rPr lang="en-US" altLang="en-US" dirty="0" err="1"/>
              <a:t>nestabilním</a:t>
            </a:r>
            <a:r>
              <a:rPr lang="cs-CZ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cs-CZ" altLang="en-US" dirty="0"/>
              <a:t>menším počtu</a:t>
            </a:r>
            <a:r>
              <a:rPr lang="en-US" altLang="en-US" dirty="0"/>
              <a:t> </a:t>
            </a:r>
            <a:r>
              <a:rPr lang="en-US" altLang="en-US" dirty="0" err="1"/>
              <a:t>bitů</a:t>
            </a:r>
            <a:r>
              <a:rPr lang="en-US" altLang="en-US" dirty="0"/>
              <a:t>! </a:t>
            </a:r>
          </a:p>
        </p:txBody>
      </p:sp>
      <p:pic>
        <p:nvPicPr>
          <p:cNvPr id="54277" name="Obrázek 5">
            <a:extLst>
              <a:ext uri="{FF2B5EF4-FFF2-40B4-BE49-F238E27FC236}">
                <a16:creationId xmlns:a16="http://schemas.microsoft.com/office/drawing/2014/main" id="{CE5E46D2-F0A6-6730-1A87-6393C43E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1196975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1016E5-A003-FDD3-2613-CE0540C933A4}"/>
              </a:ext>
            </a:extLst>
          </p:cNvPr>
          <p:cNvSpPr txBox="1"/>
          <p:nvPr/>
        </p:nvSpPr>
        <p:spPr>
          <a:xfrm>
            <a:off x="9240838" y="2276475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EA5793-BD04-9368-32DE-350790334841}"/>
              </a:ext>
            </a:extLst>
          </p:cNvPr>
          <p:cNvSpPr txBox="1"/>
          <p:nvPr/>
        </p:nvSpPr>
        <p:spPr>
          <a:xfrm>
            <a:off x="7391400" y="722313"/>
            <a:ext cx="1657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8DA2FF-77D8-BB8C-2C0D-444E53A7B9CD}"/>
              </a:ext>
            </a:extLst>
          </p:cNvPr>
          <p:cNvSpPr txBox="1"/>
          <p:nvPr/>
        </p:nvSpPr>
        <p:spPr>
          <a:xfrm>
            <a:off x="10644188" y="3724275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04E775-8A00-411F-1622-0B629225EA37}"/>
              </a:ext>
            </a:extLst>
          </p:cNvPr>
          <p:cNvSpPr txBox="1"/>
          <p:nvPr/>
        </p:nvSpPr>
        <p:spPr>
          <a:xfrm>
            <a:off x="6958013" y="2963863"/>
            <a:ext cx="16557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78A62A-0E22-9D8F-AFEE-1C8AACB4076E}"/>
              </a:ext>
            </a:extLst>
          </p:cNvPr>
          <p:cNvSpPr txBox="1"/>
          <p:nvPr/>
        </p:nvSpPr>
        <p:spPr>
          <a:xfrm>
            <a:off x="10536238" y="1027113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CC4C54-3503-7666-5DD9-A9AA5A4A3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6C773-3F97-F2D7-37FE-DC53DBB03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8CCF708C-499D-7C53-B341-4E39707A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B536A82-F737-7B7A-68F1-713961C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Příklad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IIR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doména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Z-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transformace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přenosová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Frekvenční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odezva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Faktorizace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přenosové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Stabilita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Shrnutí</a:t>
            </a:r>
            <a:endParaRPr lang="cs-CZ" altLang="en-US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D58D15-8B01-717E-6003-C33FF3F16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Wood Cutting Saw">
            <a:extLst>
              <a:ext uri="{FF2B5EF4-FFF2-40B4-BE49-F238E27FC236}">
                <a16:creationId xmlns:a16="http://schemas.microsoft.com/office/drawing/2014/main" id="{B72120E5-360C-88C5-6530-6344DD51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7498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Obrázek 28">
            <a:extLst>
              <a:ext uri="{FF2B5EF4-FFF2-40B4-BE49-F238E27FC236}">
                <a16:creationId xmlns:a16="http://schemas.microsoft.com/office/drawing/2014/main" id="{431BEA02-27A1-3BE4-EC9A-E51AA2B75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775200"/>
            <a:ext cx="13192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Nadpis 1">
            <a:extLst>
              <a:ext uri="{FF2B5EF4-FFF2-40B4-BE49-F238E27FC236}">
                <a16:creationId xmlns:a16="http://schemas.microsoft.com/office/drawing/2014/main" id="{8ECBEB4E-6ADF-AE64-BFA3-74DBB465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Shrnutí I</a:t>
            </a:r>
            <a:endParaRPr lang="en-US" alt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39E3DB-4E52-C697-4A64-575FE4685682}"/>
              </a:ext>
            </a:extLst>
          </p:cNvPr>
          <p:cNvSpPr txBox="1"/>
          <p:nvPr/>
        </p:nvSpPr>
        <p:spPr>
          <a:xfrm>
            <a:off x="4010025" y="1084263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Schéma</a:t>
            </a:r>
            <a:endParaRPr lang="en-US" sz="2800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929EB0-FB22-E485-1634-4A9B2F6E164E}"/>
              </a:ext>
            </a:extLst>
          </p:cNvPr>
          <p:cNvSpPr txBox="1"/>
          <p:nvPr/>
        </p:nvSpPr>
        <p:spPr>
          <a:xfrm>
            <a:off x="3649663" y="2306638"/>
            <a:ext cx="2376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Diferenční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rovnice</a:t>
            </a:r>
            <a:endParaRPr lang="en-US" sz="2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891BA4-BC16-F6BD-87A8-E5AA586FC444}"/>
              </a:ext>
            </a:extLst>
          </p:cNvPr>
          <p:cNvSpPr txBox="1"/>
          <p:nvPr/>
        </p:nvSpPr>
        <p:spPr>
          <a:xfrm>
            <a:off x="3652838" y="3952875"/>
            <a:ext cx="2376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Přenosová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funkce</a:t>
            </a:r>
            <a:endParaRPr lang="en-US" sz="28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14D4108-9C66-EDA9-0629-7284099A1564}"/>
              </a:ext>
            </a:extLst>
          </p:cNvPr>
          <p:cNvSpPr txBox="1"/>
          <p:nvPr/>
        </p:nvSpPr>
        <p:spPr>
          <a:xfrm>
            <a:off x="481013" y="5422900"/>
            <a:ext cx="2376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Frekvenční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odezva</a:t>
            </a:r>
            <a:endParaRPr lang="en-US" sz="2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89D48F-6757-2497-F776-6DCEC8646D04}"/>
              </a:ext>
            </a:extLst>
          </p:cNvPr>
          <p:cNvSpPr txBox="1"/>
          <p:nvPr/>
        </p:nvSpPr>
        <p:spPr>
          <a:xfrm>
            <a:off x="8326438" y="4652963"/>
            <a:ext cx="33115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Přenosová funkce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s nulami a póly</a:t>
            </a:r>
            <a:endParaRPr lang="en-US" sz="2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F3A1CE-23AE-FE46-EB6F-C12FECB33A78}"/>
              </a:ext>
            </a:extLst>
          </p:cNvPr>
          <p:cNvSpPr txBox="1"/>
          <p:nvPr/>
        </p:nvSpPr>
        <p:spPr>
          <a:xfrm>
            <a:off x="9264650" y="6276975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Stabilita</a:t>
            </a:r>
            <a:endParaRPr lang="en-US" sz="2800" dirty="0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14DB0D7-FF6D-2A3D-9BCA-44EA4342DE5C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837907" y="1608138"/>
            <a:ext cx="0" cy="698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DE6F9B7-CABC-7916-E243-2341F73F4411}"/>
              </a:ext>
            </a:extLst>
          </p:cNvPr>
          <p:cNvCxnSpPr/>
          <p:nvPr/>
        </p:nvCxnSpPr>
        <p:spPr>
          <a:xfrm>
            <a:off x="4837113" y="3260725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EA5D593-53FD-4283-8144-3370122B41D1}"/>
              </a:ext>
            </a:extLst>
          </p:cNvPr>
          <p:cNvCxnSpPr>
            <a:endCxn id="8" idx="0"/>
          </p:cNvCxnSpPr>
          <p:nvPr/>
        </p:nvCxnSpPr>
        <p:spPr>
          <a:xfrm flipH="1">
            <a:off x="1669257" y="4927600"/>
            <a:ext cx="2988468" cy="495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AAAB9E1-E372-3B27-F5A1-ECEB0CFCB191}"/>
              </a:ext>
            </a:extLst>
          </p:cNvPr>
          <p:cNvCxnSpPr>
            <a:endCxn id="9" idx="1"/>
          </p:cNvCxnSpPr>
          <p:nvPr/>
        </p:nvCxnSpPr>
        <p:spPr>
          <a:xfrm>
            <a:off x="5087938" y="4906963"/>
            <a:ext cx="3238500" cy="22305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2A024BA-A9A8-F8D7-47E3-924EA7B25A4A}"/>
              </a:ext>
            </a:extLst>
          </p:cNvPr>
          <p:cNvCxnSpPr>
            <a:endCxn id="8" idx="3"/>
          </p:cNvCxnSpPr>
          <p:nvPr/>
        </p:nvCxnSpPr>
        <p:spPr>
          <a:xfrm flipH="1">
            <a:off x="2857500" y="5607050"/>
            <a:ext cx="6551613" cy="292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5158404-E525-059E-E513-8CD1EDFCA612}"/>
              </a:ext>
            </a:extLst>
          </p:cNvPr>
          <p:cNvCxnSpPr/>
          <p:nvPr/>
        </p:nvCxnSpPr>
        <p:spPr>
          <a:xfrm>
            <a:off x="10091738" y="5607050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8A51C3E-F592-6AC5-8CB1-3D53342ECD57}"/>
              </a:ext>
            </a:extLst>
          </p:cNvPr>
          <p:cNvSpPr txBox="1"/>
          <p:nvPr/>
        </p:nvSpPr>
        <p:spPr>
          <a:xfrm>
            <a:off x="4889500" y="3389313"/>
            <a:ext cx="176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z-transformace</a:t>
            </a:r>
            <a:endParaRPr lang="en-US" dirty="0">
              <a:latin typeface="+mn-lt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D3B1CEA-3F25-2670-BE57-164E55DF597F}"/>
              </a:ext>
            </a:extLst>
          </p:cNvPr>
          <p:cNvSpPr txBox="1"/>
          <p:nvPr/>
        </p:nvSpPr>
        <p:spPr>
          <a:xfrm>
            <a:off x="6397625" y="4330700"/>
            <a:ext cx="1524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dirty="0">
                <a:latin typeface="+mn-lt"/>
              </a:rPr>
              <a:t>Faktorizace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polynomů</a:t>
            </a:r>
            <a:endParaRPr lang="en-US" dirty="0">
              <a:latin typeface="+mn-lt"/>
            </a:endParaRPr>
          </a:p>
        </p:txBody>
      </p:sp>
      <p:pic>
        <p:nvPicPr>
          <p:cNvPr id="56340" name="Obrázek 25">
            <a:extLst>
              <a:ext uri="{FF2B5EF4-FFF2-40B4-BE49-F238E27FC236}">
                <a16:creationId xmlns:a16="http://schemas.microsoft.com/office/drawing/2014/main" id="{BF39A6BE-5687-D350-49E3-BEDD4590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849938"/>
            <a:ext cx="2400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1" name="Obrázek 26">
            <a:extLst>
              <a:ext uri="{FF2B5EF4-FFF2-40B4-BE49-F238E27FC236}">
                <a16:creationId xmlns:a16="http://schemas.microsoft.com/office/drawing/2014/main" id="{1DFB54BD-42FE-1EE8-B8D7-F5DBBC040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6356350"/>
            <a:ext cx="5019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Obrázek 27">
            <a:extLst>
              <a:ext uri="{FF2B5EF4-FFF2-40B4-BE49-F238E27FC236}">
                <a16:creationId xmlns:a16="http://schemas.microsoft.com/office/drawing/2014/main" id="{46F9460B-B3FF-066F-5CD9-96F11A1B3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3" y="5702300"/>
            <a:ext cx="1101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3E2BEC5B-C961-6FF6-A85C-D66A96C385C3}"/>
              </a:ext>
            </a:extLst>
          </p:cNvPr>
          <p:cNvSpPr txBox="1"/>
          <p:nvPr/>
        </p:nvSpPr>
        <p:spPr>
          <a:xfrm>
            <a:off x="495300" y="2306638"/>
            <a:ext cx="237648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Impulzní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odezva</a:t>
            </a:r>
            <a:endParaRPr lang="en-US" sz="2800" dirty="0">
              <a:latin typeface="+mn-lt"/>
            </a:endParaRP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9BE2A3F-2B2C-E28D-C36B-90E7BC889422}"/>
              </a:ext>
            </a:extLst>
          </p:cNvPr>
          <p:cNvCxnSpPr/>
          <p:nvPr/>
        </p:nvCxnSpPr>
        <p:spPr>
          <a:xfrm>
            <a:off x="1558925" y="3254375"/>
            <a:ext cx="0" cy="2168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635D55B-6B23-BD88-9C03-573E2D290D52}"/>
              </a:ext>
            </a:extLst>
          </p:cNvPr>
          <p:cNvSpPr txBox="1"/>
          <p:nvPr/>
        </p:nvSpPr>
        <p:spPr>
          <a:xfrm>
            <a:off x="246063" y="3757613"/>
            <a:ext cx="1312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DTFT</a:t>
            </a:r>
            <a:br>
              <a:rPr lang="cs-CZ" dirty="0">
                <a:latin typeface="+mn-lt"/>
              </a:rPr>
            </a:b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pouze pro FIR filtry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!)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C83A3B22-1AC8-0311-6CB5-0968086C832F}"/>
              </a:ext>
            </a:extLst>
          </p:cNvPr>
          <p:cNvCxnSpPr>
            <a:endCxn id="31" idx="3"/>
          </p:cNvCxnSpPr>
          <p:nvPr/>
        </p:nvCxnSpPr>
        <p:spPr>
          <a:xfrm flipH="1">
            <a:off x="2871788" y="2778125"/>
            <a:ext cx="771525" cy="556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2A4222-A1DC-4B2D-5E7B-9BF12F34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5353C685-8FF0-BD49-C07C-15639EC0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Shrnutí</a:t>
            </a:r>
            <a:r>
              <a:rPr lang="en-US" altLang="en-US" b="1" dirty="0"/>
              <a:t> 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513C476-3FAE-00FE-8402-524AF953D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dirty="0"/>
                  <a:t>Jako </a:t>
                </a:r>
                <a:r>
                  <a:rPr lang="en-US" dirty="0" err="1"/>
                  <a:t>obvykle</a:t>
                </a:r>
                <a:r>
                  <a:rPr lang="en-US" dirty="0"/>
                  <a:t> </a:t>
                </a:r>
                <a:r>
                  <a:rPr lang="en-US" dirty="0" err="1"/>
                  <a:t>buďte</a:t>
                </a:r>
                <a:r>
                  <a:rPr lang="en-US" dirty="0"/>
                  <a:t> </a:t>
                </a:r>
                <a:r>
                  <a:rPr lang="cs-CZ" dirty="0"/>
                  <a:t>při </a:t>
                </a:r>
                <a:r>
                  <a:rPr lang="en-US" b="1" dirty="0" err="1"/>
                  <a:t>vizualizací</a:t>
                </a:r>
                <a:r>
                  <a:rPr lang="en-US" dirty="0"/>
                  <a:t> </a:t>
                </a:r>
                <a:r>
                  <a:rPr lang="en-US" dirty="0" err="1"/>
                  <a:t>svých</a:t>
                </a:r>
                <a:r>
                  <a:rPr lang="en-US" dirty="0"/>
                  <a:t> </a:t>
                </a:r>
                <a:r>
                  <a:rPr lang="en-US" dirty="0" err="1"/>
                  <a:t>výsledků</a:t>
                </a:r>
                <a:r>
                  <a:rPr lang="cs-CZ" dirty="0"/>
                  <a:t> hodní</a:t>
                </a:r>
                <a:r>
                  <a:rPr lang="en-US" dirty="0"/>
                  <a:t>: </a:t>
                </a:r>
              </a:p>
              <a:p>
                <a:pPr>
                  <a:defRPr/>
                </a:pPr>
                <a:r>
                  <a:rPr lang="en-US" dirty="0" err="1"/>
                  <a:t>Zeptejte</a:t>
                </a:r>
                <a:r>
                  <a:rPr lang="en-US" dirty="0"/>
                  <a:t> se </a:t>
                </a:r>
                <a:r>
                  <a:rPr lang="en-US" dirty="0" err="1"/>
                  <a:t>svého</a:t>
                </a:r>
                <a:r>
                  <a:rPr lang="en-US" dirty="0"/>
                  <a:t> </a:t>
                </a:r>
                <a:r>
                  <a:rPr lang="en-US" dirty="0" err="1"/>
                  <a:t>kolegy</a:t>
                </a:r>
                <a:r>
                  <a:rPr lang="en-US" dirty="0"/>
                  <a:t> / </a:t>
                </a:r>
                <a:r>
                  <a:rPr lang="en-US" dirty="0" err="1"/>
                  <a:t>šéfa</a:t>
                </a:r>
                <a:r>
                  <a:rPr lang="en-US" dirty="0"/>
                  <a:t> / </a:t>
                </a:r>
                <a:r>
                  <a:rPr lang="en-US" dirty="0" err="1"/>
                  <a:t>zákazníka</a:t>
                </a:r>
                <a:r>
                  <a:rPr lang="en-US" dirty="0"/>
                  <a:t>, jak by </a:t>
                </a:r>
                <a:r>
                  <a:rPr lang="en-US" dirty="0" err="1"/>
                  <a:t>chtěl</a:t>
                </a:r>
                <a:r>
                  <a:rPr lang="cs-CZ" dirty="0"/>
                  <a:t> vizualizovat</a:t>
                </a:r>
                <a:br>
                  <a:rPr lang="cs-CZ" dirty="0"/>
                </a:br>
                <a:r>
                  <a:rPr lang="en-US" dirty="0" err="1"/>
                  <a:t>frekvenční</a:t>
                </a:r>
                <a:r>
                  <a:rPr lang="en-US" dirty="0"/>
                  <a:t> </a:t>
                </a:r>
                <a:r>
                  <a:rPr lang="en-US" dirty="0" err="1"/>
                  <a:t>osu</a:t>
                </a:r>
                <a:r>
                  <a:rPr lang="en-US" dirty="0"/>
                  <a:t>: </a:t>
                </a:r>
              </a:p>
              <a:p>
                <a:pPr lvl="1"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normalizované</a:t>
                </a:r>
                <a:r>
                  <a:rPr lang="en-US" dirty="0"/>
                  <a:t> </a:t>
                </a:r>
                <a:r>
                  <a:rPr lang="en-US" dirty="0" err="1"/>
                  <a:t>úhlové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:r>
                  <a:rPr lang="cs-CZ" dirty="0"/>
                  <a:t>jděte</a:t>
                </a:r>
                <a:r>
                  <a:rPr lang="en-US" dirty="0"/>
                  <a:t> </a:t>
                </a:r>
                <a:r>
                  <a:rPr lang="cs-CZ" dirty="0"/>
                  <a:t>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b="1" dirty="0"/>
                  <a:t> </a:t>
                </a:r>
                <a:r>
                  <a:rPr lang="cs-CZ" dirty="0"/>
                  <a:t>po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𝒓𝒂𝒅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/>
                  <a:t>Pro </a:t>
                </a:r>
                <a:r>
                  <a:rPr lang="en-US" dirty="0" err="1"/>
                  <a:t>běžné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r>
                  <a:rPr lang="en-US" dirty="0"/>
                  <a:t> </a:t>
                </a:r>
                <a:r>
                  <a:rPr lang="cs-CZ" dirty="0"/>
                  <a:t>jděte 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𝑯𝒛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1" i="1" dirty="0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sz="32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cs-CZ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it-IT" dirty="0"/>
                  <a:t>Vyberte si dobrý počet bodů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cs-CZ" dirty="0"/>
                  <a:t>Zobrazte</a:t>
                </a:r>
                <a:r>
                  <a:rPr lang="en-US" dirty="0"/>
                  <a:t> </a:t>
                </a:r>
                <a:r>
                  <a:rPr lang="en-US" dirty="0" err="1"/>
                  <a:t>výsledek</a:t>
                </a:r>
                <a:r>
                  <a:rPr lang="en-US" dirty="0"/>
                  <a:t> v </a:t>
                </a:r>
                <a:r>
                  <a:rPr lang="en-US" dirty="0" err="1"/>
                  <a:t>lineární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logaritmické</a:t>
                </a:r>
                <a:r>
                  <a:rPr lang="en-US" dirty="0"/>
                  <a:t> (</a:t>
                </a:r>
                <a:r>
                  <a:rPr lang="en-US" dirty="0" err="1"/>
                  <a:t>deciBellové</a:t>
                </a:r>
                <a:r>
                  <a:rPr lang="en-US" dirty="0"/>
                  <a:t>) </a:t>
                </a:r>
                <a:r>
                  <a:rPr lang="en-US" dirty="0" err="1"/>
                  <a:t>stupnici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 err="1"/>
                  <a:t>Fáze</a:t>
                </a:r>
                <a:r>
                  <a:rPr lang="en-US" dirty="0"/>
                  <a:t> </a:t>
                </a:r>
                <a:r>
                  <a:rPr lang="en-US" dirty="0" err="1"/>
                  <a:t>není</a:t>
                </a:r>
                <a:r>
                  <a:rPr lang="en-US" dirty="0"/>
                  <a:t> </a:t>
                </a:r>
                <a:r>
                  <a:rPr lang="en-US" dirty="0" err="1"/>
                  <a:t>vždy</a:t>
                </a:r>
                <a:r>
                  <a:rPr lang="en-US" dirty="0"/>
                  <a:t> </a:t>
                </a:r>
                <a:r>
                  <a:rPr lang="en-US" dirty="0" err="1"/>
                  <a:t>požadována</a:t>
                </a:r>
                <a:r>
                  <a:rPr lang="en-US" dirty="0"/>
                  <a:t>, ale </a:t>
                </a:r>
                <a:r>
                  <a:rPr lang="en-US" dirty="0" err="1"/>
                  <a:t>buďte</a:t>
                </a:r>
                <a:r>
                  <a:rPr lang="en-US" dirty="0"/>
                  <a:t> </a:t>
                </a:r>
                <a:r>
                  <a:rPr lang="en-US" dirty="0" err="1"/>
                  <a:t>připraveni</a:t>
                </a:r>
                <a:r>
                  <a:rPr lang="en-US" dirty="0"/>
                  <a:t> ji </a:t>
                </a:r>
                <a:r>
                  <a:rPr lang="en-US" dirty="0" err="1"/>
                  <a:t>poskytnout</a:t>
                </a:r>
                <a:r>
                  <a:rPr lang="en-US" dirty="0"/>
                  <a:t>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np.angle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513C476-3FAE-00FE-8402-524AF953D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46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89A74B-376C-E44D-9C58-EAC3D7B8B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35558428-891B-77E8-806B-BE954BED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Shrnutí III</a:t>
            </a:r>
            <a:endParaRPr lang="en-US" altLang="en-US" b="1" dirty="0"/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477D427F-1993-6BBD-F641-AA4BB377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Obvyklé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</a:t>
            </a:r>
            <a:r>
              <a:rPr lang="en-US" altLang="en-US" dirty="0" err="1"/>
              <a:t>návrhu</a:t>
            </a:r>
            <a:r>
              <a:rPr lang="en-US" altLang="en-US" dirty="0"/>
              <a:t> </a:t>
            </a:r>
            <a:r>
              <a:rPr lang="en-US" altLang="en-US" dirty="0" err="1"/>
              <a:t>filtrů</a:t>
            </a:r>
            <a:r>
              <a:rPr lang="en-US" altLang="en-US" dirty="0"/>
              <a:t> </a:t>
            </a:r>
            <a:r>
              <a:rPr lang="en-US" altLang="en-US" dirty="0" err="1"/>
              <a:t>vytvářejí</a:t>
            </a:r>
            <a:r>
              <a:rPr lang="en-US" altLang="en-US" dirty="0"/>
              <a:t> </a:t>
            </a:r>
            <a:r>
              <a:rPr lang="en-US" altLang="en-US" dirty="0" err="1"/>
              <a:t>stabilní</a:t>
            </a:r>
            <a:r>
              <a:rPr lang="en-US" altLang="en-US" dirty="0"/>
              <a:t> </a:t>
            </a:r>
            <a:r>
              <a:rPr lang="en-US" altLang="en-US" dirty="0" err="1"/>
              <a:t>filtry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Ale </a:t>
            </a:r>
            <a:r>
              <a:rPr lang="en-US" altLang="en-US" dirty="0" err="1"/>
              <a:t>raději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to </a:t>
            </a:r>
            <a:r>
              <a:rPr lang="en-US" altLang="en-US" dirty="0" err="1"/>
              <a:t>ověřte</a:t>
            </a:r>
            <a:r>
              <a:rPr lang="en-US" altLang="en-US" dirty="0"/>
              <a:t>, </a:t>
            </a:r>
            <a:r>
              <a:rPr lang="en-US" altLang="en-US" dirty="0" err="1"/>
              <a:t>zejména</a:t>
            </a:r>
            <a:r>
              <a:rPr lang="cs-CZ" altLang="en-US" dirty="0"/>
              <a:t>,</a:t>
            </a:r>
            <a:r>
              <a:rPr lang="en-US" altLang="en-US" dirty="0"/>
              <a:t> </a:t>
            </a:r>
            <a:r>
              <a:rPr lang="en-US" altLang="en-US" dirty="0" err="1"/>
              <a:t>když</a:t>
            </a:r>
            <a:r>
              <a:rPr lang="en-US" altLang="en-US" dirty="0"/>
              <a:t> </a:t>
            </a:r>
            <a:r>
              <a:rPr lang="en-US" altLang="en-US" dirty="0" err="1"/>
              <a:t>zkoušíte</a:t>
            </a:r>
            <a:r>
              <a:rPr lang="en-US" altLang="en-US" dirty="0"/>
              <a:t> </a:t>
            </a:r>
            <a:r>
              <a:rPr lang="en-US" altLang="en-US" dirty="0" err="1"/>
              <a:t>něco</a:t>
            </a:r>
            <a:r>
              <a:rPr lang="en-US" altLang="en-US" dirty="0"/>
              <a:t> </a:t>
            </a:r>
            <a:r>
              <a:rPr lang="en-US" altLang="en-US" dirty="0" err="1"/>
              <a:t>vlastního</a:t>
            </a:r>
            <a:r>
              <a:rPr lang="en-US" altLang="en-US" dirty="0"/>
              <a:t> a/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speciálního</a:t>
            </a:r>
            <a:r>
              <a:rPr lang="en-US" altLang="en-US" dirty="0"/>
              <a:t>: </a:t>
            </a:r>
            <a:r>
              <a:rPr lang="en-US" altLang="en-US" b="1" dirty="0" err="1"/>
              <a:t>póly</a:t>
            </a:r>
            <a:r>
              <a:rPr lang="en-US" altLang="en-US" b="1" dirty="0"/>
              <a:t> </a:t>
            </a:r>
            <a:r>
              <a:rPr lang="en-US" altLang="en-US" b="1" dirty="0" err="1"/>
              <a:t>musí</a:t>
            </a:r>
            <a:r>
              <a:rPr lang="en-US" altLang="en-US" b="1" dirty="0"/>
              <a:t> </a:t>
            </a:r>
            <a:r>
              <a:rPr lang="en-US" altLang="en-US" b="1" dirty="0" err="1"/>
              <a:t>být</a:t>
            </a:r>
            <a:r>
              <a:rPr lang="en-US" altLang="en-US" b="1" dirty="0"/>
              <a:t> </a:t>
            </a:r>
            <a:r>
              <a:rPr lang="en-US" altLang="en-US" b="1" dirty="0" err="1"/>
              <a:t>uvnitř</a:t>
            </a:r>
            <a:r>
              <a:rPr lang="en-US" altLang="en-US" b="1" dirty="0"/>
              <a:t> </a:t>
            </a:r>
            <a:r>
              <a:rPr lang="en-US" altLang="en-US" b="1" dirty="0" err="1"/>
              <a:t>jednotkové</a:t>
            </a:r>
            <a:r>
              <a:rPr lang="en-US" altLang="en-US" b="1" dirty="0"/>
              <a:t> </a:t>
            </a:r>
            <a:r>
              <a:rPr lang="en-US" altLang="en-US" b="1" dirty="0" err="1"/>
              <a:t>kružnice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Buďte</a:t>
            </a:r>
            <a:r>
              <a:rPr lang="en-US" altLang="en-US" dirty="0"/>
              <a:t> </a:t>
            </a:r>
            <a:r>
              <a:rPr lang="en-US" altLang="en-US" dirty="0" err="1"/>
              <a:t>opatrní</a:t>
            </a:r>
            <a:r>
              <a:rPr lang="en-US" altLang="en-US" dirty="0"/>
              <a:t> </a:t>
            </a:r>
            <a:r>
              <a:rPr lang="en-US" altLang="en-US" dirty="0" err="1"/>
              <a:t>při</a:t>
            </a:r>
            <a:r>
              <a:rPr lang="en-US" altLang="en-US" dirty="0"/>
              <a:t> </a:t>
            </a:r>
            <a:r>
              <a:rPr lang="en-US" altLang="en-US" dirty="0" err="1"/>
              <a:t>navrhování</a:t>
            </a:r>
            <a:r>
              <a:rPr lang="en-US" altLang="en-US" dirty="0"/>
              <a:t> </a:t>
            </a:r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en-US" altLang="en-US" dirty="0" err="1"/>
              <a:t>ostrých</a:t>
            </a:r>
            <a:r>
              <a:rPr lang="en-US" altLang="en-US" dirty="0"/>
              <a:t> </a:t>
            </a:r>
            <a:r>
              <a:rPr lang="en-US" altLang="en-US" dirty="0" err="1"/>
              <a:t>filtrů</a:t>
            </a:r>
            <a:r>
              <a:rPr lang="en-US" altLang="en-US" dirty="0"/>
              <a:t>, </a:t>
            </a:r>
            <a:r>
              <a:rPr lang="en-US" altLang="en-US" dirty="0" err="1"/>
              <a:t>jejich</a:t>
            </a:r>
            <a:r>
              <a:rPr lang="en-US" altLang="en-US" dirty="0"/>
              <a:t> </a:t>
            </a:r>
            <a:r>
              <a:rPr lang="en-US" altLang="en-US" dirty="0" err="1"/>
              <a:t>póly</a:t>
            </a:r>
            <a:r>
              <a:rPr lang="en-US" altLang="en-US" dirty="0"/>
              <a:t> </a:t>
            </a:r>
            <a:r>
              <a:rPr lang="en-US" altLang="en-US" dirty="0" err="1"/>
              <a:t>bývají</a:t>
            </a:r>
            <a:r>
              <a:rPr lang="en-US" altLang="en-US" dirty="0"/>
              <a:t> </a:t>
            </a:r>
            <a:r>
              <a:rPr lang="en-US" altLang="en-US" dirty="0" err="1"/>
              <a:t>smrtelně</a:t>
            </a:r>
            <a:r>
              <a:rPr lang="en-US" altLang="en-US" dirty="0"/>
              <a:t> </a:t>
            </a:r>
            <a:r>
              <a:rPr lang="en-US" altLang="en-US" dirty="0" err="1"/>
              <a:t>blízko</a:t>
            </a:r>
            <a:r>
              <a:rPr lang="en-US" altLang="en-US" dirty="0"/>
              <a:t> </a:t>
            </a:r>
            <a:r>
              <a:rPr lang="en-US" altLang="en-US" dirty="0" err="1"/>
              <a:t>jednotkové</a:t>
            </a:r>
            <a:r>
              <a:rPr lang="en-US" altLang="en-US" dirty="0"/>
              <a:t> </a:t>
            </a:r>
            <a:r>
              <a:rPr lang="en-US" altLang="en-US" dirty="0" err="1"/>
              <a:t>kružnic</a:t>
            </a:r>
            <a:r>
              <a:rPr lang="cs-CZ" altLang="en-US" dirty="0"/>
              <a:t>i</a:t>
            </a:r>
            <a:r>
              <a:rPr lang="en-US" altLang="en-US" dirty="0"/>
              <a:t>! </a:t>
            </a:r>
          </a:p>
          <a:p>
            <a:r>
              <a:rPr lang="en-US" altLang="en-US" dirty="0" err="1"/>
              <a:t>Při</a:t>
            </a:r>
            <a:r>
              <a:rPr lang="en-US" altLang="en-US" dirty="0"/>
              <a:t> </a:t>
            </a:r>
            <a:r>
              <a:rPr lang="en-US" altLang="en-US" dirty="0" err="1"/>
              <a:t>úpravě</a:t>
            </a:r>
            <a:r>
              <a:rPr lang="en-US" altLang="en-US" dirty="0"/>
              <a:t> </a:t>
            </a:r>
            <a:r>
              <a:rPr lang="en-US" altLang="en-US" dirty="0" err="1"/>
              <a:t>koeficientů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 </a:t>
            </a:r>
            <a:r>
              <a:rPr lang="en-US" altLang="en-US" sz="2400" i="1" dirty="0"/>
              <a:t>(</a:t>
            </a:r>
            <a:r>
              <a:rPr lang="en-US" altLang="en-US" sz="2400" i="1" dirty="0" err="1"/>
              <a:t>reprezentace</a:t>
            </a:r>
            <a:r>
              <a:rPr lang="en-US" altLang="en-US" sz="2400" i="1" dirty="0"/>
              <a:t> s </a:t>
            </a:r>
            <a:r>
              <a:rPr lang="en-US" altLang="en-US" sz="2400" i="1" dirty="0" err="1"/>
              <a:t>menším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počtem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bitů</a:t>
            </a:r>
            <a:r>
              <a:rPr lang="en-US" altLang="en-US" sz="2400" i="1" dirty="0"/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zkontrolujte</a:t>
            </a:r>
            <a:r>
              <a:rPr lang="en-US" altLang="en-US" dirty="0"/>
              <a:t> </a:t>
            </a:r>
            <a:r>
              <a:rPr lang="en-US" altLang="en-US" dirty="0" err="1"/>
              <a:t>znovu</a:t>
            </a:r>
            <a:r>
              <a:rPr lang="en-US" altLang="en-US" dirty="0"/>
              <a:t>, </a:t>
            </a:r>
            <a:r>
              <a:rPr lang="en-US" altLang="en-US" b="1" dirty="0" err="1"/>
              <a:t>kvantizace</a:t>
            </a:r>
            <a:r>
              <a:rPr lang="en-US" altLang="en-US" b="1" dirty="0"/>
              <a:t> </a:t>
            </a:r>
            <a:r>
              <a:rPr lang="en-US" altLang="en-US" b="1" dirty="0" err="1"/>
              <a:t>může</a:t>
            </a:r>
            <a:r>
              <a:rPr lang="en-US" altLang="en-US" b="1" dirty="0"/>
              <a:t> </a:t>
            </a:r>
            <a:r>
              <a:rPr lang="cs-CZ" altLang="en-US" b="1" dirty="0"/>
              <a:t>„</a:t>
            </a:r>
            <a:r>
              <a:rPr lang="en-US" altLang="en-US" b="1" dirty="0" err="1"/>
              <a:t>vykopnout</a:t>
            </a:r>
            <a:r>
              <a:rPr lang="cs-CZ" altLang="en-US" b="1" dirty="0"/>
              <a:t>“</a:t>
            </a:r>
            <a:r>
              <a:rPr lang="en-US" altLang="en-US" b="1" dirty="0"/>
              <a:t> </a:t>
            </a:r>
            <a:r>
              <a:rPr lang="en-US" altLang="en-US" b="1" dirty="0" err="1"/>
              <a:t>póly</a:t>
            </a:r>
            <a:r>
              <a:rPr lang="en-US" altLang="en-US" b="1" dirty="0"/>
              <a:t> z </a:t>
            </a:r>
            <a:r>
              <a:rPr lang="en-US" altLang="en-US" b="1" dirty="0" err="1"/>
              <a:t>jednotkové</a:t>
            </a:r>
            <a:r>
              <a:rPr lang="en-US" altLang="en-US" b="1" dirty="0"/>
              <a:t> </a:t>
            </a:r>
            <a:r>
              <a:rPr lang="en-US" altLang="en-US" b="1" dirty="0" err="1"/>
              <a:t>kružnice</a:t>
            </a:r>
            <a:r>
              <a:rPr lang="en-US" altLang="en-US" dirty="0"/>
              <a:t>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8CE59C-C305-AC13-4737-1E61307D5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280EE2A-7B8F-0103-8700-A0B24EFE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/>
              <a:t>Opravdu </a:t>
            </a:r>
            <a:r>
              <a:rPr lang="cs-CZ" altLang="en-US" b="1" dirty="0"/>
              <a:t>to jde </a:t>
            </a:r>
            <a:r>
              <a:rPr lang="pt-BR" altLang="en-US" b="1" dirty="0"/>
              <a:t>naprogramovat!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52A56-4192-7DBD-D0BE-499D84B1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float </a:t>
            </a:r>
            <a:r>
              <a:rPr lang="en-US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b0 = 1, b1 = -1, b2 = 1, b3 = -1,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a1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-1.272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3, a2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 0.81;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cs-CZ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xn1 = 0.0, xn2 = 0.0, xn3 = 0.0;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yn1 = 0.0, yn2 = 0.0,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b0 * </a:t>
            </a:r>
            <a:r>
              <a:rPr lang="cs-CZ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+ b1 * xn1 + b2 * xn2 + b3 * xn3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- a1 * yn1 - a2 * yn2;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xn3 = xn2; xn2 = xn1; xn1 = </a:t>
            </a:r>
            <a:r>
              <a:rPr lang="cs-CZ" dirty="0" err="1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cs-CZ" dirty="0">
                <a:solidFill>
                  <a:srgbClr val="143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yn2 = yn1; yn1 =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410C-72DD-6FFC-7A9B-48AFBDF7D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C30A13A3-9275-DD3B-3E26-2EAE6F22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r>
              <a:rPr lang="en-US" altLang="en-US" b="1" dirty="0"/>
              <a:t>Jak </a:t>
            </a:r>
            <a:r>
              <a:rPr lang="en-US" altLang="en-US" b="1" dirty="0" err="1"/>
              <a:t>takový</a:t>
            </a:r>
            <a:r>
              <a:rPr lang="en-US" altLang="en-US" b="1" dirty="0"/>
              <a:t> </a:t>
            </a:r>
            <a:r>
              <a:rPr lang="en-US" altLang="en-US" b="1" dirty="0" err="1"/>
              <a:t>filtr</a:t>
            </a:r>
            <a:r>
              <a:rPr lang="en-US" altLang="en-US" b="1" dirty="0"/>
              <a:t> </a:t>
            </a:r>
            <a:r>
              <a:rPr lang="en-US" altLang="en-US" b="1" dirty="0" err="1"/>
              <a:t>funguje</a:t>
            </a:r>
            <a:r>
              <a:rPr lang="en-US" altLang="en-US" b="1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EFBBDB-E436-2360-430F-AD41C0B3B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Vizualizace</a:t>
            </a:r>
            <a:r>
              <a:rPr lang="en-US" dirty="0"/>
              <a:t> </a:t>
            </a:r>
            <a:r>
              <a:rPr lang="en-US" dirty="0" err="1"/>
              <a:t>spektrogramů</a:t>
            </a:r>
            <a:r>
              <a:rPr lang="en-US" dirty="0"/>
              <a:t> a </a:t>
            </a:r>
            <a:r>
              <a:rPr lang="en-US" dirty="0" err="1"/>
              <a:t>poslech</a:t>
            </a:r>
            <a:r>
              <a:rPr lang="en-US" dirty="0"/>
              <a:t> </a:t>
            </a:r>
            <a:r>
              <a:rPr lang="en-US" dirty="0" err="1"/>
              <a:t>nějakého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…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10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#demo_filtering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/>
              <a:t>Dobře</a:t>
            </a:r>
            <a:r>
              <a:rPr lang="en-US" dirty="0"/>
              <a:t>, </a:t>
            </a:r>
            <a:r>
              <a:rPr lang="en-US" dirty="0" err="1"/>
              <a:t>zdá</a:t>
            </a:r>
            <a:r>
              <a:rPr lang="en-US" dirty="0"/>
              <a:t> se,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filtr</a:t>
            </a:r>
            <a:r>
              <a:rPr lang="en-US" dirty="0"/>
              <a:t> </a:t>
            </a:r>
            <a:r>
              <a:rPr lang="en-US" dirty="0" err="1"/>
              <a:t>zvýrazňuje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5000 Hz a </a:t>
            </a:r>
            <a:r>
              <a:rPr lang="en-US" dirty="0" err="1"/>
              <a:t>zeslabuje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1490</a:t>
            </a:r>
            <a:r>
              <a:rPr lang="cs-CZ" dirty="0"/>
              <a:t> Hz</a:t>
            </a:r>
            <a:r>
              <a:rPr lang="en-US" dirty="0"/>
              <a:t>, ale </a:t>
            </a:r>
            <a:r>
              <a:rPr lang="en-US" dirty="0" err="1"/>
              <a:t>rádi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cs-CZ" dirty="0"/>
              <a:t> to věděli</a:t>
            </a:r>
            <a:r>
              <a:rPr lang="en-US" dirty="0"/>
              <a:t> </a:t>
            </a:r>
            <a:r>
              <a:rPr lang="en-US" dirty="0" err="1"/>
              <a:t>přesně</a:t>
            </a:r>
            <a:br>
              <a:rPr lang="cs-CZ" dirty="0"/>
            </a:br>
            <a:r>
              <a:rPr lang="cs-CZ" dirty="0"/>
              <a:t>	</a:t>
            </a:r>
            <a:r>
              <a:rPr lang="en-US" b="1" dirty="0"/>
              <a:t>= &gt; </a:t>
            </a:r>
            <a:r>
              <a:rPr lang="en-US" b="1" dirty="0" err="1">
                <a:solidFill>
                  <a:srgbClr val="1436CA"/>
                </a:solidFill>
              </a:rPr>
              <a:t>frekve</a:t>
            </a:r>
            <a:r>
              <a:rPr lang="cs-CZ" b="1" dirty="0">
                <a:solidFill>
                  <a:srgbClr val="1436CA"/>
                </a:solidFill>
              </a:rPr>
              <a:t>ční / kmitočtová charakteristika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dirty="0"/>
              <a:t>Také bychom rádi věděli, zda se filtr bude chovat rozumně, tj. nebude produkovat (pro rozumný vstup) +ꝏ nebo -ꝏ, což by vedlo ke zničení našeho (drahého) audio zařízení = &gt; chceme zkoumat </a:t>
            </a:r>
            <a:r>
              <a:rPr lang="en-US" b="1" dirty="0" err="1">
                <a:solidFill>
                  <a:srgbClr val="1436CA"/>
                </a:solidFill>
              </a:rPr>
              <a:t>stabilit</a:t>
            </a:r>
            <a:r>
              <a:rPr lang="cs-CZ" b="1" dirty="0">
                <a:solidFill>
                  <a:srgbClr val="1436CA"/>
                </a:solidFill>
              </a:rPr>
              <a:t>u</a:t>
            </a:r>
            <a:endParaRPr lang="en-US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05BA0F-1E0D-8D58-5458-8BEF55F90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A5F0F-E6E5-AEAD-6573-993D25B4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16BC1914-DB4C-33F0-BABF-9720F6B3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6C3147BA-3AAC-8219-0209-F30F90BF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Příklad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IIR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Časová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doména</a:t>
            </a:r>
            <a:r>
              <a:rPr lang="en-US" altLang="en-US" b="1" dirty="0">
                <a:solidFill>
                  <a:srgbClr val="FF0000"/>
                </a:solidFill>
              </a:rPr>
              <a:t> vs. </a:t>
            </a:r>
            <a:r>
              <a:rPr lang="en-US" altLang="en-US" b="1" dirty="0" err="1">
                <a:solidFill>
                  <a:srgbClr val="FF0000"/>
                </a:solidFill>
              </a:rPr>
              <a:t>frekvenční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doména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Z-</a:t>
            </a:r>
            <a:r>
              <a:rPr lang="en-US" altLang="en-US" dirty="0" err="1"/>
              <a:t>transformace</a:t>
            </a:r>
            <a:r>
              <a:rPr lang="en-US" altLang="en-US" dirty="0"/>
              <a:t> a </a:t>
            </a:r>
            <a:r>
              <a:rPr lang="en-US" altLang="en-US" dirty="0" err="1"/>
              <a:t>přenosová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
</a:t>
            </a:r>
            <a:r>
              <a:rPr lang="en-US" altLang="en-US" dirty="0" err="1"/>
              <a:t>Frekvenční</a:t>
            </a:r>
            <a:r>
              <a:rPr lang="en-US" altLang="en-US" dirty="0"/>
              <a:t> </a:t>
            </a:r>
            <a:r>
              <a:rPr lang="en-US" altLang="en-US" dirty="0" err="1"/>
              <a:t>odezva</a:t>
            </a:r>
            <a:r>
              <a:rPr lang="en-US" altLang="en-US" dirty="0"/>
              <a:t> 
</a:t>
            </a:r>
            <a:r>
              <a:rPr lang="en-US" altLang="en-US" dirty="0" err="1"/>
              <a:t>Faktorizace</a:t>
            </a:r>
            <a:r>
              <a:rPr lang="en-US" altLang="en-US" dirty="0"/>
              <a:t> </a:t>
            </a:r>
            <a:r>
              <a:rPr lang="en-US" altLang="en-US" dirty="0" err="1"/>
              <a:t>přenosové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
</a:t>
            </a:r>
            <a:r>
              <a:rPr lang="en-US" altLang="en-US" dirty="0" err="1"/>
              <a:t>Stabilita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33856-8EB0-164C-83EB-C0019D78C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1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BA795D03-E44C-597D-B280-49A27C88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Filtr</a:t>
            </a:r>
            <a:r>
              <a:rPr lang="en-US" altLang="en-US" b="1" dirty="0"/>
              <a:t> v </a:t>
            </a:r>
            <a:r>
              <a:rPr lang="en-US" altLang="en-US" b="1" dirty="0" err="1">
                <a:solidFill>
                  <a:srgbClr val="1436CA"/>
                </a:solidFill>
              </a:rPr>
              <a:t>časové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cs-CZ" altLang="en-US" b="1" dirty="0">
                <a:solidFill>
                  <a:srgbClr val="1436CA"/>
                </a:solidFill>
              </a:rPr>
              <a:t>doméně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0737263C-AA09-9FFD-45F5-394344FB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Diferenční</a:t>
            </a:r>
            <a:r>
              <a:rPr lang="en-US" altLang="en-US" b="1" dirty="0"/>
              <a:t> </a:t>
            </a:r>
            <a:r>
              <a:rPr lang="en-US" altLang="en-US" b="1" dirty="0" err="1"/>
              <a:t>rovnice</a:t>
            </a:r>
            <a:r>
              <a:rPr lang="en-US" altLang="en-US" b="1" dirty="0"/>
              <a:t>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b="1" dirty="0" err="1"/>
              <a:t>konvoluce</a:t>
            </a:r>
            <a:r>
              <a:rPr lang="en-US" altLang="en-US" dirty="0"/>
              <a:t> s </a:t>
            </a:r>
            <a:r>
              <a:rPr lang="en-US" altLang="en-US" dirty="0" err="1"/>
              <a:t>impulsní</a:t>
            </a:r>
            <a:r>
              <a:rPr lang="en-US" altLang="en-US" dirty="0"/>
              <a:t> </a:t>
            </a:r>
            <a:r>
              <a:rPr lang="en-US" altLang="en-US" dirty="0" err="1"/>
              <a:t>odezvou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pro </a:t>
            </a:r>
            <a:r>
              <a:rPr lang="en-US" altLang="en-US" b="1" dirty="0"/>
              <a:t>FIR</a:t>
            </a:r>
            <a:r>
              <a:rPr lang="en-US" altLang="en-US" dirty="0"/>
              <a:t> </a:t>
            </a:r>
            <a:r>
              <a:rPr lang="en-US" altLang="en-US" dirty="0" err="1"/>
              <a:t>filtry</a:t>
            </a:r>
            <a:r>
              <a:rPr lang="en-US" altLang="en-US" dirty="0"/>
              <a:t> </a:t>
            </a:r>
            <a:r>
              <a:rPr lang="en-US" altLang="en-US" sz="2000" i="1" dirty="0"/>
              <a:t>(</a:t>
            </a:r>
            <a:r>
              <a:rPr lang="en-US" altLang="en-US" sz="2000" i="1" dirty="0" err="1"/>
              <a:t>pracují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pouze</a:t>
            </a:r>
            <a:r>
              <a:rPr lang="en-US" altLang="en-US" sz="2000" i="1" dirty="0"/>
              <a:t> se </a:t>
            </a:r>
            <a:r>
              <a:rPr lang="en-US" altLang="en-US" sz="2000" i="1" dirty="0" err="1"/>
              <a:t>vstupním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signálem</a:t>
            </a:r>
            <a:r>
              <a:rPr lang="en-US" altLang="en-US" sz="2000" i="1" dirty="0"/>
              <a:t>)</a:t>
            </a:r>
            <a:r>
              <a:rPr lang="en-US" altLang="en-US" dirty="0"/>
              <a:t> – </a:t>
            </a:r>
            <a:r>
              <a:rPr lang="en-US" altLang="en-US" b="1" dirty="0" err="1"/>
              <a:t>stejné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Pro </a:t>
            </a:r>
            <a:r>
              <a:rPr lang="en-US" altLang="en-US" b="1" dirty="0"/>
              <a:t>IIR</a:t>
            </a:r>
            <a:r>
              <a:rPr lang="en-US" altLang="en-US" dirty="0"/>
              <a:t> </a:t>
            </a:r>
            <a:r>
              <a:rPr lang="en-US" altLang="en-US" dirty="0" err="1"/>
              <a:t>filtry</a:t>
            </a:r>
            <a:r>
              <a:rPr lang="en-US" altLang="en-US" dirty="0"/>
              <a:t> – </a:t>
            </a:r>
            <a:r>
              <a:rPr lang="en-US" altLang="en-US" b="1" dirty="0" err="1"/>
              <a:t>konvoluce</a:t>
            </a:r>
            <a:r>
              <a:rPr lang="en-US" altLang="en-US" b="1" dirty="0"/>
              <a:t> </a:t>
            </a:r>
            <a:r>
              <a:rPr lang="en-US" altLang="en-US" b="1" dirty="0" err="1"/>
              <a:t>není</a:t>
            </a:r>
            <a:r>
              <a:rPr lang="en-US" altLang="en-US" b="1" dirty="0"/>
              <a:t> </a:t>
            </a:r>
            <a:r>
              <a:rPr lang="en-US" altLang="en-US" b="1" dirty="0" err="1"/>
              <a:t>proveditelná</a:t>
            </a:r>
            <a:r>
              <a:rPr lang="en-US" altLang="en-US" b="1" dirty="0"/>
              <a:t> </a:t>
            </a:r>
            <a:r>
              <a:rPr lang="en-US" altLang="en-US" sz="2000" i="1" dirty="0"/>
              <a:t>(</a:t>
            </a:r>
            <a:r>
              <a:rPr lang="en-US" altLang="en-US" sz="2000" i="1" dirty="0" err="1"/>
              <a:t>impulsní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odezva</a:t>
            </a:r>
            <a:r>
              <a:rPr lang="en-US" altLang="en-US" sz="2000" i="1" dirty="0"/>
              <a:t> je </a:t>
            </a:r>
            <a:r>
              <a:rPr lang="en-US" altLang="en-US" sz="2000" i="1" dirty="0" err="1"/>
              <a:t>nekonečná</a:t>
            </a:r>
            <a:r>
              <a:rPr lang="en-US" altLang="en-US" sz="2000" i="1" dirty="0"/>
              <a:t>) </a:t>
            </a:r>
            <a:endParaRPr lang="en-US" altLang="en-US" i="1" dirty="0"/>
          </a:p>
        </p:txBody>
      </p:sp>
      <p:pic>
        <p:nvPicPr>
          <p:cNvPr id="23557" name="Obrázek 4">
            <a:extLst>
              <a:ext uri="{FF2B5EF4-FFF2-40B4-BE49-F238E27FC236}">
                <a16:creationId xmlns:a16="http://schemas.microsoft.com/office/drawing/2014/main" id="{B3638C60-4915-8C4F-1FF3-132EC63E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501008"/>
            <a:ext cx="96504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429F7B-9D78-71CF-CA72-AB2AC4C3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FB8E936-8D1F-7D62-F26A-FA41BA4C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Filtr</a:t>
            </a:r>
            <a:r>
              <a:rPr lang="en-US" altLang="en-US" b="1" dirty="0"/>
              <a:t> </a:t>
            </a:r>
            <a:r>
              <a:rPr lang="en-US" altLang="en-US" b="1" dirty="0" err="1"/>
              <a:t>ve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frekvenční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cs-CZ" altLang="en-US" b="1" dirty="0">
                <a:solidFill>
                  <a:srgbClr val="1436CA"/>
                </a:solidFill>
              </a:rPr>
              <a:t>doméně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Zástupný symbol pro obsah 2">
                <a:extLst>
                  <a:ext uri="{FF2B5EF4-FFF2-40B4-BE49-F238E27FC236}">
                    <a16:creationId xmlns:a16="http://schemas.microsoft.com/office/drawing/2014/main" id="{3FA2B242-F766-498E-683B-0BD95606F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altLang="en-US" dirty="0" err="1"/>
                  <a:t>Ujist</a:t>
                </a:r>
                <a:r>
                  <a:rPr lang="cs-CZ" altLang="en-US" dirty="0" err="1"/>
                  <a:t>ěme</a:t>
                </a:r>
                <a:r>
                  <a:rPr lang="en-US" altLang="en-US" dirty="0"/>
                  <a:t> se, </a:t>
                </a:r>
                <a:r>
                  <a:rPr lang="en-US" altLang="en-US" dirty="0" err="1"/>
                  <a:t>že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víme</a:t>
                </a:r>
                <a:r>
                  <a:rPr lang="en-US" altLang="en-US" dirty="0"/>
                  <a:t>, se </a:t>
                </a:r>
                <a:r>
                  <a:rPr lang="en-US" altLang="en-US" dirty="0" err="1"/>
                  <a:t>kterými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frekvencemi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budeme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pracovat</a:t>
                </a:r>
                <a:r>
                  <a:rPr lang="cs-CZ" altLang="en-US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b="1" dirty="0" err="1">
                    <a:solidFill>
                      <a:srgbClr val="1436CA"/>
                    </a:solidFill>
                  </a:rPr>
                  <a:t>normovan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á kruhová / úhlová frekvence</a:t>
                </a:r>
                <a:r>
                  <a:rPr lang="cs-CZ" altLang="en-US" dirty="0">
                    <a:solidFill>
                      <a:srgbClr val="1436CA"/>
                    </a:solidFill>
                  </a:rPr>
                  <a:t> </a:t>
                </a:r>
                <a:r>
                  <a:rPr lang="cs-CZ" altLang="en-US" dirty="0"/>
                  <a:t>v </a:t>
                </a:r>
                <a:r>
                  <a:rPr lang="cs-CZ" altLang="en-US" b="1" dirty="0"/>
                  <a:t>radiánech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en-US" b="1" i="1" dirty="0">
                        <a:latin typeface="Cambria Math" panose="02040503050406030204" pitchFamily="18" charset="0"/>
                      </a:rPr>
                      <m:t>𝑯𝒛</m:t>
                    </m:r>
                    <m:r>
                      <a:rPr lang="cs-CZ" alt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en-US" dirty="0"/>
                  <a:t>odpovídá to </a:t>
                </a:r>
                <a14:m>
                  <m:oMath xmlns:m="http://schemas.openxmlformats.org/officeDocument/2006/math"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endParaRPr lang="cs-CZ" altLang="en-US" b="1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en-US" sz="28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altLang="en-US" sz="2800" b="1" i="1" baseline="-25000" dirty="0" err="1" smtClean="0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alt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odpovídá </a:t>
                </a:r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l-GR" altLang="en-US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endParaRPr lang="en-US" altLang="en-US" b="1" dirty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alt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altLang="en-US" b="1" i="1" baseline="-25000" dirty="0" err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cs-CZ" altLang="en-US" i="1" dirty="0"/>
                  <a:t> </a:t>
                </a:r>
                <a:r>
                  <a:rPr lang="cs-CZ" altLang="en-US" dirty="0"/>
                  <a:t>odpovídá</a:t>
                </a:r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altLang="en-US" b="1" i="1" dirty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r>
                  <a:rPr lang="en-US" altLang="en-US" dirty="0"/>
                  <a:t>. </a:t>
                </a:r>
              </a:p>
              <a:p>
                <a:r>
                  <a:rPr lang="en-US" altLang="en-US" dirty="0" err="1"/>
                  <a:t>Získání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spekter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vstupních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výstupních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signálů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pomocí</a:t>
                </a:r>
                <a:br>
                  <a:rPr lang="cs-CZ" altLang="en-US" dirty="0"/>
                </a:br>
                <a:r>
                  <a:rPr lang="en-US" altLang="en-US" b="1" dirty="0" err="1">
                    <a:solidFill>
                      <a:srgbClr val="1436CA"/>
                    </a:solidFill>
                  </a:rPr>
                  <a:t>Fourierov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y</a:t>
                </a:r>
                <a:r>
                  <a:rPr lang="en-US" altLang="en-US" b="1" dirty="0">
                    <a:solidFill>
                      <a:srgbClr val="1436CA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1436CA"/>
                    </a:solidFill>
                  </a:rPr>
                  <a:t>transformace</a:t>
                </a:r>
                <a:r>
                  <a:rPr lang="en-US" altLang="en-US" b="1" dirty="0">
                    <a:solidFill>
                      <a:srgbClr val="1436CA"/>
                    </a:solidFill>
                  </a:rPr>
                  <a:t> s disk</a:t>
                </a:r>
                <a:r>
                  <a:rPr lang="cs-CZ" altLang="en-US" b="1" dirty="0" err="1">
                    <a:solidFill>
                      <a:srgbClr val="1436CA"/>
                    </a:solidFill>
                  </a:rPr>
                  <a:t>rétním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 časem</a:t>
                </a:r>
                <a:r>
                  <a:rPr lang="cs-CZ" altLang="en-US" dirty="0">
                    <a:solidFill>
                      <a:srgbClr val="1436CA"/>
                    </a:solidFill>
                  </a:rPr>
                  <a:t> </a:t>
                </a:r>
                <a:r>
                  <a:rPr lang="en-US" altLang="en-US" dirty="0"/>
                  <a:t>– </a:t>
                </a:r>
                <a:r>
                  <a:rPr lang="cs-CZ" altLang="en-US" b="1" dirty="0"/>
                  <a:t>DTFT</a:t>
                </a:r>
              </a:p>
              <a:p>
                <a:endParaRPr lang="cs-CZ" altLang="en-US" dirty="0"/>
              </a:p>
              <a:p>
                <a:endParaRPr lang="cs-CZ" altLang="en-US" dirty="0"/>
              </a:p>
              <a:p>
                <a:r>
                  <a:rPr lang="cs-CZ" altLang="en-US" dirty="0"/>
                  <a:t>Prakticky vždy počítáno pomocí </a:t>
                </a:r>
                <a:r>
                  <a:rPr lang="cs-CZ" altLang="en-US" b="1" dirty="0"/>
                  <a:t>DFT </a:t>
                </a:r>
                <a:r>
                  <a:rPr lang="en-US" altLang="en-US" b="1" dirty="0"/>
                  <a:t>/ FFT </a:t>
                </a:r>
                <a:r>
                  <a:rPr lang="en-US" altLang="en-US" dirty="0"/>
                  <a:t>!</a:t>
                </a:r>
                <a:endParaRPr lang="cs-CZ" altLang="en-US" dirty="0"/>
              </a:p>
              <a:p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cs-CZ" altLang="en-US" dirty="0"/>
              </a:p>
              <a:p>
                <a:pPr lvl="1"/>
                <a:endParaRPr lang="en-US" altLang="en-US" dirty="0"/>
              </a:p>
            </p:txBody>
          </p:sp>
        </mc:Choice>
        <mc:Fallback>
          <p:sp>
            <p:nvSpPr>
              <p:cNvPr id="24579" name="Zástupný symbol pro obsah 2">
                <a:extLst>
                  <a:ext uri="{FF2B5EF4-FFF2-40B4-BE49-F238E27FC236}">
                    <a16:creationId xmlns:a16="http://schemas.microsoft.com/office/drawing/2014/main" id="{3FA2B242-F766-498E-683B-0BD95606F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87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1" name="Obrázek 4">
            <a:extLst>
              <a:ext uri="{FF2B5EF4-FFF2-40B4-BE49-F238E27FC236}">
                <a16:creationId xmlns:a16="http://schemas.microsoft.com/office/drawing/2014/main" id="{788197CC-23A7-34BB-7190-9D2573F2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128385"/>
            <a:ext cx="1747564" cy="8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6">
            <a:extLst>
              <a:ext uri="{FF2B5EF4-FFF2-40B4-BE49-F238E27FC236}">
                <a16:creationId xmlns:a16="http://schemas.microsoft.com/office/drawing/2014/main" id="{067D5D84-5F2B-3741-A92F-3B05A3E1B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373142"/>
            <a:ext cx="4854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ek 7">
            <a:extLst>
              <a:ext uri="{FF2B5EF4-FFF2-40B4-BE49-F238E27FC236}">
                <a16:creationId xmlns:a16="http://schemas.microsoft.com/office/drawing/2014/main" id="{18A735C5-00EA-B41F-924F-5F6C35607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373142"/>
            <a:ext cx="4714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F2EAB3-1510-5D42-8972-8F14555EB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49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24054</TotalTime>
  <Words>2689</Words>
  <Application>Microsoft Office PowerPoint</Application>
  <PresentationFormat>Širokoúhlá obrazovka</PresentationFormat>
  <Paragraphs>395</Paragraphs>
  <Slides>49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Courier New</vt:lpstr>
      <vt:lpstr>Segoe UI Web (East European)</vt:lpstr>
      <vt:lpstr>Symbol</vt:lpstr>
      <vt:lpstr>Wingdings</vt:lpstr>
      <vt:lpstr>Výchozí návrh</vt:lpstr>
      <vt:lpstr>Filtrování II –  Frekvenční odezva a stabilita</vt:lpstr>
      <vt:lpstr>Plán</vt:lpstr>
      <vt:lpstr>Obecný digitální filtr – IIR </vt:lpstr>
      <vt:lpstr>Příklad reálného filtru</vt:lpstr>
      <vt:lpstr>Opravdu to jde naprogramovat!</vt:lpstr>
      <vt:lpstr>Jak takový filtr funguje?</vt:lpstr>
      <vt:lpstr>Plán</vt:lpstr>
      <vt:lpstr>Filtr v časové doméně</vt:lpstr>
      <vt:lpstr>Filtr ve frekvenční doméně</vt:lpstr>
      <vt:lpstr>Pro jednu frekvenci ω1 …</vt:lpstr>
      <vt:lpstr>Kmitočtová / frekvenční charakteristika</vt:lpstr>
      <vt:lpstr>Vztah času a frekvence</vt:lpstr>
      <vt:lpstr>Frekvenční charakteristika pomocí DTFTčka impulsní odezvy</vt:lpstr>
      <vt:lpstr>Prezentace aplikace PowerPoint</vt:lpstr>
      <vt:lpstr>Plán</vt:lpstr>
      <vt:lpstr>z-transformace</vt:lpstr>
      <vt:lpstr>Vlastnosti z-transformace</vt:lpstr>
      <vt:lpstr>Vztah z-transformace a DTFT</vt:lpstr>
      <vt:lpstr>Nechání z-transformaci zpracovat diferenční rovnici</vt:lpstr>
      <vt:lpstr>Přenosová / systémová funkce H(z)</vt:lpstr>
      <vt:lpstr>Přenosová funkce II</vt:lpstr>
      <vt:lpstr>Plán</vt:lpstr>
      <vt:lpstr>Od přenosové funkce k frekvenční odezvě</vt:lpstr>
      <vt:lpstr>Jak vizualizovat frekvenční charakteristiku?</vt:lpstr>
      <vt:lpstr>Prezentace aplikace PowerPoint</vt:lpstr>
      <vt:lpstr>Prezentace aplikace PowerPoint</vt:lpstr>
      <vt:lpstr>Plán</vt:lpstr>
      <vt:lpstr>Faktorizace B(z) a A(z)</vt:lpstr>
      <vt:lpstr>Cvičení z faktorizace</vt:lpstr>
      <vt:lpstr>Faktorizace přenosové funkce</vt:lpstr>
      <vt:lpstr>Pochopení kořenů čitatele a jmenovatele</vt:lpstr>
      <vt:lpstr>Od nul a pólů k frekvenční odezvě I</vt:lpstr>
      <vt:lpstr>Od nul a pólů k frekvenční odezvě II</vt:lpstr>
      <vt:lpstr>Od nul a pólů k frekvenční odezvě III</vt:lpstr>
      <vt:lpstr>Procvičme si výpočet pro náš filtr a 4 typické frekvence</vt:lpstr>
      <vt:lpstr>Prezentace aplikace PowerPoint</vt:lpstr>
      <vt:lpstr>Prezentace aplikace PowerPoint</vt:lpstr>
      <vt:lpstr>Prezentace aplikace PowerPoint</vt:lpstr>
      <vt:lpstr>Prezentace aplikace PowerPoint</vt:lpstr>
      <vt:lpstr>Plán</vt:lpstr>
      <vt:lpstr>Co je stabilita?</vt:lpstr>
      <vt:lpstr>Stabilita FIR filtrů I</vt:lpstr>
      <vt:lpstr>Stabilita FIR filtrů II</vt:lpstr>
      <vt:lpstr>Stabilita IIR filtrů I</vt:lpstr>
      <vt:lpstr>Stabilita IIR filtrů II</vt:lpstr>
      <vt:lpstr>Plán</vt:lpstr>
      <vt:lpstr>Shrnutí I</vt:lpstr>
      <vt:lpstr>Shrnutí II</vt:lpstr>
      <vt:lpstr>Shrnutí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Kalina Jan (260259)</cp:lastModifiedBy>
  <cp:revision>802</cp:revision>
  <dcterms:created xsi:type="dcterms:W3CDTF">2004-03-09T20:37:41Z</dcterms:created>
  <dcterms:modified xsi:type="dcterms:W3CDTF">2025-01-30T23:35:32Z</dcterms:modified>
</cp:coreProperties>
</file>