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1" r:id="rId2"/>
  </p:sldMasterIdLst>
  <p:notesMasterIdLst>
    <p:notesMasterId r:id="rId73"/>
  </p:notesMasterIdLst>
  <p:handoutMasterIdLst>
    <p:handoutMasterId r:id="rId74"/>
  </p:handoutMasterIdLst>
  <p:sldIdLst>
    <p:sldId id="256" r:id="rId3"/>
    <p:sldId id="566" r:id="rId4"/>
    <p:sldId id="473" r:id="rId5"/>
    <p:sldId id="474" r:id="rId6"/>
    <p:sldId id="475" r:id="rId7"/>
    <p:sldId id="567" r:id="rId8"/>
    <p:sldId id="476" r:id="rId9"/>
    <p:sldId id="478" r:id="rId10"/>
    <p:sldId id="479" r:id="rId11"/>
    <p:sldId id="481" r:id="rId12"/>
    <p:sldId id="568" r:id="rId13"/>
    <p:sldId id="606" r:id="rId14"/>
    <p:sldId id="480" r:id="rId15"/>
    <p:sldId id="483" r:id="rId16"/>
    <p:sldId id="485" r:id="rId17"/>
    <p:sldId id="486" r:id="rId18"/>
    <p:sldId id="570" r:id="rId19"/>
    <p:sldId id="612" r:id="rId20"/>
    <p:sldId id="613" r:id="rId21"/>
    <p:sldId id="489" r:id="rId22"/>
    <p:sldId id="571" r:id="rId23"/>
    <p:sldId id="492" r:id="rId24"/>
    <p:sldId id="493" r:id="rId25"/>
    <p:sldId id="572" r:id="rId26"/>
    <p:sldId id="573" r:id="rId27"/>
    <p:sldId id="497" r:id="rId28"/>
    <p:sldId id="614" r:id="rId29"/>
    <p:sldId id="500" r:id="rId30"/>
    <p:sldId id="616" r:id="rId31"/>
    <p:sldId id="607" r:id="rId32"/>
    <p:sldId id="501" r:id="rId33"/>
    <p:sldId id="534" r:id="rId34"/>
    <p:sldId id="503" r:id="rId35"/>
    <p:sldId id="576" r:id="rId36"/>
    <p:sldId id="617" r:id="rId37"/>
    <p:sldId id="577" r:id="rId38"/>
    <p:sldId id="578" r:id="rId39"/>
    <p:sldId id="579" r:id="rId40"/>
    <p:sldId id="618" r:id="rId41"/>
    <p:sldId id="580" r:id="rId42"/>
    <p:sldId id="581" r:id="rId43"/>
    <p:sldId id="583" r:id="rId44"/>
    <p:sldId id="584" r:id="rId45"/>
    <p:sldId id="608" r:id="rId46"/>
    <p:sldId id="515" r:id="rId47"/>
    <p:sldId id="518" r:id="rId48"/>
    <p:sldId id="619" r:id="rId49"/>
    <p:sldId id="620" r:id="rId50"/>
    <p:sldId id="587" r:id="rId51"/>
    <p:sldId id="621" r:id="rId52"/>
    <p:sldId id="622" r:id="rId53"/>
    <p:sldId id="522" r:id="rId54"/>
    <p:sldId id="588" r:id="rId55"/>
    <p:sldId id="609" r:id="rId56"/>
    <p:sldId id="590" r:id="rId57"/>
    <p:sldId id="623" r:id="rId58"/>
    <p:sldId id="611" r:id="rId59"/>
    <p:sldId id="591" r:id="rId60"/>
    <p:sldId id="592" r:id="rId61"/>
    <p:sldId id="593" r:id="rId62"/>
    <p:sldId id="594" r:id="rId63"/>
    <p:sldId id="595" r:id="rId64"/>
    <p:sldId id="596" r:id="rId65"/>
    <p:sldId id="597" r:id="rId66"/>
    <p:sldId id="533" r:id="rId67"/>
    <p:sldId id="598" r:id="rId68"/>
    <p:sldId id="599" r:id="rId69"/>
    <p:sldId id="610" r:id="rId70"/>
    <p:sldId id="468" r:id="rId71"/>
    <p:sldId id="563" r:id="rId72"/>
  </p:sldIdLst>
  <p:sldSz cx="12192000" cy="6858000"/>
  <p:notesSz cx="6718300" cy="98679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D9B3E"/>
    <a:srgbClr val="1436CA"/>
    <a:srgbClr val="FF9900"/>
    <a:srgbClr val="FFFF00"/>
    <a:srgbClr val="3366CC"/>
    <a:srgbClr val="2200EE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4BBFB-7478-4D4F-A909-653517E26194}" v="80" dt="2025-01-16T20:05:24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79" Type="http://schemas.microsoft.com/office/2016/11/relationships/changesInfo" Target="changesInfos/changesInfo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ina Jan (260259)" userId="a7e6ec75-d3ba-42c7-b540-e3e8914f88d5" providerId="ADAL" clId="{57B4BBFB-7478-4D4F-A909-653517E26194}"/>
    <pc:docChg chg="undo custSel addSld delSld modSld sldOrd modMainMaster">
      <pc:chgData name="Kalina Jan (260259)" userId="a7e6ec75-d3ba-42c7-b540-e3e8914f88d5" providerId="ADAL" clId="{57B4BBFB-7478-4D4F-A909-653517E26194}" dt="2025-01-16T20:05:24.526" v="856"/>
      <pc:docMkLst>
        <pc:docMk/>
      </pc:docMkLst>
      <pc:sldChg chg="modSp mod">
        <pc:chgData name="Kalina Jan (260259)" userId="a7e6ec75-d3ba-42c7-b540-e3e8914f88d5" providerId="ADAL" clId="{57B4BBFB-7478-4D4F-A909-653517E26194}" dt="2025-01-16T20:05:24.526" v="856"/>
        <pc:sldMkLst>
          <pc:docMk/>
          <pc:sldMk cId="0" sldId="566"/>
        </pc:sldMkLst>
        <pc:spChg chg="mod">
          <ac:chgData name="Kalina Jan (260259)" userId="a7e6ec75-d3ba-42c7-b540-e3e8914f88d5" providerId="ADAL" clId="{57B4BBFB-7478-4D4F-A909-653517E26194}" dt="2025-01-16T20:05:24.526" v="856"/>
          <ac:spMkLst>
            <pc:docMk/>
            <pc:sldMk cId="0" sldId="566"/>
            <ac:spMk id="15363" creationId="{B4433C39-A8F7-A570-3F0A-8700F1E36DC3}"/>
          </ac:spMkLst>
        </pc:spChg>
      </pc:sldChg>
      <pc:sldChg chg="ord">
        <pc:chgData name="Kalina Jan (260259)" userId="a7e6ec75-d3ba-42c7-b540-e3e8914f88d5" providerId="ADAL" clId="{57B4BBFB-7478-4D4F-A909-653517E26194}" dt="2025-01-16T17:33:02.802" v="174"/>
        <pc:sldMkLst>
          <pc:docMk/>
          <pc:sldMk cId="0" sldId="570"/>
        </pc:sldMkLst>
      </pc:sldChg>
      <pc:sldChg chg="addSp delSp mod">
        <pc:chgData name="Kalina Jan (260259)" userId="a7e6ec75-d3ba-42c7-b540-e3e8914f88d5" providerId="ADAL" clId="{57B4BBFB-7478-4D4F-A909-653517E26194}" dt="2025-01-16T17:48:58.616" v="352" actId="22"/>
        <pc:sldMkLst>
          <pc:docMk/>
          <pc:sldMk cId="0" sldId="579"/>
        </pc:sldMkLst>
        <pc:spChg chg="add del">
          <ac:chgData name="Kalina Jan (260259)" userId="a7e6ec75-d3ba-42c7-b540-e3e8914f88d5" providerId="ADAL" clId="{57B4BBFB-7478-4D4F-A909-653517E26194}" dt="2025-01-16T17:48:58.616" v="352" actId="22"/>
          <ac:spMkLst>
            <pc:docMk/>
            <pc:sldMk cId="0" sldId="579"/>
            <ac:spMk id="3" creationId="{F616720E-B1B9-1660-8B95-374628B22E95}"/>
          </ac:spMkLst>
        </pc:spChg>
      </pc:sldChg>
      <pc:sldChg chg="addSp modSp mod">
        <pc:chgData name="Kalina Jan (260259)" userId="a7e6ec75-d3ba-42c7-b540-e3e8914f88d5" providerId="ADAL" clId="{57B4BBFB-7478-4D4F-A909-653517E26194}" dt="2025-01-16T20:01:12.916" v="748" actId="1076"/>
        <pc:sldMkLst>
          <pc:docMk/>
          <pc:sldMk cId="0" sldId="599"/>
        </pc:sldMkLst>
        <pc:spChg chg="mod">
          <ac:chgData name="Kalina Jan (260259)" userId="a7e6ec75-d3ba-42c7-b540-e3e8914f88d5" providerId="ADAL" clId="{57B4BBFB-7478-4D4F-A909-653517E26194}" dt="2025-01-16T20:01:08.431" v="747" actId="404"/>
          <ac:spMkLst>
            <pc:docMk/>
            <pc:sldMk cId="0" sldId="599"/>
            <ac:spMk id="3" creationId="{45882848-1A47-7B87-934C-5F3EF6E6386E}"/>
          </ac:spMkLst>
        </pc:spChg>
        <pc:picChg chg="add mod">
          <ac:chgData name="Kalina Jan (260259)" userId="a7e6ec75-d3ba-42c7-b540-e3e8914f88d5" providerId="ADAL" clId="{57B4BBFB-7478-4D4F-A909-653517E26194}" dt="2025-01-16T20:01:03.286" v="741" actId="1035"/>
          <ac:picMkLst>
            <pc:docMk/>
            <pc:sldMk cId="0" sldId="599"/>
            <ac:picMk id="5" creationId="{8A97D832-D0ED-6AAD-0CA4-050BBA919BAF}"/>
          </ac:picMkLst>
        </pc:picChg>
        <pc:picChg chg="add mod">
          <ac:chgData name="Kalina Jan (260259)" userId="a7e6ec75-d3ba-42c7-b540-e3e8914f88d5" providerId="ADAL" clId="{57B4BBFB-7478-4D4F-A909-653517E26194}" dt="2025-01-16T20:01:12.916" v="748" actId="1076"/>
          <ac:picMkLst>
            <pc:docMk/>
            <pc:sldMk cId="0" sldId="599"/>
            <ac:picMk id="7" creationId="{578809D1-D2A6-C5D2-D89D-1101AA4A9FBD}"/>
          </ac:picMkLst>
        </pc:picChg>
      </pc:sldChg>
      <pc:sldChg chg="modSp mod">
        <pc:chgData name="Kalina Jan (260259)" userId="a7e6ec75-d3ba-42c7-b540-e3e8914f88d5" providerId="ADAL" clId="{57B4BBFB-7478-4D4F-A909-653517E26194}" dt="2025-01-16T20:05:24.526" v="856"/>
        <pc:sldMkLst>
          <pc:docMk/>
          <pc:sldMk cId="2173350973" sldId="606"/>
        </pc:sldMkLst>
        <pc:spChg chg="mod">
          <ac:chgData name="Kalina Jan (260259)" userId="a7e6ec75-d3ba-42c7-b540-e3e8914f88d5" providerId="ADAL" clId="{57B4BBFB-7478-4D4F-A909-653517E26194}" dt="2025-01-16T20:05:24.526" v="856"/>
          <ac:spMkLst>
            <pc:docMk/>
            <pc:sldMk cId="2173350973" sldId="606"/>
            <ac:spMk id="15363" creationId="{5ECEA5F1-422A-925F-DB01-7B25EBECF1A5}"/>
          </ac:spMkLst>
        </pc:spChg>
      </pc:sldChg>
      <pc:sldChg chg="modSp">
        <pc:chgData name="Kalina Jan (260259)" userId="a7e6ec75-d3ba-42c7-b540-e3e8914f88d5" providerId="ADAL" clId="{57B4BBFB-7478-4D4F-A909-653517E26194}" dt="2025-01-16T20:05:24.526" v="856"/>
        <pc:sldMkLst>
          <pc:docMk/>
          <pc:sldMk cId="2240797295" sldId="607"/>
        </pc:sldMkLst>
        <pc:spChg chg="mod">
          <ac:chgData name="Kalina Jan (260259)" userId="a7e6ec75-d3ba-42c7-b540-e3e8914f88d5" providerId="ADAL" clId="{57B4BBFB-7478-4D4F-A909-653517E26194}" dt="2025-01-16T20:05:24.526" v="856"/>
          <ac:spMkLst>
            <pc:docMk/>
            <pc:sldMk cId="2240797295" sldId="607"/>
            <ac:spMk id="15363" creationId="{80475AAD-0F21-104B-D0FB-57D3369A8052}"/>
          </ac:spMkLst>
        </pc:spChg>
      </pc:sldChg>
      <pc:sldChg chg="modSp">
        <pc:chgData name="Kalina Jan (260259)" userId="a7e6ec75-d3ba-42c7-b540-e3e8914f88d5" providerId="ADAL" clId="{57B4BBFB-7478-4D4F-A909-653517E26194}" dt="2025-01-16T20:05:24.526" v="856"/>
        <pc:sldMkLst>
          <pc:docMk/>
          <pc:sldMk cId="3255035214" sldId="608"/>
        </pc:sldMkLst>
        <pc:spChg chg="mod">
          <ac:chgData name="Kalina Jan (260259)" userId="a7e6ec75-d3ba-42c7-b540-e3e8914f88d5" providerId="ADAL" clId="{57B4BBFB-7478-4D4F-A909-653517E26194}" dt="2025-01-16T20:05:24.526" v="856"/>
          <ac:spMkLst>
            <pc:docMk/>
            <pc:sldMk cId="3255035214" sldId="608"/>
            <ac:spMk id="15363" creationId="{36543030-AB44-82FC-18F6-C35CF200C7F8}"/>
          </ac:spMkLst>
        </pc:spChg>
      </pc:sldChg>
      <pc:sldChg chg="modSp">
        <pc:chgData name="Kalina Jan (260259)" userId="a7e6ec75-d3ba-42c7-b540-e3e8914f88d5" providerId="ADAL" clId="{57B4BBFB-7478-4D4F-A909-653517E26194}" dt="2025-01-16T20:05:24.526" v="856"/>
        <pc:sldMkLst>
          <pc:docMk/>
          <pc:sldMk cId="251612358" sldId="609"/>
        </pc:sldMkLst>
        <pc:spChg chg="mod">
          <ac:chgData name="Kalina Jan (260259)" userId="a7e6ec75-d3ba-42c7-b540-e3e8914f88d5" providerId="ADAL" clId="{57B4BBFB-7478-4D4F-A909-653517E26194}" dt="2025-01-16T20:05:24.526" v="856"/>
          <ac:spMkLst>
            <pc:docMk/>
            <pc:sldMk cId="251612358" sldId="609"/>
            <ac:spMk id="15363" creationId="{E9B271A0-BA7B-111A-1643-67948E1BC98E}"/>
          </ac:spMkLst>
        </pc:spChg>
      </pc:sldChg>
      <pc:sldChg chg="modSp">
        <pc:chgData name="Kalina Jan (260259)" userId="a7e6ec75-d3ba-42c7-b540-e3e8914f88d5" providerId="ADAL" clId="{57B4BBFB-7478-4D4F-A909-653517E26194}" dt="2025-01-16T20:05:24.526" v="856"/>
        <pc:sldMkLst>
          <pc:docMk/>
          <pc:sldMk cId="63491494" sldId="610"/>
        </pc:sldMkLst>
        <pc:spChg chg="mod">
          <ac:chgData name="Kalina Jan (260259)" userId="a7e6ec75-d3ba-42c7-b540-e3e8914f88d5" providerId="ADAL" clId="{57B4BBFB-7478-4D4F-A909-653517E26194}" dt="2025-01-16T20:05:24.526" v="856"/>
          <ac:spMkLst>
            <pc:docMk/>
            <pc:sldMk cId="63491494" sldId="610"/>
            <ac:spMk id="15363" creationId="{FD08A8CE-A7AC-0672-408B-8587ED92D89F}"/>
          </ac:spMkLst>
        </pc:spChg>
      </pc:sldChg>
      <pc:sldChg chg="addSp delSp modSp new mod ord">
        <pc:chgData name="Kalina Jan (260259)" userId="a7e6ec75-d3ba-42c7-b540-e3e8914f88d5" providerId="ADAL" clId="{57B4BBFB-7478-4D4F-A909-653517E26194}" dt="2025-01-16T17:41:11.458" v="259"/>
        <pc:sldMkLst>
          <pc:docMk/>
          <pc:sldMk cId="2554348087" sldId="612"/>
        </pc:sldMkLst>
        <pc:spChg chg="add del mod">
          <ac:chgData name="Kalina Jan (260259)" userId="a7e6ec75-d3ba-42c7-b540-e3e8914f88d5" providerId="ADAL" clId="{57B4BBFB-7478-4D4F-A909-653517E26194}" dt="2025-01-16T17:21:23.468" v="7"/>
          <ac:spMkLst>
            <pc:docMk/>
            <pc:sldMk cId="2554348087" sldId="612"/>
            <ac:spMk id="5" creationId="{97028210-B13F-6BB1-C9F8-BE00F1DDE7C1}"/>
          </ac:spMkLst>
        </pc:spChg>
        <pc:spChg chg="add del mod">
          <ac:chgData name="Kalina Jan (260259)" userId="a7e6ec75-d3ba-42c7-b540-e3e8914f88d5" providerId="ADAL" clId="{57B4BBFB-7478-4D4F-A909-653517E26194}" dt="2025-01-16T17:28:54.305" v="95" actId="478"/>
          <ac:spMkLst>
            <pc:docMk/>
            <pc:sldMk cId="2554348087" sldId="612"/>
            <ac:spMk id="6" creationId="{0FBEAB83-FDD9-CBEB-3E24-415411B4D929}"/>
          </ac:spMkLst>
        </pc:spChg>
        <pc:spChg chg="add mod">
          <ac:chgData name="Kalina Jan (260259)" userId="a7e6ec75-d3ba-42c7-b540-e3e8914f88d5" providerId="ADAL" clId="{57B4BBFB-7478-4D4F-A909-653517E26194}" dt="2025-01-16T17:41:11.458" v="259"/>
          <ac:spMkLst>
            <pc:docMk/>
            <pc:sldMk cId="2554348087" sldId="612"/>
            <ac:spMk id="8" creationId="{0B6F8DC4-C748-E537-C6F1-9B7BB5A23644}"/>
          </ac:spMkLst>
        </pc:spChg>
        <pc:picChg chg="add mod">
          <ac:chgData name="Kalina Jan (260259)" userId="a7e6ec75-d3ba-42c7-b540-e3e8914f88d5" providerId="ADAL" clId="{57B4BBFB-7478-4D4F-A909-653517E26194}" dt="2025-01-16T17:29:34.127" v="136" actId="1036"/>
          <ac:picMkLst>
            <pc:docMk/>
            <pc:sldMk cId="2554348087" sldId="612"/>
            <ac:picMk id="4" creationId="{A3704817-A604-FB49-7735-4269C3BA01BF}"/>
          </ac:picMkLst>
        </pc:picChg>
      </pc:sldChg>
      <pc:sldChg chg="addSp delSp modSp add mod">
        <pc:chgData name="Kalina Jan (260259)" userId="a7e6ec75-d3ba-42c7-b540-e3e8914f88d5" providerId="ADAL" clId="{57B4BBFB-7478-4D4F-A909-653517E26194}" dt="2025-01-16T17:41:18.459" v="260"/>
        <pc:sldMkLst>
          <pc:docMk/>
          <pc:sldMk cId="1583983494" sldId="613"/>
        </pc:sldMkLst>
        <pc:spChg chg="mod">
          <ac:chgData name="Kalina Jan (260259)" userId="a7e6ec75-d3ba-42c7-b540-e3e8914f88d5" providerId="ADAL" clId="{57B4BBFB-7478-4D4F-A909-653517E26194}" dt="2025-01-16T17:41:18.459" v="260"/>
          <ac:spMkLst>
            <pc:docMk/>
            <pc:sldMk cId="1583983494" sldId="613"/>
            <ac:spMk id="8" creationId="{BDC5C26B-C71C-D0A8-3B7E-BAC18581554E}"/>
          </ac:spMkLst>
        </pc:spChg>
        <pc:picChg chg="del">
          <ac:chgData name="Kalina Jan (260259)" userId="a7e6ec75-d3ba-42c7-b540-e3e8914f88d5" providerId="ADAL" clId="{57B4BBFB-7478-4D4F-A909-653517E26194}" dt="2025-01-16T17:32:45.388" v="151" actId="478"/>
          <ac:picMkLst>
            <pc:docMk/>
            <pc:sldMk cId="1583983494" sldId="613"/>
            <ac:picMk id="4" creationId="{1AE569CF-19AE-5265-ABE9-D049689528EA}"/>
          </ac:picMkLst>
        </pc:picChg>
        <pc:picChg chg="add mod">
          <ac:chgData name="Kalina Jan (260259)" userId="a7e6ec75-d3ba-42c7-b540-e3e8914f88d5" providerId="ADAL" clId="{57B4BBFB-7478-4D4F-A909-653517E26194}" dt="2025-01-16T17:32:52.767" v="172" actId="12788"/>
          <ac:picMkLst>
            <pc:docMk/>
            <pc:sldMk cId="1583983494" sldId="613"/>
            <ac:picMk id="5" creationId="{0381676F-1109-D896-8BFF-784D6A74C764}"/>
          </ac:picMkLst>
        </pc:picChg>
      </pc:sldChg>
      <pc:sldChg chg="addSp delSp modSp new mod setBg">
        <pc:chgData name="Kalina Jan (260259)" userId="a7e6ec75-d3ba-42c7-b540-e3e8914f88d5" providerId="ADAL" clId="{57B4BBFB-7478-4D4F-A909-653517E26194}" dt="2025-01-16T17:38:19.368" v="216" actId="1076"/>
        <pc:sldMkLst>
          <pc:docMk/>
          <pc:sldMk cId="2185701253" sldId="614"/>
        </pc:sldMkLst>
        <pc:spChg chg="mod ord">
          <ac:chgData name="Kalina Jan (260259)" userId="a7e6ec75-d3ba-42c7-b540-e3e8914f88d5" providerId="ADAL" clId="{57B4BBFB-7478-4D4F-A909-653517E26194}" dt="2025-01-16T17:36:44.902" v="191" actId="26606"/>
          <ac:spMkLst>
            <pc:docMk/>
            <pc:sldMk cId="2185701253" sldId="614"/>
            <ac:spMk id="2" creationId="{03C91184-E1CC-E88D-BCE2-F36B8DF9BE1E}"/>
          </ac:spMkLst>
        </pc:spChg>
        <pc:spChg chg="add mod">
          <ac:chgData name="Kalina Jan (260259)" userId="a7e6ec75-d3ba-42c7-b540-e3e8914f88d5" providerId="ADAL" clId="{57B4BBFB-7478-4D4F-A909-653517E26194}" dt="2025-01-16T17:38:08.859" v="212" actId="208"/>
          <ac:spMkLst>
            <pc:docMk/>
            <pc:sldMk cId="2185701253" sldId="614"/>
            <ac:spMk id="11" creationId="{6C470A2F-28D9-6238-1961-665680B2816E}"/>
          </ac:spMkLst>
        </pc:spChg>
        <pc:spChg chg="add mod">
          <ac:chgData name="Kalina Jan (260259)" userId="a7e6ec75-d3ba-42c7-b540-e3e8914f88d5" providerId="ADAL" clId="{57B4BBFB-7478-4D4F-A909-653517E26194}" dt="2025-01-16T17:38:19.368" v="216" actId="1076"/>
          <ac:spMkLst>
            <pc:docMk/>
            <pc:sldMk cId="2185701253" sldId="614"/>
            <ac:spMk id="12" creationId="{C6015627-13A1-4B4C-4944-8E8D569159D1}"/>
          </ac:spMkLst>
        </pc:spChg>
        <pc:spChg chg="add del">
          <ac:chgData name="Kalina Jan (260259)" userId="a7e6ec75-d3ba-42c7-b540-e3e8914f88d5" providerId="ADAL" clId="{57B4BBFB-7478-4D4F-A909-653517E26194}" dt="2025-01-16T17:36:44.902" v="191" actId="26606"/>
          <ac:spMkLst>
            <pc:docMk/>
            <pc:sldMk cId="2185701253" sldId="614"/>
            <ac:spMk id="15" creationId="{56827C3C-D52F-46CE-A441-3CD6A1A6A0A2}"/>
          </ac:spMkLst>
        </pc:spChg>
        <pc:spChg chg="add del">
          <ac:chgData name="Kalina Jan (260259)" userId="a7e6ec75-d3ba-42c7-b540-e3e8914f88d5" providerId="ADAL" clId="{57B4BBFB-7478-4D4F-A909-653517E26194}" dt="2025-01-16T17:36:44.902" v="191" actId="26606"/>
          <ac:spMkLst>
            <pc:docMk/>
            <pc:sldMk cId="2185701253" sldId="614"/>
            <ac:spMk id="17" creationId="{F52A8B51-0A89-497B-B882-6658E029A3F9}"/>
          </ac:spMkLst>
        </pc:spChg>
        <pc:spChg chg="add del">
          <ac:chgData name="Kalina Jan (260259)" userId="a7e6ec75-d3ba-42c7-b540-e3e8914f88d5" providerId="ADAL" clId="{57B4BBFB-7478-4D4F-A909-653517E26194}" dt="2025-01-16T17:36:44.902" v="191" actId="26606"/>
          <ac:spMkLst>
            <pc:docMk/>
            <pc:sldMk cId="2185701253" sldId="614"/>
            <ac:spMk id="19" creationId="{EB1CEFBF-6F09-4052-862B-E219DA15757E}"/>
          </ac:spMkLst>
        </pc:spChg>
        <pc:spChg chg="add del">
          <ac:chgData name="Kalina Jan (260259)" userId="a7e6ec75-d3ba-42c7-b540-e3e8914f88d5" providerId="ADAL" clId="{57B4BBFB-7478-4D4F-A909-653517E26194}" dt="2025-01-16T17:36:44.902" v="191" actId="26606"/>
          <ac:spMkLst>
            <pc:docMk/>
            <pc:sldMk cId="2185701253" sldId="614"/>
            <ac:spMk id="21" creationId="{BCB5D417-2A71-445D-B4C7-9E814D633D33}"/>
          </ac:spMkLst>
        </pc:spChg>
        <pc:picChg chg="add del mod">
          <ac:chgData name="Kalina Jan (260259)" userId="a7e6ec75-d3ba-42c7-b540-e3e8914f88d5" providerId="ADAL" clId="{57B4BBFB-7478-4D4F-A909-653517E26194}" dt="2025-01-16T17:34:52.456" v="179" actId="478"/>
          <ac:picMkLst>
            <pc:docMk/>
            <pc:sldMk cId="2185701253" sldId="614"/>
            <ac:picMk id="4" creationId="{78E9AA39-8B02-BC6E-A034-0D6E2D465577}"/>
          </ac:picMkLst>
        </pc:picChg>
        <pc:picChg chg="add mod">
          <ac:chgData name="Kalina Jan (260259)" userId="a7e6ec75-d3ba-42c7-b540-e3e8914f88d5" providerId="ADAL" clId="{57B4BBFB-7478-4D4F-A909-653517E26194}" dt="2025-01-16T17:37:16.515" v="201" actId="14100"/>
          <ac:picMkLst>
            <pc:docMk/>
            <pc:sldMk cId="2185701253" sldId="614"/>
            <ac:picMk id="6" creationId="{F4F5F027-06F9-E331-BDA3-CBC36022228D}"/>
          </ac:picMkLst>
        </pc:picChg>
        <pc:picChg chg="add mod ord">
          <ac:chgData name="Kalina Jan (260259)" userId="a7e6ec75-d3ba-42c7-b540-e3e8914f88d5" providerId="ADAL" clId="{57B4BBFB-7478-4D4F-A909-653517E26194}" dt="2025-01-16T17:37:27.885" v="207" actId="1036"/>
          <ac:picMkLst>
            <pc:docMk/>
            <pc:sldMk cId="2185701253" sldId="614"/>
            <ac:picMk id="8" creationId="{288C301B-9206-0407-77D9-AF4F5E25C798}"/>
          </ac:picMkLst>
        </pc:picChg>
        <pc:picChg chg="add mod">
          <ac:chgData name="Kalina Jan (260259)" userId="a7e6ec75-d3ba-42c7-b540-e3e8914f88d5" providerId="ADAL" clId="{57B4BBFB-7478-4D4F-A909-653517E26194}" dt="2025-01-16T17:37:23.435" v="204" actId="1076"/>
          <ac:picMkLst>
            <pc:docMk/>
            <pc:sldMk cId="2185701253" sldId="614"/>
            <ac:picMk id="10" creationId="{0B7A88FE-055B-8F40-C7C7-3ED0A903B309}"/>
          </ac:picMkLst>
        </pc:picChg>
      </pc:sldChg>
      <pc:sldChg chg="new del">
        <pc:chgData name="Kalina Jan (260259)" userId="a7e6ec75-d3ba-42c7-b540-e3e8914f88d5" providerId="ADAL" clId="{57B4BBFB-7478-4D4F-A909-653517E26194}" dt="2025-01-16T17:38:55.053" v="219" actId="47"/>
        <pc:sldMkLst>
          <pc:docMk/>
          <pc:sldMk cId="1037911597" sldId="615"/>
        </pc:sldMkLst>
      </pc:sldChg>
      <pc:sldChg chg="delSp modSp add mod">
        <pc:chgData name="Kalina Jan (260259)" userId="a7e6ec75-d3ba-42c7-b540-e3e8914f88d5" providerId="ADAL" clId="{57B4BBFB-7478-4D4F-A909-653517E26194}" dt="2025-01-16T17:42:20.796" v="281" actId="1036"/>
        <pc:sldMkLst>
          <pc:docMk/>
          <pc:sldMk cId="93240862" sldId="616"/>
        </pc:sldMkLst>
        <pc:spChg chg="mod">
          <ac:chgData name="Kalina Jan (260259)" userId="a7e6ec75-d3ba-42c7-b540-e3e8914f88d5" providerId="ADAL" clId="{57B4BBFB-7478-4D4F-A909-653517E26194}" dt="2025-01-16T17:42:20.796" v="281" actId="1036"/>
          <ac:spMkLst>
            <pc:docMk/>
            <pc:sldMk cId="93240862" sldId="616"/>
            <ac:spMk id="8" creationId="{92C43C94-1CCA-07D5-93E7-8D161890E7AA}"/>
          </ac:spMkLst>
        </pc:spChg>
        <pc:picChg chg="del">
          <ac:chgData name="Kalina Jan (260259)" userId="a7e6ec75-d3ba-42c7-b540-e3e8914f88d5" providerId="ADAL" clId="{57B4BBFB-7478-4D4F-A909-653517E26194}" dt="2025-01-16T17:41:05.798" v="258" actId="478"/>
          <ac:picMkLst>
            <pc:docMk/>
            <pc:sldMk cId="93240862" sldId="616"/>
            <ac:picMk id="5" creationId="{A5D4B199-84A6-0949-7685-60E38844B2B1}"/>
          </ac:picMkLst>
        </pc:picChg>
      </pc:sldChg>
      <pc:sldChg chg="addSp modSp new mod">
        <pc:chgData name="Kalina Jan (260259)" userId="a7e6ec75-d3ba-42c7-b540-e3e8914f88d5" providerId="ADAL" clId="{57B4BBFB-7478-4D4F-A909-653517E26194}" dt="2025-01-16T17:55:23.281" v="428" actId="14100"/>
        <pc:sldMkLst>
          <pc:docMk/>
          <pc:sldMk cId="21137689" sldId="617"/>
        </pc:sldMkLst>
        <pc:spChg chg="mod">
          <ac:chgData name="Kalina Jan (260259)" userId="a7e6ec75-d3ba-42c7-b540-e3e8914f88d5" providerId="ADAL" clId="{57B4BBFB-7478-4D4F-A909-653517E26194}" dt="2025-01-16T17:54:37.326" v="419" actId="1076"/>
          <ac:spMkLst>
            <pc:docMk/>
            <pc:sldMk cId="21137689" sldId="617"/>
            <ac:spMk id="2" creationId="{D6A8B848-F860-7CE7-79E2-558981B77449}"/>
          </ac:spMkLst>
        </pc:spChg>
        <pc:spChg chg="add mod">
          <ac:chgData name="Kalina Jan (260259)" userId="a7e6ec75-d3ba-42c7-b540-e3e8914f88d5" providerId="ADAL" clId="{57B4BBFB-7478-4D4F-A909-653517E26194}" dt="2025-01-16T17:55:23.281" v="428" actId="14100"/>
          <ac:spMkLst>
            <pc:docMk/>
            <pc:sldMk cId="21137689" sldId="617"/>
            <ac:spMk id="5" creationId="{F1A1042B-AF32-2E8D-5AE5-847A91806121}"/>
          </ac:spMkLst>
        </pc:spChg>
        <pc:picChg chg="add mod">
          <ac:chgData name="Kalina Jan (260259)" userId="a7e6ec75-d3ba-42c7-b540-e3e8914f88d5" providerId="ADAL" clId="{57B4BBFB-7478-4D4F-A909-653517E26194}" dt="2025-01-16T17:54:49.037" v="421" actId="1076"/>
          <ac:picMkLst>
            <pc:docMk/>
            <pc:sldMk cId="21137689" sldId="617"/>
            <ac:picMk id="4" creationId="{B713429A-71B5-3E2D-2EC0-0C7FA6DD65E0}"/>
          </ac:picMkLst>
        </pc:picChg>
      </pc:sldChg>
      <pc:sldChg chg="delSp modSp add mod">
        <pc:chgData name="Kalina Jan (260259)" userId="a7e6ec75-d3ba-42c7-b540-e3e8914f88d5" providerId="ADAL" clId="{57B4BBFB-7478-4D4F-A909-653517E26194}" dt="2025-01-16T17:55:45.009" v="434" actId="255"/>
        <pc:sldMkLst>
          <pc:docMk/>
          <pc:sldMk cId="4250405093" sldId="618"/>
        </pc:sldMkLst>
        <pc:spChg chg="del">
          <ac:chgData name="Kalina Jan (260259)" userId="a7e6ec75-d3ba-42c7-b540-e3e8914f88d5" providerId="ADAL" clId="{57B4BBFB-7478-4D4F-A909-653517E26194}" dt="2025-01-16T17:49:13.797" v="361" actId="478"/>
          <ac:spMkLst>
            <pc:docMk/>
            <pc:sldMk cId="4250405093" sldId="618"/>
            <ac:spMk id="2" creationId="{6EA631E8-CC82-2652-E532-290B8E24E8AB}"/>
          </ac:spMkLst>
        </pc:spChg>
        <pc:spChg chg="mod">
          <ac:chgData name="Kalina Jan (260259)" userId="a7e6ec75-d3ba-42c7-b540-e3e8914f88d5" providerId="ADAL" clId="{57B4BBFB-7478-4D4F-A909-653517E26194}" dt="2025-01-16T17:55:45.009" v="434" actId="255"/>
          <ac:spMkLst>
            <pc:docMk/>
            <pc:sldMk cId="4250405093" sldId="618"/>
            <ac:spMk id="5" creationId="{272819E3-79D1-6873-7D8D-B7351212B23C}"/>
          </ac:spMkLst>
        </pc:spChg>
        <pc:picChg chg="del">
          <ac:chgData name="Kalina Jan (260259)" userId="a7e6ec75-d3ba-42c7-b540-e3e8914f88d5" providerId="ADAL" clId="{57B4BBFB-7478-4D4F-A909-653517E26194}" dt="2025-01-16T17:49:13.797" v="361" actId="478"/>
          <ac:picMkLst>
            <pc:docMk/>
            <pc:sldMk cId="4250405093" sldId="618"/>
            <ac:picMk id="4" creationId="{7F1DB7B2-1D98-5051-ABF5-ACDF3D27DD6B}"/>
          </ac:picMkLst>
        </pc:picChg>
      </pc:sldChg>
      <pc:sldChg chg="addSp modSp add mod">
        <pc:chgData name="Kalina Jan (260259)" userId="a7e6ec75-d3ba-42c7-b540-e3e8914f88d5" providerId="ADAL" clId="{57B4BBFB-7478-4D4F-A909-653517E26194}" dt="2025-01-16T18:04:23.094" v="491" actId="20577"/>
        <pc:sldMkLst>
          <pc:docMk/>
          <pc:sldMk cId="32473856" sldId="619"/>
        </pc:sldMkLst>
        <pc:spChg chg="mod">
          <ac:chgData name="Kalina Jan (260259)" userId="a7e6ec75-d3ba-42c7-b540-e3e8914f88d5" providerId="ADAL" clId="{57B4BBFB-7478-4D4F-A909-653517E26194}" dt="2025-01-16T18:04:23.094" v="491" actId="20577"/>
          <ac:spMkLst>
            <pc:docMk/>
            <pc:sldMk cId="32473856" sldId="619"/>
            <ac:spMk id="5" creationId="{B6E28B5D-B06F-2159-F0CF-853259C8A3EA}"/>
          </ac:spMkLst>
        </pc:spChg>
        <pc:picChg chg="add mod ord">
          <ac:chgData name="Kalina Jan (260259)" userId="a7e6ec75-d3ba-42c7-b540-e3e8914f88d5" providerId="ADAL" clId="{57B4BBFB-7478-4D4F-A909-653517E26194}" dt="2025-01-16T18:04:03.915" v="482" actId="1037"/>
          <ac:picMkLst>
            <pc:docMk/>
            <pc:sldMk cId="32473856" sldId="619"/>
            <ac:picMk id="3" creationId="{8278B792-5621-1000-774C-DF749E624CA9}"/>
          </ac:picMkLst>
        </pc:picChg>
      </pc:sldChg>
      <pc:sldChg chg="addSp delSp modSp add mod">
        <pc:chgData name="Kalina Jan (260259)" userId="a7e6ec75-d3ba-42c7-b540-e3e8914f88d5" providerId="ADAL" clId="{57B4BBFB-7478-4D4F-A909-653517E26194}" dt="2025-01-16T18:06:51.289" v="522" actId="14100"/>
        <pc:sldMkLst>
          <pc:docMk/>
          <pc:sldMk cId="3872210766" sldId="620"/>
        </pc:sldMkLst>
        <pc:spChg chg="mod">
          <ac:chgData name="Kalina Jan (260259)" userId="a7e6ec75-d3ba-42c7-b540-e3e8914f88d5" providerId="ADAL" clId="{57B4BBFB-7478-4D4F-A909-653517E26194}" dt="2025-01-16T18:06:48.270" v="521" actId="14100"/>
          <ac:spMkLst>
            <pc:docMk/>
            <pc:sldMk cId="3872210766" sldId="620"/>
            <ac:spMk id="5" creationId="{9FA10A0E-F495-159D-1E37-178F40DB5C2B}"/>
          </ac:spMkLst>
        </pc:spChg>
        <pc:picChg chg="del">
          <ac:chgData name="Kalina Jan (260259)" userId="a7e6ec75-d3ba-42c7-b540-e3e8914f88d5" providerId="ADAL" clId="{57B4BBFB-7478-4D4F-A909-653517E26194}" dt="2025-01-16T18:05:53.996" v="493" actId="478"/>
          <ac:picMkLst>
            <pc:docMk/>
            <pc:sldMk cId="3872210766" sldId="620"/>
            <ac:picMk id="3" creationId="{C8F8D930-8E46-1615-9F96-6BBFC2827326}"/>
          </ac:picMkLst>
        </pc:picChg>
        <pc:picChg chg="add mod ord">
          <ac:chgData name="Kalina Jan (260259)" userId="a7e6ec75-d3ba-42c7-b540-e3e8914f88d5" providerId="ADAL" clId="{57B4BBFB-7478-4D4F-A909-653517E26194}" dt="2025-01-16T18:06:51.289" v="522" actId="14100"/>
          <ac:picMkLst>
            <pc:docMk/>
            <pc:sldMk cId="3872210766" sldId="620"/>
            <ac:picMk id="4" creationId="{4B0F12D6-A2F9-85BA-1745-BCEFE4EA3EFC}"/>
          </ac:picMkLst>
        </pc:picChg>
      </pc:sldChg>
      <pc:sldChg chg="addSp delSp modSp add mod">
        <pc:chgData name="Kalina Jan (260259)" userId="a7e6ec75-d3ba-42c7-b540-e3e8914f88d5" providerId="ADAL" clId="{57B4BBFB-7478-4D4F-A909-653517E26194}" dt="2025-01-16T18:11:17.314" v="599" actId="478"/>
        <pc:sldMkLst>
          <pc:docMk/>
          <pc:sldMk cId="1845285880" sldId="621"/>
        </pc:sldMkLst>
        <pc:spChg chg="mod">
          <ac:chgData name="Kalina Jan (260259)" userId="a7e6ec75-d3ba-42c7-b540-e3e8914f88d5" providerId="ADAL" clId="{57B4BBFB-7478-4D4F-A909-653517E26194}" dt="2025-01-16T18:11:14.875" v="598" actId="1036"/>
          <ac:spMkLst>
            <pc:docMk/>
            <pc:sldMk cId="1845285880" sldId="621"/>
            <ac:spMk id="5" creationId="{540C451D-136C-AE4A-5DA7-76A439A9C601}"/>
          </ac:spMkLst>
        </pc:spChg>
        <pc:picChg chg="del">
          <ac:chgData name="Kalina Jan (260259)" userId="a7e6ec75-d3ba-42c7-b540-e3e8914f88d5" providerId="ADAL" clId="{57B4BBFB-7478-4D4F-A909-653517E26194}" dt="2025-01-16T18:07:13.850" v="531" actId="478"/>
          <ac:picMkLst>
            <pc:docMk/>
            <pc:sldMk cId="1845285880" sldId="621"/>
            <ac:picMk id="3" creationId="{8353CE88-326E-F0E6-07B1-A22617AEB0EF}"/>
          </ac:picMkLst>
        </pc:picChg>
        <pc:picChg chg="add del mod ord">
          <ac:chgData name="Kalina Jan (260259)" userId="a7e6ec75-d3ba-42c7-b540-e3e8914f88d5" providerId="ADAL" clId="{57B4BBFB-7478-4D4F-A909-653517E26194}" dt="2025-01-16T18:11:17.314" v="599" actId="478"/>
          <ac:picMkLst>
            <pc:docMk/>
            <pc:sldMk cId="1845285880" sldId="621"/>
            <ac:picMk id="4" creationId="{C4AC4BD1-0849-6B26-881A-5A131C71BBB1}"/>
          </ac:picMkLst>
        </pc:picChg>
      </pc:sldChg>
      <pc:sldChg chg="addSp modSp new mod">
        <pc:chgData name="Kalina Jan (260259)" userId="a7e6ec75-d3ba-42c7-b540-e3e8914f88d5" providerId="ADAL" clId="{57B4BBFB-7478-4D4F-A909-653517E26194}" dt="2025-01-16T18:12:44.760" v="622" actId="208"/>
        <pc:sldMkLst>
          <pc:docMk/>
          <pc:sldMk cId="951576973" sldId="622"/>
        </pc:sldMkLst>
        <pc:picChg chg="add mod modCrop">
          <ac:chgData name="Kalina Jan (260259)" userId="a7e6ec75-d3ba-42c7-b540-e3e8914f88d5" providerId="ADAL" clId="{57B4BBFB-7478-4D4F-A909-653517E26194}" dt="2025-01-16T18:12:43.450" v="621" actId="208"/>
          <ac:picMkLst>
            <pc:docMk/>
            <pc:sldMk cId="951576973" sldId="622"/>
            <ac:picMk id="3" creationId="{8665262F-E46B-5105-60CC-2D9B71CFBC73}"/>
          </ac:picMkLst>
        </pc:picChg>
        <pc:picChg chg="add mod modCrop">
          <ac:chgData name="Kalina Jan (260259)" userId="a7e6ec75-d3ba-42c7-b540-e3e8914f88d5" providerId="ADAL" clId="{57B4BBFB-7478-4D4F-A909-653517E26194}" dt="2025-01-16T18:12:44.760" v="622" actId="208"/>
          <ac:picMkLst>
            <pc:docMk/>
            <pc:sldMk cId="951576973" sldId="622"/>
            <ac:picMk id="5" creationId="{46A23934-39FA-DF94-F53D-617C66DF57B0}"/>
          </ac:picMkLst>
        </pc:picChg>
      </pc:sldChg>
      <pc:sldChg chg="addSp delSp modSp add del mod">
        <pc:chgData name="Kalina Jan (260259)" userId="a7e6ec75-d3ba-42c7-b540-e3e8914f88d5" providerId="ADAL" clId="{57B4BBFB-7478-4D4F-A909-653517E26194}" dt="2025-01-16T18:09:15.931" v="558" actId="47"/>
        <pc:sldMkLst>
          <pc:docMk/>
          <pc:sldMk cId="1205115227" sldId="622"/>
        </pc:sldMkLst>
        <pc:spChg chg="mod">
          <ac:chgData name="Kalina Jan (260259)" userId="a7e6ec75-d3ba-42c7-b540-e3e8914f88d5" providerId="ADAL" clId="{57B4BBFB-7478-4D4F-A909-653517E26194}" dt="2025-01-16T18:07:18.663" v="539" actId="20577"/>
          <ac:spMkLst>
            <pc:docMk/>
            <pc:sldMk cId="1205115227" sldId="622"/>
            <ac:spMk id="5" creationId="{6EBBE45C-7524-98F2-F942-D4BC3026E987}"/>
          </ac:spMkLst>
        </pc:spChg>
        <pc:picChg chg="add mod ord">
          <ac:chgData name="Kalina Jan (260259)" userId="a7e6ec75-d3ba-42c7-b540-e3e8914f88d5" providerId="ADAL" clId="{57B4BBFB-7478-4D4F-A909-653517E26194}" dt="2025-01-16T18:07:50.973" v="545" actId="1076"/>
          <ac:picMkLst>
            <pc:docMk/>
            <pc:sldMk cId="1205115227" sldId="622"/>
            <ac:picMk id="3" creationId="{2D340744-53C8-1DFE-386A-FFAE56AAF058}"/>
          </ac:picMkLst>
        </pc:picChg>
        <pc:picChg chg="del">
          <ac:chgData name="Kalina Jan (260259)" userId="a7e6ec75-d3ba-42c7-b540-e3e8914f88d5" providerId="ADAL" clId="{57B4BBFB-7478-4D4F-A909-653517E26194}" dt="2025-01-16T18:07:16.131" v="532" actId="478"/>
          <ac:picMkLst>
            <pc:docMk/>
            <pc:sldMk cId="1205115227" sldId="622"/>
            <ac:picMk id="4" creationId="{586D7487-EA2A-5F9A-7386-493BD742C52D}"/>
          </ac:picMkLst>
        </pc:picChg>
      </pc:sldChg>
      <pc:sldChg chg="modSp add mod">
        <pc:chgData name="Kalina Jan (260259)" userId="a7e6ec75-d3ba-42c7-b540-e3e8914f88d5" providerId="ADAL" clId="{57B4BBFB-7478-4D4F-A909-653517E26194}" dt="2025-01-16T19:58:15.641" v="694" actId="12789"/>
        <pc:sldMkLst>
          <pc:docMk/>
          <pc:sldMk cId="1517040001" sldId="623"/>
        </pc:sldMkLst>
        <pc:spChg chg="mod">
          <ac:chgData name="Kalina Jan (260259)" userId="a7e6ec75-d3ba-42c7-b540-e3e8914f88d5" providerId="ADAL" clId="{57B4BBFB-7478-4D4F-A909-653517E26194}" dt="2025-01-16T19:58:15.641" v="694" actId="12789"/>
          <ac:spMkLst>
            <pc:docMk/>
            <pc:sldMk cId="1517040001" sldId="623"/>
            <ac:spMk id="5" creationId="{C82B1744-3306-E651-1FCF-64157159EF0C}"/>
          </ac:spMkLst>
        </pc:spChg>
      </pc:sldChg>
      <pc:sldChg chg="modSp add del mod">
        <pc:chgData name="Kalina Jan (260259)" userId="a7e6ec75-d3ba-42c7-b540-e3e8914f88d5" providerId="ADAL" clId="{57B4BBFB-7478-4D4F-A909-653517E26194}" dt="2025-01-16T19:59:41.236" v="703" actId="47"/>
        <pc:sldMkLst>
          <pc:docMk/>
          <pc:sldMk cId="3866594269" sldId="624"/>
        </pc:sldMkLst>
        <pc:spChg chg="mod">
          <ac:chgData name="Kalina Jan (260259)" userId="a7e6ec75-d3ba-42c7-b540-e3e8914f88d5" providerId="ADAL" clId="{57B4BBFB-7478-4D4F-A909-653517E26194}" dt="2025-01-16T19:58:22.961" v="702" actId="20577"/>
          <ac:spMkLst>
            <pc:docMk/>
            <pc:sldMk cId="3866594269" sldId="624"/>
            <ac:spMk id="5" creationId="{0138ABB3-EED0-F79F-F9D3-B6244E8A8A33}"/>
          </ac:spMkLst>
        </pc:spChg>
      </pc:sldChg>
      <pc:sldMasterChg chg="modSp mod modSldLayout">
        <pc:chgData name="Kalina Jan (260259)" userId="a7e6ec75-d3ba-42c7-b540-e3e8914f88d5" providerId="ADAL" clId="{57B4BBFB-7478-4D4F-A909-653517E26194}" dt="2025-01-16T20:01:56.904" v="772"/>
        <pc:sldMasterMkLst>
          <pc:docMk/>
          <pc:sldMasterMk cId="0" sldId="2147483669"/>
        </pc:sldMasterMkLst>
        <pc:spChg chg="mod">
          <ac:chgData name="Kalina Jan (260259)" userId="a7e6ec75-d3ba-42c7-b540-e3e8914f88d5" providerId="ADAL" clId="{57B4BBFB-7478-4D4F-A909-653517E26194}" dt="2025-01-16T20:01:34.523" v="750" actId="20577"/>
          <ac:spMkLst>
            <pc:docMk/>
            <pc:sldMasterMk cId="0" sldId="2147483669"/>
            <ac:spMk id="2" creationId="{05CA2701-0450-0663-061B-4CAB5371CD5F}"/>
          </ac:spMkLst>
        </pc:spChg>
        <pc:sldLayoutChg chg="addSp delSp modSp mod">
          <pc:chgData name="Kalina Jan (260259)" userId="a7e6ec75-d3ba-42c7-b540-e3e8914f88d5" providerId="ADAL" clId="{57B4BBFB-7478-4D4F-A909-653517E26194}" dt="2025-01-16T20:01:38.616" v="752"/>
          <pc:sldLayoutMkLst>
            <pc:docMk/>
            <pc:sldMasterMk cId="0" sldId="2147483669"/>
            <pc:sldLayoutMk cId="1923953709" sldId="2147483797"/>
          </pc:sldLayoutMkLst>
          <pc:spChg chg="add mod">
            <ac:chgData name="Kalina Jan (260259)" userId="a7e6ec75-d3ba-42c7-b540-e3e8914f88d5" providerId="ADAL" clId="{57B4BBFB-7478-4D4F-A909-653517E26194}" dt="2025-01-16T20:01:38.616" v="752"/>
            <ac:spMkLst>
              <pc:docMk/>
              <pc:sldMasterMk cId="0" sldId="2147483669"/>
              <pc:sldLayoutMk cId="1923953709" sldId="2147483797"/>
              <ac:spMk id="6" creationId="{F47C7471-3E66-2AE6-B693-FF5B25077560}"/>
            </ac:spMkLst>
          </pc:spChg>
          <pc:spChg chg="del">
            <ac:chgData name="Kalina Jan (260259)" userId="a7e6ec75-d3ba-42c7-b540-e3e8914f88d5" providerId="ADAL" clId="{57B4BBFB-7478-4D4F-A909-653517E26194}" dt="2025-01-16T20:01:38.448" v="751" actId="478"/>
            <ac:spMkLst>
              <pc:docMk/>
              <pc:sldMasterMk cId="0" sldId="2147483669"/>
              <pc:sldLayoutMk cId="1923953709" sldId="2147483797"/>
              <ac:spMk id="7" creationId="{CEC6C283-AED9-BF68-5B0A-71CB5AD3F933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1:40.607" v="754"/>
          <pc:sldLayoutMkLst>
            <pc:docMk/>
            <pc:sldMasterMk cId="0" sldId="2147483669"/>
            <pc:sldLayoutMk cId="934453076" sldId="2147483798"/>
          </pc:sldLayoutMkLst>
          <pc:spChg chg="add mod">
            <ac:chgData name="Kalina Jan (260259)" userId="a7e6ec75-d3ba-42c7-b540-e3e8914f88d5" providerId="ADAL" clId="{57B4BBFB-7478-4D4F-A909-653517E26194}" dt="2025-01-16T20:01:40.607" v="754"/>
            <ac:spMkLst>
              <pc:docMk/>
              <pc:sldMasterMk cId="0" sldId="2147483669"/>
              <pc:sldLayoutMk cId="934453076" sldId="2147483798"/>
              <ac:spMk id="6" creationId="{1AD7BF4A-04B9-E270-67DF-7D2B455E232C}"/>
            </ac:spMkLst>
          </pc:spChg>
          <pc:spChg chg="del">
            <ac:chgData name="Kalina Jan (260259)" userId="a7e6ec75-d3ba-42c7-b540-e3e8914f88d5" providerId="ADAL" clId="{57B4BBFB-7478-4D4F-A909-653517E26194}" dt="2025-01-16T20:01:40.133" v="753" actId="478"/>
            <ac:spMkLst>
              <pc:docMk/>
              <pc:sldMasterMk cId="0" sldId="2147483669"/>
              <pc:sldLayoutMk cId="934453076" sldId="2147483798"/>
              <ac:spMk id="7" creationId="{8F47E75F-1BAB-F36F-34A3-D346FDA5DD11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1:42.143" v="756"/>
          <pc:sldLayoutMkLst>
            <pc:docMk/>
            <pc:sldMasterMk cId="0" sldId="2147483669"/>
            <pc:sldLayoutMk cId="920013745" sldId="2147483799"/>
          </pc:sldLayoutMkLst>
          <pc:spChg chg="add mod">
            <ac:chgData name="Kalina Jan (260259)" userId="a7e6ec75-d3ba-42c7-b540-e3e8914f88d5" providerId="ADAL" clId="{57B4BBFB-7478-4D4F-A909-653517E26194}" dt="2025-01-16T20:01:42.143" v="756"/>
            <ac:spMkLst>
              <pc:docMk/>
              <pc:sldMasterMk cId="0" sldId="2147483669"/>
              <pc:sldLayoutMk cId="920013745" sldId="2147483799"/>
              <ac:spMk id="6" creationId="{A9C9C9B6-8DFF-CD90-E824-BE57C88D9592}"/>
            </ac:spMkLst>
          </pc:spChg>
          <pc:spChg chg="del">
            <ac:chgData name="Kalina Jan (260259)" userId="a7e6ec75-d3ba-42c7-b540-e3e8914f88d5" providerId="ADAL" clId="{57B4BBFB-7478-4D4F-A909-653517E26194}" dt="2025-01-16T20:01:41.883" v="755" actId="478"/>
            <ac:spMkLst>
              <pc:docMk/>
              <pc:sldMasterMk cId="0" sldId="2147483669"/>
              <pc:sldLayoutMk cId="920013745" sldId="2147483799"/>
              <ac:spMk id="7" creationId="{E4979664-A664-136D-118C-233EA6CEAE7D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1:44.204" v="758"/>
          <pc:sldLayoutMkLst>
            <pc:docMk/>
            <pc:sldMasterMk cId="0" sldId="2147483669"/>
            <pc:sldLayoutMk cId="2183271331" sldId="2147483800"/>
          </pc:sldLayoutMkLst>
          <pc:spChg chg="add mod">
            <ac:chgData name="Kalina Jan (260259)" userId="a7e6ec75-d3ba-42c7-b540-e3e8914f88d5" providerId="ADAL" clId="{57B4BBFB-7478-4D4F-A909-653517E26194}" dt="2025-01-16T20:01:44.204" v="758"/>
            <ac:spMkLst>
              <pc:docMk/>
              <pc:sldMasterMk cId="0" sldId="2147483669"/>
              <pc:sldLayoutMk cId="2183271331" sldId="2147483800"/>
              <ac:spMk id="7" creationId="{53A4C858-5999-02EB-B373-31BDFD52A6C1}"/>
            </ac:spMkLst>
          </pc:spChg>
          <pc:spChg chg="del">
            <ac:chgData name="Kalina Jan (260259)" userId="a7e6ec75-d3ba-42c7-b540-e3e8914f88d5" providerId="ADAL" clId="{57B4BBFB-7478-4D4F-A909-653517E26194}" dt="2025-01-16T20:01:43.823" v="757" actId="478"/>
            <ac:spMkLst>
              <pc:docMk/>
              <pc:sldMasterMk cId="0" sldId="2147483669"/>
              <pc:sldLayoutMk cId="2183271331" sldId="2147483800"/>
              <ac:spMk id="8" creationId="{346B9259-45C3-C7BD-C754-1106E15D23C5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1:46.144" v="760"/>
          <pc:sldLayoutMkLst>
            <pc:docMk/>
            <pc:sldMasterMk cId="0" sldId="2147483669"/>
            <pc:sldLayoutMk cId="752529558" sldId="2147483801"/>
          </pc:sldLayoutMkLst>
          <pc:spChg chg="add mod">
            <ac:chgData name="Kalina Jan (260259)" userId="a7e6ec75-d3ba-42c7-b540-e3e8914f88d5" providerId="ADAL" clId="{57B4BBFB-7478-4D4F-A909-653517E26194}" dt="2025-01-16T20:01:46.144" v="760"/>
            <ac:spMkLst>
              <pc:docMk/>
              <pc:sldMasterMk cId="0" sldId="2147483669"/>
              <pc:sldLayoutMk cId="752529558" sldId="2147483801"/>
              <ac:spMk id="9" creationId="{8E477E69-4CA0-20E8-AA7B-1F0EB3A9A1A8}"/>
            </ac:spMkLst>
          </pc:spChg>
          <pc:spChg chg="del">
            <ac:chgData name="Kalina Jan (260259)" userId="a7e6ec75-d3ba-42c7-b540-e3e8914f88d5" providerId="ADAL" clId="{57B4BBFB-7478-4D4F-A909-653517E26194}" dt="2025-01-16T20:01:45.803" v="759" actId="478"/>
            <ac:spMkLst>
              <pc:docMk/>
              <pc:sldMasterMk cId="0" sldId="2147483669"/>
              <pc:sldLayoutMk cId="752529558" sldId="2147483801"/>
              <ac:spMk id="10" creationId="{E36B4F46-BE6A-9756-B2D7-101513D2CB58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1:47.674" v="762"/>
          <pc:sldLayoutMkLst>
            <pc:docMk/>
            <pc:sldMasterMk cId="0" sldId="2147483669"/>
            <pc:sldLayoutMk cId="3709765219" sldId="2147483802"/>
          </pc:sldLayoutMkLst>
          <pc:spChg chg="add mod">
            <ac:chgData name="Kalina Jan (260259)" userId="a7e6ec75-d3ba-42c7-b540-e3e8914f88d5" providerId="ADAL" clId="{57B4BBFB-7478-4D4F-A909-653517E26194}" dt="2025-01-16T20:01:47.674" v="762"/>
            <ac:spMkLst>
              <pc:docMk/>
              <pc:sldMasterMk cId="0" sldId="2147483669"/>
              <pc:sldLayoutMk cId="3709765219" sldId="2147483802"/>
              <ac:spMk id="5" creationId="{6E986418-0492-0658-F611-FB3D28AB3158}"/>
            </ac:spMkLst>
          </pc:spChg>
          <pc:spChg chg="del">
            <ac:chgData name="Kalina Jan (260259)" userId="a7e6ec75-d3ba-42c7-b540-e3e8914f88d5" providerId="ADAL" clId="{57B4BBFB-7478-4D4F-A909-653517E26194}" dt="2025-01-16T20:01:47.443" v="761" actId="478"/>
            <ac:spMkLst>
              <pc:docMk/>
              <pc:sldMasterMk cId="0" sldId="2147483669"/>
              <pc:sldLayoutMk cId="3709765219" sldId="2147483802"/>
              <ac:spMk id="6" creationId="{E0388681-DD99-9AEC-2E57-A5E6C735FC55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1:49.344" v="764"/>
          <pc:sldLayoutMkLst>
            <pc:docMk/>
            <pc:sldMasterMk cId="0" sldId="2147483669"/>
            <pc:sldLayoutMk cId="1066082768" sldId="2147483803"/>
          </pc:sldLayoutMkLst>
          <pc:spChg chg="add mod">
            <ac:chgData name="Kalina Jan (260259)" userId="a7e6ec75-d3ba-42c7-b540-e3e8914f88d5" providerId="ADAL" clId="{57B4BBFB-7478-4D4F-A909-653517E26194}" dt="2025-01-16T20:01:49.344" v="764"/>
            <ac:spMkLst>
              <pc:docMk/>
              <pc:sldMasterMk cId="0" sldId="2147483669"/>
              <pc:sldLayoutMk cId="1066082768" sldId="2147483803"/>
              <ac:spMk id="4" creationId="{28AC2656-69DF-4277-B088-C253C8DD872F}"/>
            </ac:spMkLst>
          </pc:spChg>
          <pc:spChg chg="del">
            <ac:chgData name="Kalina Jan (260259)" userId="a7e6ec75-d3ba-42c7-b540-e3e8914f88d5" providerId="ADAL" clId="{57B4BBFB-7478-4D4F-A909-653517E26194}" dt="2025-01-16T20:01:49.084" v="763" actId="478"/>
            <ac:spMkLst>
              <pc:docMk/>
              <pc:sldMasterMk cId="0" sldId="2147483669"/>
              <pc:sldLayoutMk cId="1066082768" sldId="2147483803"/>
              <ac:spMk id="5" creationId="{325A7099-E604-F1B9-E365-16A39BA7C448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1:50.947" v="766"/>
          <pc:sldLayoutMkLst>
            <pc:docMk/>
            <pc:sldMasterMk cId="0" sldId="2147483669"/>
            <pc:sldLayoutMk cId="3097349810" sldId="2147483804"/>
          </pc:sldLayoutMkLst>
          <pc:spChg chg="add mod">
            <ac:chgData name="Kalina Jan (260259)" userId="a7e6ec75-d3ba-42c7-b540-e3e8914f88d5" providerId="ADAL" clId="{57B4BBFB-7478-4D4F-A909-653517E26194}" dt="2025-01-16T20:01:50.947" v="766"/>
            <ac:spMkLst>
              <pc:docMk/>
              <pc:sldMasterMk cId="0" sldId="2147483669"/>
              <pc:sldLayoutMk cId="3097349810" sldId="2147483804"/>
              <ac:spMk id="7" creationId="{F3288BB5-27CC-AD61-2C1B-FCDDACAA68D3}"/>
            </ac:spMkLst>
          </pc:spChg>
          <pc:spChg chg="del">
            <ac:chgData name="Kalina Jan (260259)" userId="a7e6ec75-d3ba-42c7-b540-e3e8914f88d5" providerId="ADAL" clId="{57B4BBFB-7478-4D4F-A909-653517E26194}" dt="2025-01-16T20:01:50.744" v="765" actId="478"/>
            <ac:spMkLst>
              <pc:docMk/>
              <pc:sldMasterMk cId="0" sldId="2147483669"/>
              <pc:sldLayoutMk cId="3097349810" sldId="2147483804"/>
              <ac:spMk id="8" creationId="{D539AD48-1495-7570-382A-B37B332920AD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1:53.024" v="768"/>
          <pc:sldLayoutMkLst>
            <pc:docMk/>
            <pc:sldMasterMk cId="0" sldId="2147483669"/>
            <pc:sldLayoutMk cId="2376307730" sldId="2147483805"/>
          </pc:sldLayoutMkLst>
          <pc:spChg chg="add mod">
            <ac:chgData name="Kalina Jan (260259)" userId="a7e6ec75-d3ba-42c7-b540-e3e8914f88d5" providerId="ADAL" clId="{57B4BBFB-7478-4D4F-A909-653517E26194}" dt="2025-01-16T20:01:53.024" v="768"/>
            <ac:spMkLst>
              <pc:docMk/>
              <pc:sldMasterMk cId="0" sldId="2147483669"/>
              <pc:sldLayoutMk cId="2376307730" sldId="2147483805"/>
              <ac:spMk id="7" creationId="{50E869EA-0D5F-2D77-211C-D32C861A7202}"/>
            </ac:spMkLst>
          </pc:spChg>
          <pc:spChg chg="del">
            <ac:chgData name="Kalina Jan (260259)" userId="a7e6ec75-d3ba-42c7-b540-e3e8914f88d5" providerId="ADAL" clId="{57B4BBFB-7478-4D4F-A909-653517E26194}" dt="2025-01-16T20:01:52.794" v="767" actId="478"/>
            <ac:spMkLst>
              <pc:docMk/>
              <pc:sldMasterMk cId="0" sldId="2147483669"/>
              <pc:sldLayoutMk cId="2376307730" sldId="2147483805"/>
              <ac:spMk id="8" creationId="{7A52F41D-C966-D5EB-A860-D384942FED89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1:55.074" v="770"/>
          <pc:sldLayoutMkLst>
            <pc:docMk/>
            <pc:sldMasterMk cId="0" sldId="2147483669"/>
            <pc:sldLayoutMk cId="174612130" sldId="2147483806"/>
          </pc:sldLayoutMkLst>
          <pc:spChg chg="add mod">
            <ac:chgData name="Kalina Jan (260259)" userId="a7e6ec75-d3ba-42c7-b540-e3e8914f88d5" providerId="ADAL" clId="{57B4BBFB-7478-4D4F-A909-653517E26194}" dt="2025-01-16T20:01:55.074" v="770"/>
            <ac:spMkLst>
              <pc:docMk/>
              <pc:sldMasterMk cId="0" sldId="2147483669"/>
              <pc:sldLayoutMk cId="174612130" sldId="2147483806"/>
              <ac:spMk id="6" creationId="{ACA7B153-5486-CC2E-CE3A-B34ABCF70004}"/>
            </ac:spMkLst>
          </pc:spChg>
          <pc:spChg chg="del">
            <ac:chgData name="Kalina Jan (260259)" userId="a7e6ec75-d3ba-42c7-b540-e3e8914f88d5" providerId="ADAL" clId="{57B4BBFB-7478-4D4F-A909-653517E26194}" dt="2025-01-16T20:01:54.924" v="769" actId="478"/>
            <ac:spMkLst>
              <pc:docMk/>
              <pc:sldMasterMk cId="0" sldId="2147483669"/>
              <pc:sldLayoutMk cId="174612130" sldId="2147483806"/>
              <ac:spMk id="7" creationId="{950D6AAA-4BD7-01E6-1703-EA617E956F0B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1:56.904" v="772"/>
          <pc:sldLayoutMkLst>
            <pc:docMk/>
            <pc:sldMasterMk cId="0" sldId="2147483669"/>
            <pc:sldLayoutMk cId="2890235036" sldId="2147483807"/>
          </pc:sldLayoutMkLst>
          <pc:spChg chg="add mod">
            <ac:chgData name="Kalina Jan (260259)" userId="a7e6ec75-d3ba-42c7-b540-e3e8914f88d5" providerId="ADAL" clId="{57B4BBFB-7478-4D4F-A909-653517E26194}" dt="2025-01-16T20:01:56.904" v="772"/>
            <ac:spMkLst>
              <pc:docMk/>
              <pc:sldMasterMk cId="0" sldId="2147483669"/>
              <pc:sldLayoutMk cId="2890235036" sldId="2147483807"/>
              <ac:spMk id="6" creationId="{23FCE754-F622-198D-5A80-A89721D6BDE7}"/>
            </ac:spMkLst>
          </pc:spChg>
          <pc:spChg chg="del">
            <ac:chgData name="Kalina Jan (260259)" userId="a7e6ec75-d3ba-42c7-b540-e3e8914f88d5" providerId="ADAL" clId="{57B4BBFB-7478-4D4F-A909-653517E26194}" dt="2025-01-16T20:01:56.705" v="771" actId="478"/>
            <ac:spMkLst>
              <pc:docMk/>
              <pc:sldMasterMk cId="0" sldId="2147483669"/>
              <pc:sldLayoutMk cId="2890235036" sldId="2147483807"/>
              <ac:spMk id="7" creationId="{7656FA55-4C38-4A8A-E58B-80D129E39AC9}"/>
            </ac:spMkLst>
          </pc:spChg>
        </pc:sldLayoutChg>
      </pc:sldMasterChg>
      <pc:sldMasterChg chg="addSp delSp modSp mod modSldLayout">
        <pc:chgData name="Kalina Jan (260259)" userId="a7e6ec75-d3ba-42c7-b540-e3e8914f88d5" providerId="ADAL" clId="{57B4BBFB-7478-4D4F-A909-653517E26194}" dt="2025-01-16T20:02:19.575" v="796"/>
        <pc:sldMasterMkLst>
          <pc:docMk/>
          <pc:sldMasterMk cId="0" sldId="2147483681"/>
        </pc:sldMasterMkLst>
        <pc:spChg chg="del">
          <ac:chgData name="Kalina Jan (260259)" userId="a7e6ec75-d3ba-42c7-b540-e3e8914f88d5" providerId="ADAL" clId="{57B4BBFB-7478-4D4F-A909-653517E26194}" dt="2025-01-16T20:01:59.199" v="773" actId="478"/>
          <ac:spMkLst>
            <pc:docMk/>
            <pc:sldMasterMk cId="0" sldId="2147483681"/>
            <ac:spMk id="2" creationId="{7C1B8141-7BA7-4DF9-A88F-14E20A1B39E9}"/>
          </ac:spMkLst>
        </pc:spChg>
        <pc:spChg chg="add mod">
          <ac:chgData name="Kalina Jan (260259)" userId="a7e6ec75-d3ba-42c7-b540-e3e8914f88d5" providerId="ADAL" clId="{57B4BBFB-7478-4D4F-A909-653517E26194}" dt="2025-01-16T20:01:59.364" v="774"/>
          <ac:spMkLst>
            <pc:docMk/>
            <pc:sldMasterMk cId="0" sldId="2147483681"/>
            <ac:spMk id="3" creationId="{8B62BF8B-42B1-6899-9F72-81DEDDF26262}"/>
          </ac:spMkLst>
        </pc:spChg>
        <pc:sldLayoutChg chg="addSp delSp modSp mod">
          <pc:chgData name="Kalina Jan (260259)" userId="a7e6ec75-d3ba-42c7-b540-e3e8914f88d5" providerId="ADAL" clId="{57B4BBFB-7478-4D4F-A909-653517E26194}" dt="2025-01-16T20:02:01.144" v="776"/>
          <pc:sldLayoutMkLst>
            <pc:docMk/>
            <pc:sldMasterMk cId="0" sldId="2147483681"/>
            <pc:sldLayoutMk cId="863746799" sldId="2147483808"/>
          </pc:sldLayoutMkLst>
          <pc:spChg chg="add mod">
            <ac:chgData name="Kalina Jan (260259)" userId="a7e6ec75-d3ba-42c7-b540-e3e8914f88d5" providerId="ADAL" clId="{57B4BBFB-7478-4D4F-A909-653517E26194}" dt="2025-01-16T20:02:01.144" v="776"/>
            <ac:spMkLst>
              <pc:docMk/>
              <pc:sldMasterMk cId="0" sldId="2147483681"/>
              <pc:sldLayoutMk cId="863746799" sldId="2147483808"/>
              <ac:spMk id="6" creationId="{448CF93D-0144-5004-07CF-F7BD4AAD39EC}"/>
            </ac:spMkLst>
          </pc:spChg>
          <pc:spChg chg="del">
            <ac:chgData name="Kalina Jan (260259)" userId="a7e6ec75-d3ba-42c7-b540-e3e8914f88d5" providerId="ADAL" clId="{57B4BBFB-7478-4D4F-A909-653517E26194}" dt="2025-01-16T20:02:00.964" v="775" actId="478"/>
            <ac:spMkLst>
              <pc:docMk/>
              <pc:sldMasterMk cId="0" sldId="2147483681"/>
              <pc:sldLayoutMk cId="863746799" sldId="2147483808"/>
              <ac:spMk id="7" creationId="{39E2E582-81A7-9496-B082-A54DEADB00A1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2:03.564" v="778"/>
          <pc:sldLayoutMkLst>
            <pc:docMk/>
            <pc:sldMasterMk cId="0" sldId="2147483681"/>
            <pc:sldLayoutMk cId="41858979" sldId="2147483809"/>
          </pc:sldLayoutMkLst>
          <pc:spChg chg="add mod">
            <ac:chgData name="Kalina Jan (260259)" userId="a7e6ec75-d3ba-42c7-b540-e3e8914f88d5" providerId="ADAL" clId="{57B4BBFB-7478-4D4F-A909-653517E26194}" dt="2025-01-16T20:02:03.564" v="778"/>
            <ac:spMkLst>
              <pc:docMk/>
              <pc:sldMasterMk cId="0" sldId="2147483681"/>
              <pc:sldLayoutMk cId="41858979" sldId="2147483809"/>
              <ac:spMk id="6" creationId="{0FC4BE08-F6DF-CFB9-D9FD-40BFDF563250}"/>
            </ac:spMkLst>
          </pc:spChg>
          <pc:spChg chg="del">
            <ac:chgData name="Kalina Jan (260259)" userId="a7e6ec75-d3ba-42c7-b540-e3e8914f88d5" providerId="ADAL" clId="{57B4BBFB-7478-4D4F-A909-653517E26194}" dt="2025-01-16T20:02:03.357" v="777" actId="478"/>
            <ac:spMkLst>
              <pc:docMk/>
              <pc:sldMasterMk cId="0" sldId="2147483681"/>
              <pc:sldLayoutMk cId="41858979" sldId="2147483809"/>
              <ac:spMk id="7" creationId="{635DCF36-6339-5989-C4E2-F8DA1B20516D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2:05.525" v="780"/>
          <pc:sldLayoutMkLst>
            <pc:docMk/>
            <pc:sldMasterMk cId="0" sldId="2147483681"/>
            <pc:sldLayoutMk cId="316167769" sldId="2147483810"/>
          </pc:sldLayoutMkLst>
          <pc:spChg chg="add mod">
            <ac:chgData name="Kalina Jan (260259)" userId="a7e6ec75-d3ba-42c7-b540-e3e8914f88d5" providerId="ADAL" clId="{57B4BBFB-7478-4D4F-A909-653517E26194}" dt="2025-01-16T20:02:05.525" v="780"/>
            <ac:spMkLst>
              <pc:docMk/>
              <pc:sldMasterMk cId="0" sldId="2147483681"/>
              <pc:sldLayoutMk cId="316167769" sldId="2147483810"/>
              <ac:spMk id="6" creationId="{42CB539F-69A6-AAB2-91E8-ACAC3296CB57}"/>
            </ac:spMkLst>
          </pc:spChg>
          <pc:spChg chg="del">
            <ac:chgData name="Kalina Jan (260259)" userId="a7e6ec75-d3ba-42c7-b540-e3e8914f88d5" providerId="ADAL" clId="{57B4BBFB-7478-4D4F-A909-653517E26194}" dt="2025-01-16T20:02:05.355" v="779" actId="478"/>
            <ac:spMkLst>
              <pc:docMk/>
              <pc:sldMasterMk cId="0" sldId="2147483681"/>
              <pc:sldLayoutMk cId="316167769" sldId="2147483810"/>
              <ac:spMk id="7" creationId="{62F4CC4D-1810-6C15-D02C-6DCEDCFDE9A3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2:07.705" v="782"/>
          <pc:sldLayoutMkLst>
            <pc:docMk/>
            <pc:sldMasterMk cId="0" sldId="2147483681"/>
            <pc:sldLayoutMk cId="2932906573" sldId="2147483811"/>
          </pc:sldLayoutMkLst>
          <pc:spChg chg="add mod">
            <ac:chgData name="Kalina Jan (260259)" userId="a7e6ec75-d3ba-42c7-b540-e3e8914f88d5" providerId="ADAL" clId="{57B4BBFB-7478-4D4F-A909-653517E26194}" dt="2025-01-16T20:02:07.705" v="782"/>
            <ac:spMkLst>
              <pc:docMk/>
              <pc:sldMasterMk cId="0" sldId="2147483681"/>
              <pc:sldLayoutMk cId="2932906573" sldId="2147483811"/>
              <ac:spMk id="7" creationId="{A1346861-7A4D-DD5D-72F7-B7A7710BEA95}"/>
            </ac:spMkLst>
          </pc:spChg>
          <pc:spChg chg="del">
            <ac:chgData name="Kalina Jan (260259)" userId="a7e6ec75-d3ba-42c7-b540-e3e8914f88d5" providerId="ADAL" clId="{57B4BBFB-7478-4D4F-A909-653517E26194}" dt="2025-01-16T20:02:07.580" v="781" actId="478"/>
            <ac:spMkLst>
              <pc:docMk/>
              <pc:sldMasterMk cId="0" sldId="2147483681"/>
              <pc:sldLayoutMk cId="2932906573" sldId="2147483811"/>
              <ac:spMk id="8" creationId="{FE68086D-D6D1-12AF-2896-DD25202A4AA2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2:09.615" v="784"/>
          <pc:sldLayoutMkLst>
            <pc:docMk/>
            <pc:sldMasterMk cId="0" sldId="2147483681"/>
            <pc:sldLayoutMk cId="2238956818" sldId="2147483812"/>
          </pc:sldLayoutMkLst>
          <pc:spChg chg="add mod">
            <ac:chgData name="Kalina Jan (260259)" userId="a7e6ec75-d3ba-42c7-b540-e3e8914f88d5" providerId="ADAL" clId="{57B4BBFB-7478-4D4F-A909-653517E26194}" dt="2025-01-16T20:02:09.615" v="784"/>
            <ac:spMkLst>
              <pc:docMk/>
              <pc:sldMasterMk cId="0" sldId="2147483681"/>
              <pc:sldLayoutMk cId="2238956818" sldId="2147483812"/>
              <ac:spMk id="9" creationId="{8EDF8EA7-F6CB-30E4-F8A8-B7EA3839B948}"/>
            </ac:spMkLst>
          </pc:spChg>
          <pc:spChg chg="del">
            <ac:chgData name="Kalina Jan (260259)" userId="a7e6ec75-d3ba-42c7-b540-e3e8914f88d5" providerId="ADAL" clId="{57B4BBFB-7478-4D4F-A909-653517E26194}" dt="2025-01-16T20:02:09.465" v="783" actId="478"/>
            <ac:spMkLst>
              <pc:docMk/>
              <pc:sldMasterMk cId="0" sldId="2147483681"/>
              <pc:sldLayoutMk cId="2238956818" sldId="2147483812"/>
              <ac:spMk id="10" creationId="{51A0C6F4-0C38-07AC-8DE5-364F91715BB6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2:11.650" v="786"/>
          <pc:sldLayoutMkLst>
            <pc:docMk/>
            <pc:sldMasterMk cId="0" sldId="2147483681"/>
            <pc:sldLayoutMk cId="1801539175" sldId="2147483813"/>
          </pc:sldLayoutMkLst>
          <pc:spChg chg="add mod">
            <ac:chgData name="Kalina Jan (260259)" userId="a7e6ec75-d3ba-42c7-b540-e3e8914f88d5" providerId="ADAL" clId="{57B4BBFB-7478-4D4F-A909-653517E26194}" dt="2025-01-16T20:02:11.650" v="786"/>
            <ac:spMkLst>
              <pc:docMk/>
              <pc:sldMasterMk cId="0" sldId="2147483681"/>
              <pc:sldLayoutMk cId="1801539175" sldId="2147483813"/>
              <ac:spMk id="5" creationId="{B91E943D-5CBC-90C9-938F-850154846B41}"/>
            </ac:spMkLst>
          </pc:spChg>
          <pc:spChg chg="del">
            <ac:chgData name="Kalina Jan (260259)" userId="a7e6ec75-d3ba-42c7-b540-e3e8914f88d5" providerId="ADAL" clId="{57B4BBFB-7478-4D4F-A909-653517E26194}" dt="2025-01-16T20:02:11.525" v="785" actId="478"/>
            <ac:spMkLst>
              <pc:docMk/>
              <pc:sldMasterMk cId="0" sldId="2147483681"/>
              <pc:sldLayoutMk cId="1801539175" sldId="2147483813"/>
              <ac:spMk id="6" creationId="{F35332F1-F93E-38C4-887E-0648D580AE66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2:13.105" v="788"/>
          <pc:sldLayoutMkLst>
            <pc:docMk/>
            <pc:sldMasterMk cId="0" sldId="2147483681"/>
            <pc:sldLayoutMk cId="1591694589" sldId="2147483814"/>
          </pc:sldLayoutMkLst>
          <pc:spChg chg="add mod">
            <ac:chgData name="Kalina Jan (260259)" userId="a7e6ec75-d3ba-42c7-b540-e3e8914f88d5" providerId="ADAL" clId="{57B4BBFB-7478-4D4F-A909-653517E26194}" dt="2025-01-16T20:02:13.105" v="788"/>
            <ac:spMkLst>
              <pc:docMk/>
              <pc:sldMasterMk cId="0" sldId="2147483681"/>
              <pc:sldLayoutMk cId="1591694589" sldId="2147483814"/>
              <ac:spMk id="4" creationId="{DB08085E-7706-9548-9312-01AFD6EB0DD9}"/>
            </ac:spMkLst>
          </pc:spChg>
          <pc:spChg chg="del">
            <ac:chgData name="Kalina Jan (260259)" userId="a7e6ec75-d3ba-42c7-b540-e3e8914f88d5" providerId="ADAL" clId="{57B4BBFB-7478-4D4F-A909-653517E26194}" dt="2025-01-16T20:02:12.955" v="787" actId="478"/>
            <ac:spMkLst>
              <pc:docMk/>
              <pc:sldMasterMk cId="0" sldId="2147483681"/>
              <pc:sldLayoutMk cId="1591694589" sldId="2147483814"/>
              <ac:spMk id="5" creationId="{C470030C-8EA4-F5AF-B424-92242E4324EE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2:14.675" v="790"/>
          <pc:sldLayoutMkLst>
            <pc:docMk/>
            <pc:sldMasterMk cId="0" sldId="2147483681"/>
            <pc:sldLayoutMk cId="854268290" sldId="2147483815"/>
          </pc:sldLayoutMkLst>
          <pc:spChg chg="add mod">
            <ac:chgData name="Kalina Jan (260259)" userId="a7e6ec75-d3ba-42c7-b540-e3e8914f88d5" providerId="ADAL" clId="{57B4BBFB-7478-4D4F-A909-653517E26194}" dt="2025-01-16T20:02:14.675" v="790"/>
            <ac:spMkLst>
              <pc:docMk/>
              <pc:sldMasterMk cId="0" sldId="2147483681"/>
              <pc:sldLayoutMk cId="854268290" sldId="2147483815"/>
              <ac:spMk id="7" creationId="{55C66FFC-8C04-2908-0FC9-947D79E94069}"/>
            </ac:spMkLst>
          </pc:spChg>
          <pc:spChg chg="del">
            <ac:chgData name="Kalina Jan (260259)" userId="a7e6ec75-d3ba-42c7-b540-e3e8914f88d5" providerId="ADAL" clId="{57B4BBFB-7478-4D4F-A909-653517E26194}" dt="2025-01-16T20:02:14.495" v="789" actId="478"/>
            <ac:spMkLst>
              <pc:docMk/>
              <pc:sldMasterMk cId="0" sldId="2147483681"/>
              <pc:sldLayoutMk cId="854268290" sldId="2147483815"/>
              <ac:spMk id="8" creationId="{E2232130-E2F5-B7B9-9D23-BB1813F6B734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2:16.108" v="792"/>
          <pc:sldLayoutMkLst>
            <pc:docMk/>
            <pc:sldMasterMk cId="0" sldId="2147483681"/>
            <pc:sldLayoutMk cId="3087005970" sldId="2147483816"/>
          </pc:sldLayoutMkLst>
          <pc:spChg chg="add mod">
            <ac:chgData name="Kalina Jan (260259)" userId="a7e6ec75-d3ba-42c7-b540-e3e8914f88d5" providerId="ADAL" clId="{57B4BBFB-7478-4D4F-A909-653517E26194}" dt="2025-01-16T20:02:16.108" v="792"/>
            <ac:spMkLst>
              <pc:docMk/>
              <pc:sldMasterMk cId="0" sldId="2147483681"/>
              <pc:sldLayoutMk cId="3087005970" sldId="2147483816"/>
              <ac:spMk id="7" creationId="{CC1982BC-B2E2-8371-EB10-9D478F94B0D7}"/>
            </ac:spMkLst>
          </pc:spChg>
          <pc:spChg chg="del">
            <ac:chgData name="Kalina Jan (260259)" userId="a7e6ec75-d3ba-42c7-b540-e3e8914f88d5" providerId="ADAL" clId="{57B4BBFB-7478-4D4F-A909-653517E26194}" dt="2025-01-16T20:02:15.957" v="791" actId="478"/>
            <ac:spMkLst>
              <pc:docMk/>
              <pc:sldMasterMk cId="0" sldId="2147483681"/>
              <pc:sldLayoutMk cId="3087005970" sldId="2147483816"/>
              <ac:spMk id="8" creationId="{D21FB341-4BC8-6836-4D91-486A9E2957AA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2:17.705" v="794"/>
          <pc:sldLayoutMkLst>
            <pc:docMk/>
            <pc:sldMasterMk cId="0" sldId="2147483681"/>
            <pc:sldLayoutMk cId="806041579" sldId="2147483817"/>
          </pc:sldLayoutMkLst>
          <pc:spChg chg="add mod">
            <ac:chgData name="Kalina Jan (260259)" userId="a7e6ec75-d3ba-42c7-b540-e3e8914f88d5" providerId="ADAL" clId="{57B4BBFB-7478-4D4F-A909-653517E26194}" dt="2025-01-16T20:02:17.705" v="794"/>
            <ac:spMkLst>
              <pc:docMk/>
              <pc:sldMasterMk cId="0" sldId="2147483681"/>
              <pc:sldLayoutMk cId="806041579" sldId="2147483817"/>
              <ac:spMk id="6" creationId="{266968C8-0DE3-73B7-7840-57CBA421E1EB}"/>
            </ac:spMkLst>
          </pc:spChg>
          <pc:spChg chg="del">
            <ac:chgData name="Kalina Jan (260259)" userId="a7e6ec75-d3ba-42c7-b540-e3e8914f88d5" providerId="ADAL" clId="{57B4BBFB-7478-4D4F-A909-653517E26194}" dt="2025-01-16T20:02:17.566" v="793" actId="478"/>
            <ac:spMkLst>
              <pc:docMk/>
              <pc:sldMasterMk cId="0" sldId="2147483681"/>
              <pc:sldLayoutMk cId="806041579" sldId="2147483817"/>
              <ac:spMk id="7" creationId="{08623317-01F1-E0FB-246D-38B59CF799F2}"/>
            </ac:spMkLst>
          </pc:spChg>
        </pc:sldLayoutChg>
        <pc:sldLayoutChg chg="addSp delSp modSp mod">
          <pc:chgData name="Kalina Jan (260259)" userId="a7e6ec75-d3ba-42c7-b540-e3e8914f88d5" providerId="ADAL" clId="{57B4BBFB-7478-4D4F-A909-653517E26194}" dt="2025-01-16T20:02:19.575" v="796"/>
          <pc:sldLayoutMkLst>
            <pc:docMk/>
            <pc:sldMasterMk cId="0" sldId="2147483681"/>
            <pc:sldLayoutMk cId="3692533563" sldId="2147483818"/>
          </pc:sldLayoutMkLst>
          <pc:spChg chg="add mod">
            <ac:chgData name="Kalina Jan (260259)" userId="a7e6ec75-d3ba-42c7-b540-e3e8914f88d5" providerId="ADAL" clId="{57B4BBFB-7478-4D4F-A909-653517E26194}" dt="2025-01-16T20:02:19.575" v="796"/>
            <ac:spMkLst>
              <pc:docMk/>
              <pc:sldMasterMk cId="0" sldId="2147483681"/>
              <pc:sldLayoutMk cId="3692533563" sldId="2147483818"/>
              <ac:spMk id="6" creationId="{4F74685E-3E22-DC35-92A3-6DC73F8D4FA7}"/>
            </ac:spMkLst>
          </pc:spChg>
          <pc:spChg chg="del">
            <ac:chgData name="Kalina Jan (260259)" userId="a7e6ec75-d3ba-42c7-b540-e3e8914f88d5" providerId="ADAL" clId="{57B4BBFB-7478-4D4F-A909-653517E26194}" dt="2025-01-16T20:02:19.420" v="795" actId="478"/>
            <ac:spMkLst>
              <pc:docMk/>
              <pc:sldMasterMk cId="0" sldId="2147483681"/>
              <pc:sldLayoutMk cId="3692533563" sldId="2147483818"/>
              <ac:spMk id="7" creationId="{A2572008-2430-BBAE-0B46-636A79B73C25}"/>
            </ac:spMkLst>
          </pc:spChg>
        </pc:sldLayoutChg>
      </pc:sldMasterChg>
    </pc:docChg>
  </pc:docChgLst>
  <pc:docChgLst>
    <pc:chgData name="Kalina Jan (260259)" userId="a7e6ec75-d3ba-42c7-b540-e3e8914f88d5" providerId="ADAL" clId="{79F9372D-4311-4C21-925B-237369B55E34}"/>
    <pc:docChg chg="undo redo custSel addSld delSld modSld modMainMaster">
      <pc:chgData name="Kalina Jan (260259)" userId="a7e6ec75-d3ba-42c7-b540-e3e8914f88d5" providerId="ADAL" clId="{79F9372D-4311-4C21-925B-237369B55E34}" dt="2024-12-21T22:30:45.352" v="2961" actId="20577"/>
      <pc:docMkLst>
        <pc:docMk/>
      </pc:docMkLst>
      <pc:sldChg chg="modSp add mod">
        <pc:chgData name="Kalina Jan (260259)" userId="a7e6ec75-d3ba-42c7-b540-e3e8914f88d5" providerId="ADAL" clId="{79F9372D-4311-4C21-925B-237369B55E34}" dt="2024-12-21T12:33:42.688" v="2852" actId="20577"/>
        <pc:sldMkLst>
          <pc:docMk/>
          <pc:sldMk cId="1715337502" sldId="256"/>
        </pc:sldMkLst>
        <pc:spChg chg="mod">
          <ac:chgData name="Kalina Jan (260259)" userId="a7e6ec75-d3ba-42c7-b540-e3e8914f88d5" providerId="ADAL" clId="{79F9372D-4311-4C21-925B-237369B55E34}" dt="2024-12-21T10:17:15.684" v="17" actId="20577"/>
          <ac:spMkLst>
            <pc:docMk/>
            <pc:sldMk cId="1715337502" sldId="256"/>
            <ac:spMk id="2" creationId="{00000000-0000-0000-0000-000000000000}"/>
          </ac:spMkLst>
        </pc:spChg>
        <pc:spChg chg="mod">
          <ac:chgData name="Kalina Jan (260259)" userId="a7e6ec75-d3ba-42c7-b540-e3e8914f88d5" providerId="ADAL" clId="{79F9372D-4311-4C21-925B-237369B55E34}" dt="2024-12-21T10:17:34.314" v="41" actId="20577"/>
          <ac:spMkLst>
            <pc:docMk/>
            <pc:sldMk cId="1715337502" sldId="256"/>
            <ac:spMk id="3" creationId="{00000000-0000-0000-0000-000000000000}"/>
          </ac:spMkLst>
        </pc:spChg>
        <pc:spChg chg="mod">
          <ac:chgData name="Kalina Jan (260259)" userId="a7e6ec75-d3ba-42c7-b540-e3e8914f88d5" providerId="ADAL" clId="{79F9372D-4311-4C21-925B-237369B55E34}" dt="2024-12-21T10:17:25.614" v="35" actId="20577"/>
          <ac:spMkLst>
            <pc:docMk/>
            <pc:sldMk cId="1715337502" sldId="256"/>
            <ac:spMk id="5" creationId="{C84FCD9C-E01E-EE09-2040-877B47527C4A}"/>
          </ac:spMkLst>
        </pc:spChg>
        <pc:spChg chg="mod">
          <ac:chgData name="Kalina Jan (260259)" userId="a7e6ec75-d3ba-42c7-b540-e3e8914f88d5" providerId="ADAL" clId="{79F9372D-4311-4C21-925B-237369B55E34}" dt="2024-12-21T12:33:42.688" v="2852" actId="20577"/>
          <ac:spMkLst>
            <pc:docMk/>
            <pc:sldMk cId="1715337502" sldId="256"/>
            <ac:spMk id="6" creationId="{9E0ED99E-939F-1CB4-F716-49B140D46207}"/>
          </ac:spMkLst>
        </pc:spChg>
      </pc:sldChg>
      <pc:sldChg chg="del">
        <pc:chgData name="Kalina Jan (260259)" userId="a7e6ec75-d3ba-42c7-b540-e3e8914f88d5" providerId="ADAL" clId="{79F9372D-4311-4C21-925B-237369B55E34}" dt="2024-12-21T10:17:39.808" v="42" actId="47"/>
        <pc:sldMkLst>
          <pc:docMk/>
          <pc:sldMk cId="0" sldId="260"/>
        </pc:sldMkLst>
      </pc:sldChg>
      <pc:sldChg chg="modSp mod">
        <pc:chgData name="Kalina Jan (260259)" userId="a7e6ec75-d3ba-42c7-b540-e3e8914f88d5" providerId="ADAL" clId="{79F9372D-4311-4C21-925B-237369B55E34}" dt="2024-12-21T10:24:24.435" v="201"/>
        <pc:sldMkLst>
          <pc:docMk/>
          <pc:sldMk cId="0" sldId="468"/>
        </pc:sldMkLst>
        <pc:spChg chg="mod">
          <ac:chgData name="Kalina Jan (260259)" userId="a7e6ec75-d3ba-42c7-b540-e3e8914f88d5" providerId="ADAL" clId="{79F9372D-4311-4C21-925B-237369B55E34}" dt="2024-12-21T10:22:31.940" v="116" actId="20577"/>
          <ac:spMkLst>
            <pc:docMk/>
            <pc:sldMk cId="0" sldId="468"/>
            <ac:spMk id="73730" creationId="{5A127E23-28C7-CF85-F182-2A0EE3EE68AD}"/>
          </ac:spMkLst>
        </pc:spChg>
        <pc:spChg chg="mod">
          <ac:chgData name="Kalina Jan (260259)" userId="a7e6ec75-d3ba-42c7-b540-e3e8914f88d5" providerId="ADAL" clId="{79F9372D-4311-4C21-925B-237369B55E34}" dt="2024-12-21T10:24:24.435" v="201"/>
          <ac:spMkLst>
            <pc:docMk/>
            <pc:sldMk cId="0" sldId="468"/>
            <ac:spMk id="73731" creationId="{025D06EE-AE88-AE90-B6FC-BE7127D17088}"/>
          </ac:spMkLst>
        </pc:spChg>
      </pc:sldChg>
      <pc:sldChg chg="modSp mod">
        <pc:chgData name="Kalina Jan (260259)" userId="a7e6ec75-d3ba-42c7-b540-e3e8914f88d5" providerId="ADAL" clId="{79F9372D-4311-4C21-925B-237369B55E34}" dt="2024-12-21T10:28:51.545" v="280" actId="113"/>
        <pc:sldMkLst>
          <pc:docMk/>
          <pc:sldMk cId="0" sldId="473"/>
        </pc:sldMkLst>
        <pc:spChg chg="mod">
          <ac:chgData name="Kalina Jan (260259)" userId="a7e6ec75-d3ba-42c7-b540-e3e8914f88d5" providerId="ADAL" clId="{79F9372D-4311-4C21-925B-237369B55E34}" dt="2024-12-21T10:27:43.275" v="263" actId="20577"/>
          <ac:spMkLst>
            <pc:docMk/>
            <pc:sldMk cId="0" sldId="473"/>
            <ac:spMk id="3" creationId="{C8F339DD-A33E-5138-FCE8-31079EEAF6DC}"/>
          </ac:spMkLst>
        </pc:spChg>
        <pc:spChg chg="mod">
          <ac:chgData name="Kalina Jan (260259)" userId="a7e6ec75-d3ba-42c7-b540-e3e8914f88d5" providerId="ADAL" clId="{79F9372D-4311-4C21-925B-237369B55E34}" dt="2024-12-21T10:28:51.545" v="280" actId="113"/>
          <ac:spMkLst>
            <pc:docMk/>
            <pc:sldMk cId="0" sldId="473"/>
            <ac:spMk id="7" creationId="{1D84573C-8414-4FEE-A604-27A205805BA6}"/>
          </ac:spMkLst>
        </pc:spChg>
        <pc:spChg chg="mod">
          <ac:chgData name="Kalina Jan (260259)" userId="a7e6ec75-d3ba-42c7-b540-e3e8914f88d5" providerId="ADAL" clId="{79F9372D-4311-4C21-925B-237369B55E34}" dt="2024-12-21T10:28:03.866" v="266" actId="20577"/>
          <ac:spMkLst>
            <pc:docMk/>
            <pc:sldMk cId="0" sldId="473"/>
            <ac:spMk id="16390" creationId="{7428AC53-BC15-F906-963D-8D8455738B52}"/>
          </ac:spMkLst>
        </pc:spChg>
      </pc:sldChg>
      <pc:sldChg chg="modSp mod">
        <pc:chgData name="Kalina Jan (260259)" userId="a7e6ec75-d3ba-42c7-b540-e3e8914f88d5" providerId="ADAL" clId="{79F9372D-4311-4C21-925B-237369B55E34}" dt="2024-12-21T10:31:35.766" v="319" actId="20577"/>
        <pc:sldMkLst>
          <pc:docMk/>
          <pc:sldMk cId="0" sldId="475"/>
        </pc:sldMkLst>
        <pc:spChg chg="mod">
          <ac:chgData name="Kalina Jan (260259)" userId="a7e6ec75-d3ba-42c7-b540-e3e8914f88d5" providerId="ADAL" clId="{79F9372D-4311-4C21-925B-237369B55E34}" dt="2024-12-21T10:31:35.766" v="319" actId="20577"/>
          <ac:spMkLst>
            <pc:docMk/>
            <pc:sldMk cId="0" sldId="475"/>
            <ac:spMk id="18435" creationId="{BA216255-7C4F-4F56-5751-5FEC68F46EB4}"/>
          </ac:spMkLst>
        </pc:spChg>
      </pc:sldChg>
      <pc:sldChg chg="modSp mod">
        <pc:chgData name="Kalina Jan (260259)" userId="a7e6ec75-d3ba-42c7-b540-e3e8914f88d5" providerId="ADAL" clId="{79F9372D-4311-4C21-925B-237369B55E34}" dt="2024-12-21T17:07:44.608" v="2896" actId="6549"/>
        <pc:sldMkLst>
          <pc:docMk/>
          <pc:sldMk cId="0" sldId="478"/>
        </pc:sldMkLst>
        <pc:spChg chg="mod">
          <ac:chgData name="Kalina Jan (260259)" userId="a7e6ec75-d3ba-42c7-b540-e3e8914f88d5" providerId="ADAL" clId="{79F9372D-4311-4C21-925B-237369B55E34}" dt="2024-12-21T17:07:44.608" v="2896" actId="6549"/>
          <ac:spMkLst>
            <pc:docMk/>
            <pc:sldMk cId="0" sldId="478"/>
            <ac:spMk id="21507" creationId="{AE24872B-BD46-BB8A-50FD-9A15E8296718}"/>
          </ac:spMkLst>
        </pc:spChg>
      </pc:sldChg>
      <pc:sldChg chg="modSp mod">
        <pc:chgData name="Kalina Jan (260259)" userId="a7e6ec75-d3ba-42c7-b540-e3e8914f88d5" providerId="ADAL" clId="{79F9372D-4311-4C21-925B-237369B55E34}" dt="2024-12-21T10:36:15.407" v="424" actId="1035"/>
        <pc:sldMkLst>
          <pc:docMk/>
          <pc:sldMk cId="0" sldId="479"/>
        </pc:sldMkLst>
        <pc:spChg chg="mod">
          <ac:chgData name="Kalina Jan (260259)" userId="a7e6ec75-d3ba-42c7-b540-e3e8914f88d5" providerId="ADAL" clId="{79F9372D-4311-4C21-925B-237369B55E34}" dt="2024-12-21T10:36:12.337" v="418" actId="20577"/>
          <ac:spMkLst>
            <pc:docMk/>
            <pc:sldMk cId="0" sldId="479"/>
            <ac:spMk id="22531" creationId="{5433F3BA-E697-7205-C916-C1FFD069F0BF}"/>
          </ac:spMkLst>
        </pc:spChg>
        <pc:picChg chg="mod">
          <ac:chgData name="Kalina Jan (260259)" userId="a7e6ec75-d3ba-42c7-b540-e3e8914f88d5" providerId="ADAL" clId="{79F9372D-4311-4C21-925B-237369B55E34}" dt="2024-12-21T10:36:15.407" v="424" actId="1035"/>
          <ac:picMkLst>
            <pc:docMk/>
            <pc:sldMk cId="0" sldId="479"/>
            <ac:picMk id="22533" creationId="{B0AC1DCD-6E7D-0D8A-2059-2BF38742217A}"/>
          </ac:picMkLst>
        </pc:picChg>
      </pc:sldChg>
      <pc:sldChg chg="modSp mod">
        <pc:chgData name="Kalina Jan (260259)" userId="a7e6ec75-d3ba-42c7-b540-e3e8914f88d5" providerId="ADAL" clId="{79F9372D-4311-4C21-925B-237369B55E34}" dt="2024-12-21T10:41:03.748" v="527" actId="113"/>
        <pc:sldMkLst>
          <pc:docMk/>
          <pc:sldMk cId="0" sldId="480"/>
        </pc:sldMkLst>
        <pc:spChg chg="mod">
          <ac:chgData name="Kalina Jan (260259)" userId="a7e6ec75-d3ba-42c7-b540-e3e8914f88d5" providerId="ADAL" clId="{79F9372D-4311-4C21-925B-237369B55E34}" dt="2024-12-21T10:41:03.748" v="527" actId="113"/>
          <ac:spMkLst>
            <pc:docMk/>
            <pc:sldMk cId="0" sldId="480"/>
            <ac:spMk id="3" creationId="{DD52AD4A-146E-EC75-50A8-A60B4A6B4D9B}"/>
          </ac:spMkLst>
        </pc:spChg>
        <pc:spChg chg="mod">
          <ac:chgData name="Kalina Jan (260259)" userId="a7e6ec75-d3ba-42c7-b540-e3e8914f88d5" providerId="ADAL" clId="{79F9372D-4311-4C21-925B-237369B55E34}" dt="2024-12-21T10:39:54.997" v="507"/>
          <ac:spMkLst>
            <pc:docMk/>
            <pc:sldMk cId="0" sldId="480"/>
            <ac:spMk id="26626" creationId="{A1A188B4-DA0F-AFC1-AD99-1AF6E623D342}"/>
          </ac:spMkLst>
        </pc:spChg>
      </pc:sldChg>
      <pc:sldChg chg="delSp modSp mod">
        <pc:chgData name="Kalina Jan (260259)" userId="a7e6ec75-d3ba-42c7-b540-e3e8914f88d5" providerId="ADAL" clId="{79F9372D-4311-4C21-925B-237369B55E34}" dt="2024-12-21T10:38:38.507" v="481" actId="20577"/>
        <pc:sldMkLst>
          <pc:docMk/>
          <pc:sldMk cId="0" sldId="481"/>
        </pc:sldMkLst>
        <pc:spChg chg="mod">
          <ac:chgData name="Kalina Jan (260259)" userId="a7e6ec75-d3ba-42c7-b540-e3e8914f88d5" providerId="ADAL" clId="{79F9372D-4311-4C21-925B-237369B55E34}" dt="2024-12-21T10:38:38.507" v="481" actId="20577"/>
          <ac:spMkLst>
            <pc:docMk/>
            <pc:sldMk cId="0" sldId="481"/>
            <ac:spMk id="3" creationId="{ABC6457C-E758-73F9-9F89-1EFE49A75F5F}"/>
          </ac:spMkLst>
        </pc:spChg>
        <pc:spChg chg="mod">
          <ac:chgData name="Kalina Jan (260259)" userId="a7e6ec75-d3ba-42c7-b540-e3e8914f88d5" providerId="ADAL" clId="{79F9372D-4311-4C21-925B-237369B55E34}" dt="2024-12-21T10:36:25.217" v="427" actId="20577"/>
          <ac:spMkLst>
            <pc:docMk/>
            <pc:sldMk cId="0" sldId="481"/>
            <ac:spMk id="23555" creationId="{71C5C050-DA1C-5CF6-C064-9FD4D41DFAC8}"/>
          </ac:spMkLst>
        </pc:spChg>
        <pc:picChg chg="mod">
          <ac:chgData name="Kalina Jan (260259)" userId="a7e6ec75-d3ba-42c7-b540-e3e8914f88d5" providerId="ADAL" clId="{79F9372D-4311-4C21-925B-237369B55E34}" dt="2024-12-21T10:38:35.117" v="480" actId="1076"/>
          <ac:picMkLst>
            <pc:docMk/>
            <pc:sldMk cId="0" sldId="481"/>
            <ac:picMk id="6" creationId="{0A47420D-826A-BD8C-8EC7-190F276C09BB}"/>
          </ac:picMkLst>
        </pc:picChg>
        <pc:picChg chg="mod">
          <ac:chgData name="Kalina Jan (260259)" userId="a7e6ec75-d3ba-42c7-b540-e3e8914f88d5" providerId="ADAL" clId="{79F9372D-4311-4C21-925B-237369B55E34}" dt="2024-12-21T10:37:18.137" v="454" actId="1035"/>
          <ac:picMkLst>
            <pc:docMk/>
            <pc:sldMk cId="0" sldId="481"/>
            <ac:picMk id="23558" creationId="{2BB30C1D-C4D4-6783-C4C3-856769726253}"/>
          </ac:picMkLst>
        </pc:picChg>
      </pc:sldChg>
      <pc:sldChg chg="delSp modSp">
        <pc:chgData name="Kalina Jan (260259)" userId="a7e6ec75-d3ba-42c7-b540-e3e8914f88d5" providerId="ADAL" clId="{79F9372D-4311-4C21-925B-237369B55E34}" dt="2024-12-21T10:41:36.398" v="535" actId="1036"/>
        <pc:sldMkLst>
          <pc:docMk/>
          <pc:sldMk cId="0" sldId="483"/>
        </pc:sldMkLst>
        <pc:picChg chg="mod">
          <ac:chgData name="Kalina Jan (260259)" userId="a7e6ec75-d3ba-42c7-b540-e3e8914f88d5" providerId="ADAL" clId="{79F9372D-4311-4C21-925B-237369B55E34}" dt="2024-12-21T10:41:36.398" v="535" actId="1036"/>
          <ac:picMkLst>
            <pc:docMk/>
            <pc:sldMk cId="0" sldId="483"/>
            <ac:picMk id="27652" creationId="{47849845-CA8E-6033-CC43-951F9FFD12AD}"/>
          </ac:picMkLst>
        </pc:picChg>
      </pc:sldChg>
      <pc:sldChg chg="modSp mod">
        <pc:chgData name="Kalina Jan (260259)" userId="a7e6ec75-d3ba-42c7-b540-e3e8914f88d5" providerId="ADAL" clId="{79F9372D-4311-4C21-925B-237369B55E34}" dt="2024-12-21T10:42:12.338" v="538" actId="20577"/>
        <pc:sldMkLst>
          <pc:docMk/>
          <pc:sldMk cId="0" sldId="485"/>
        </pc:sldMkLst>
        <pc:spChg chg="mod">
          <ac:chgData name="Kalina Jan (260259)" userId="a7e6ec75-d3ba-42c7-b540-e3e8914f88d5" providerId="ADAL" clId="{79F9372D-4311-4C21-925B-237369B55E34}" dt="2024-12-21T10:42:12.338" v="538" actId="20577"/>
          <ac:spMkLst>
            <pc:docMk/>
            <pc:sldMk cId="0" sldId="485"/>
            <ac:spMk id="3" creationId="{DF5373C3-1967-328B-45A8-796C76D1C817}"/>
          </ac:spMkLst>
        </pc:spChg>
        <pc:picChg chg="mod">
          <ac:chgData name="Kalina Jan (260259)" userId="a7e6ec75-d3ba-42c7-b540-e3e8914f88d5" providerId="ADAL" clId="{79F9372D-4311-4C21-925B-237369B55E34}" dt="2024-12-21T10:41:48.708" v="537" actId="1076"/>
          <ac:picMkLst>
            <pc:docMk/>
            <pc:sldMk cId="0" sldId="485"/>
            <ac:picMk id="28677" creationId="{2F1C050D-9958-3641-AC02-F3442D2B2740}"/>
          </ac:picMkLst>
        </pc:picChg>
      </pc:sldChg>
      <pc:sldChg chg="delSp modSp">
        <pc:chgData name="Kalina Jan (260259)" userId="a7e6ec75-d3ba-42c7-b540-e3e8914f88d5" providerId="ADAL" clId="{79F9372D-4311-4C21-925B-237369B55E34}" dt="2024-12-21T10:42:49.608" v="551" actId="20577"/>
        <pc:sldMkLst>
          <pc:docMk/>
          <pc:sldMk cId="0" sldId="486"/>
        </pc:sldMkLst>
        <pc:spChg chg="mod">
          <ac:chgData name="Kalina Jan (260259)" userId="a7e6ec75-d3ba-42c7-b540-e3e8914f88d5" providerId="ADAL" clId="{79F9372D-4311-4C21-925B-237369B55E34}" dt="2024-12-21T10:42:49.608" v="551" actId="20577"/>
          <ac:spMkLst>
            <pc:docMk/>
            <pc:sldMk cId="0" sldId="486"/>
            <ac:spMk id="2" creationId="{21610942-84B9-77FA-7482-BF18A1DC4380}"/>
          </ac:spMkLst>
        </pc:spChg>
      </pc:sldChg>
      <pc:sldChg chg="modSp mod">
        <pc:chgData name="Kalina Jan (260259)" userId="a7e6ec75-d3ba-42c7-b540-e3e8914f88d5" providerId="ADAL" clId="{79F9372D-4311-4C21-925B-237369B55E34}" dt="2024-12-21T10:46:43.678" v="656" actId="1076"/>
        <pc:sldMkLst>
          <pc:docMk/>
          <pc:sldMk cId="0" sldId="489"/>
        </pc:sldMkLst>
        <pc:spChg chg="mod">
          <ac:chgData name="Kalina Jan (260259)" userId="a7e6ec75-d3ba-42c7-b540-e3e8914f88d5" providerId="ADAL" clId="{79F9372D-4311-4C21-925B-237369B55E34}" dt="2024-12-21T10:46:25.768" v="635" actId="20577"/>
          <ac:spMkLst>
            <pc:docMk/>
            <pc:sldMk cId="0" sldId="489"/>
            <ac:spMk id="31747" creationId="{C60C6F1B-FF00-9089-620D-DE34B7321392}"/>
          </ac:spMkLst>
        </pc:spChg>
        <pc:picChg chg="mod">
          <ac:chgData name="Kalina Jan (260259)" userId="a7e6ec75-d3ba-42c7-b540-e3e8914f88d5" providerId="ADAL" clId="{79F9372D-4311-4C21-925B-237369B55E34}" dt="2024-12-21T10:46:43.678" v="656" actId="1076"/>
          <ac:picMkLst>
            <pc:docMk/>
            <pc:sldMk cId="0" sldId="489"/>
            <ac:picMk id="31749" creationId="{3266A63E-FBD1-5C85-E1D7-71E6A6855215}"/>
          </ac:picMkLst>
        </pc:picChg>
        <pc:picChg chg="mod">
          <ac:chgData name="Kalina Jan (260259)" userId="a7e6ec75-d3ba-42c7-b540-e3e8914f88d5" providerId="ADAL" clId="{79F9372D-4311-4C21-925B-237369B55E34}" dt="2024-12-21T10:46:36.688" v="653" actId="12788"/>
          <ac:picMkLst>
            <pc:docMk/>
            <pc:sldMk cId="0" sldId="489"/>
            <ac:picMk id="31750" creationId="{9F501969-C817-5ED1-C24D-28A78A4AB821}"/>
          </ac:picMkLst>
        </pc:picChg>
        <pc:picChg chg="mod">
          <ac:chgData name="Kalina Jan (260259)" userId="a7e6ec75-d3ba-42c7-b540-e3e8914f88d5" providerId="ADAL" clId="{79F9372D-4311-4C21-925B-237369B55E34}" dt="2024-12-21T10:46:22.098" v="632" actId="12788"/>
          <ac:picMkLst>
            <pc:docMk/>
            <pc:sldMk cId="0" sldId="489"/>
            <ac:picMk id="31751" creationId="{581CFD7E-AE29-762E-4F0E-45A27CB0B139}"/>
          </ac:picMkLst>
        </pc:picChg>
      </pc:sldChg>
      <pc:sldChg chg="del">
        <pc:chgData name="Kalina Jan (260259)" userId="a7e6ec75-d3ba-42c7-b540-e3e8914f88d5" providerId="ADAL" clId="{79F9372D-4311-4C21-925B-237369B55E34}" dt="2024-12-21T10:46:55.943" v="657" actId="47"/>
        <pc:sldMkLst>
          <pc:docMk/>
          <pc:sldMk cId="0" sldId="490"/>
        </pc:sldMkLst>
      </pc:sldChg>
      <pc:sldChg chg="modSp mod">
        <pc:chgData name="Kalina Jan (260259)" userId="a7e6ec75-d3ba-42c7-b540-e3e8914f88d5" providerId="ADAL" clId="{79F9372D-4311-4C21-925B-237369B55E34}" dt="2024-12-21T10:50:51.239" v="744" actId="1036"/>
        <pc:sldMkLst>
          <pc:docMk/>
          <pc:sldMk cId="0" sldId="492"/>
        </pc:sldMkLst>
        <pc:spChg chg="mod">
          <ac:chgData name="Kalina Jan (260259)" userId="a7e6ec75-d3ba-42c7-b540-e3e8914f88d5" providerId="ADAL" clId="{79F9372D-4311-4C21-925B-237369B55E34}" dt="2024-12-21T10:50:51.239" v="744" actId="1036"/>
          <ac:spMkLst>
            <pc:docMk/>
            <pc:sldMk cId="0" sldId="492"/>
            <ac:spMk id="3" creationId="{43FF2BD3-C117-4066-EA7A-F05D60B0B859}"/>
          </ac:spMkLst>
        </pc:spChg>
        <pc:spChg chg="mod">
          <ac:chgData name="Kalina Jan (260259)" userId="a7e6ec75-d3ba-42c7-b540-e3e8914f88d5" providerId="ADAL" clId="{79F9372D-4311-4C21-925B-237369B55E34}" dt="2024-12-21T10:50:31.379" v="730" actId="20577"/>
          <ac:spMkLst>
            <pc:docMk/>
            <pc:sldMk cId="0" sldId="492"/>
            <ac:spMk id="34818" creationId="{2014BA38-3066-2326-DFD7-F5B4A4DCE8ED}"/>
          </ac:spMkLst>
        </pc:spChg>
      </pc:sldChg>
      <pc:sldChg chg="addSp modSp mod">
        <pc:chgData name="Kalina Jan (260259)" userId="a7e6ec75-d3ba-42c7-b540-e3e8914f88d5" providerId="ADAL" clId="{79F9372D-4311-4C21-925B-237369B55E34}" dt="2024-12-21T10:53:09.189" v="826" actId="1076"/>
        <pc:sldMkLst>
          <pc:docMk/>
          <pc:sldMk cId="0" sldId="493"/>
        </pc:sldMkLst>
        <pc:spChg chg="add mod">
          <ac:chgData name="Kalina Jan (260259)" userId="a7e6ec75-d3ba-42c7-b540-e3e8914f88d5" providerId="ADAL" clId="{79F9372D-4311-4C21-925B-237369B55E34}" dt="2024-12-21T10:52:41.844" v="808" actId="115"/>
          <ac:spMkLst>
            <pc:docMk/>
            <pc:sldMk cId="0" sldId="493"/>
            <ac:spMk id="4" creationId="{FFF52B87-99F3-8F68-1F40-04A46060B3A2}"/>
          </ac:spMkLst>
        </pc:spChg>
        <pc:spChg chg="add mod">
          <ac:chgData name="Kalina Jan (260259)" userId="a7e6ec75-d3ba-42c7-b540-e3e8914f88d5" providerId="ADAL" clId="{79F9372D-4311-4C21-925B-237369B55E34}" dt="2024-12-21T10:53:09.189" v="826" actId="1076"/>
          <ac:spMkLst>
            <pc:docMk/>
            <pc:sldMk cId="0" sldId="493"/>
            <ac:spMk id="5" creationId="{01F0E4FA-44A9-0049-913F-0EE357FA90A9}"/>
          </ac:spMkLst>
        </pc:spChg>
        <pc:spChg chg="mod">
          <ac:chgData name="Kalina Jan (260259)" userId="a7e6ec75-d3ba-42c7-b540-e3e8914f88d5" providerId="ADAL" clId="{79F9372D-4311-4C21-925B-237369B55E34}" dt="2024-12-21T10:51:07.569" v="746"/>
          <ac:spMkLst>
            <pc:docMk/>
            <pc:sldMk cId="0" sldId="493"/>
            <ac:spMk id="24579" creationId="{F7A832DE-0063-5FB1-592C-BDBD569ECD9E}"/>
          </ac:spMkLst>
        </pc:spChg>
        <pc:spChg chg="mod">
          <ac:chgData name="Kalina Jan (260259)" userId="a7e6ec75-d3ba-42c7-b540-e3e8914f88d5" providerId="ADAL" clId="{79F9372D-4311-4C21-925B-237369B55E34}" dt="2024-12-21T10:52:25.609" v="803" actId="1036"/>
          <ac:spMkLst>
            <pc:docMk/>
            <pc:sldMk cId="0" sldId="493"/>
            <ac:spMk id="35850" creationId="{F80FF605-219C-36F0-B68B-12508CF091CA}"/>
          </ac:spMkLst>
        </pc:spChg>
        <pc:picChg chg="add mod">
          <ac:chgData name="Kalina Jan (260259)" userId="a7e6ec75-d3ba-42c7-b540-e3e8914f88d5" providerId="ADAL" clId="{79F9372D-4311-4C21-925B-237369B55E34}" dt="2024-12-21T10:53:03.089" v="823" actId="1036"/>
          <ac:picMkLst>
            <pc:docMk/>
            <pc:sldMk cId="0" sldId="493"/>
            <ac:picMk id="2" creationId="{840E462D-76EF-4BB3-3DC6-0F28FF96F327}"/>
          </ac:picMkLst>
        </pc:picChg>
        <pc:picChg chg="add mod">
          <ac:chgData name="Kalina Jan (260259)" userId="a7e6ec75-d3ba-42c7-b540-e3e8914f88d5" providerId="ADAL" clId="{79F9372D-4311-4C21-925B-237369B55E34}" dt="2024-12-21T10:52:29.089" v="804" actId="1076"/>
          <ac:picMkLst>
            <pc:docMk/>
            <pc:sldMk cId="0" sldId="493"/>
            <ac:picMk id="3" creationId="{E9EDDC63-35AE-CBC8-446D-BAFF8A2122FD}"/>
          </ac:picMkLst>
        </pc:picChg>
        <pc:picChg chg="mod">
          <ac:chgData name="Kalina Jan (260259)" userId="a7e6ec75-d3ba-42c7-b540-e3e8914f88d5" providerId="ADAL" clId="{79F9372D-4311-4C21-925B-237369B55E34}" dt="2024-12-21T10:52:25.609" v="803" actId="1036"/>
          <ac:picMkLst>
            <pc:docMk/>
            <pc:sldMk cId="0" sldId="493"/>
            <ac:picMk id="35848" creationId="{FFA82998-1F3F-95F4-1ECC-3A3F20A66860}"/>
          </ac:picMkLst>
        </pc:picChg>
        <pc:cxnChg chg="mod">
          <ac:chgData name="Kalina Jan (260259)" userId="a7e6ec75-d3ba-42c7-b540-e3e8914f88d5" providerId="ADAL" clId="{79F9372D-4311-4C21-925B-237369B55E34}" dt="2024-12-21T10:52:25.609" v="803" actId="1036"/>
          <ac:cxnSpMkLst>
            <pc:docMk/>
            <pc:sldMk cId="0" sldId="493"/>
            <ac:cxnSpMk id="13" creationId="{64183AD2-B8FE-F086-DD6D-9C25A41B4129}"/>
          </ac:cxnSpMkLst>
        </pc:cxnChg>
      </pc:sldChg>
      <pc:sldChg chg="addSp delSp modSp del">
        <pc:chgData name="Kalina Jan (260259)" userId="a7e6ec75-d3ba-42c7-b540-e3e8914f88d5" providerId="ADAL" clId="{79F9372D-4311-4C21-925B-237369B55E34}" dt="2024-12-21T10:53:14.989" v="827" actId="47"/>
        <pc:sldMkLst>
          <pc:docMk/>
          <pc:sldMk cId="0" sldId="495"/>
        </pc:sldMkLst>
      </pc:sldChg>
      <pc:sldChg chg="modSp mod">
        <pc:chgData name="Kalina Jan (260259)" userId="a7e6ec75-d3ba-42c7-b540-e3e8914f88d5" providerId="ADAL" clId="{79F9372D-4311-4C21-925B-237369B55E34}" dt="2024-12-21T17:33:21.207" v="2935" actId="20577"/>
        <pc:sldMkLst>
          <pc:docMk/>
          <pc:sldMk cId="0" sldId="497"/>
        </pc:sldMkLst>
        <pc:spChg chg="mod">
          <ac:chgData name="Kalina Jan (260259)" userId="a7e6ec75-d3ba-42c7-b540-e3e8914f88d5" providerId="ADAL" clId="{79F9372D-4311-4C21-925B-237369B55E34}" dt="2024-12-21T17:33:21.207" v="2935" actId="20577"/>
          <ac:spMkLst>
            <pc:docMk/>
            <pc:sldMk cId="0" sldId="497"/>
            <ac:spMk id="3" creationId="{8C30C0D2-63E5-18D4-19F3-6669BCD0E98F}"/>
          </ac:spMkLst>
        </pc:spChg>
        <pc:spChg chg="mod">
          <ac:chgData name="Kalina Jan (260259)" userId="a7e6ec75-d3ba-42c7-b540-e3e8914f88d5" providerId="ADAL" clId="{79F9372D-4311-4C21-925B-237369B55E34}" dt="2024-12-21T10:59:49.455" v="992" actId="1035"/>
          <ac:spMkLst>
            <pc:docMk/>
            <pc:sldMk cId="0" sldId="497"/>
            <ac:spMk id="39938" creationId="{7C1C3397-0746-B599-938A-D0C0AF6751B4}"/>
          </ac:spMkLst>
        </pc:spChg>
        <pc:picChg chg="mod">
          <ac:chgData name="Kalina Jan (260259)" userId="a7e6ec75-d3ba-42c7-b540-e3e8914f88d5" providerId="ADAL" clId="{79F9372D-4311-4C21-925B-237369B55E34}" dt="2024-12-21T11:00:28.440" v="1005" actId="1036"/>
          <ac:picMkLst>
            <pc:docMk/>
            <pc:sldMk cId="0" sldId="497"/>
            <ac:picMk id="39941" creationId="{874C1E8D-BDA9-87EB-E5CC-3D7A1C58F6B5}"/>
          </ac:picMkLst>
        </pc:picChg>
        <pc:picChg chg="mod">
          <ac:chgData name="Kalina Jan (260259)" userId="a7e6ec75-d3ba-42c7-b540-e3e8914f88d5" providerId="ADAL" clId="{79F9372D-4311-4C21-925B-237369B55E34}" dt="2024-12-21T11:00:59.113" v="1022" actId="1076"/>
          <ac:picMkLst>
            <pc:docMk/>
            <pc:sldMk cId="0" sldId="497"/>
            <ac:picMk id="39942" creationId="{325E66EA-A282-0686-3FED-B5F37CF4DD50}"/>
          </ac:picMkLst>
        </pc:picChg>
        <pc:picChg chg="mod">
          <ac:chgData name="Kalina Jan (260259)" userId="a7e6ec75-d3ba-42c7-b540-e3e8914f88d5" providerId="ADAL" clId="{79F9372D-4311-4C21-925B-237369B55E34}" dt="2024-12-21T11:01:23.941" v="1026" actId="1036"/>
          <ac:picMkLst>
            <pc:docMk/>
            <pc:sldMk cId="0" sldId="497"/>
            <ac:picMk id="39943" creationId="{641A7104-7647-E76D-140A-81254F496F26}"/>
          </ac:picMkLst>
        </pc:picChg>
      </pc:sldChg>
      <pc:sldChg chg="modSp mod">
        <pc:chgData name="Kalina Jan (260259)" userId="a7e6ec75-d3ba-42c7-b540-e3e8914f88d5" providerId="ADAL" clId="{79F9372D-4311-4C21-925B-237369B55E34}" dt="2024-12-21T11:04:12.643" v="1130" actId="14100"/>
        <pc:sldMkLst>
          <pc:docMk/>
          <pc:sldMk cId="0" sldId="500"/>
        </pc:sldMkLst>
        <pc:spChg chg="mod">
          <ac:chgData name="Kalina Jan (260259)" userId="a7e6ec75-d3ba-42c7-b540-e3e8914f88d5" providerId="ADAL" clId="{79F9372D-4311-4C21-925B-237369B55E34}" dt="2024-12-21T11:04:12.643" v="1130" actId="14100"/>
          <ac:spMkLst>
            <pc:docMk/>
            <pc:sldMk cId="0" sldId="500"/>
            <ac:spMk id="31747" creationId="{18151783-F542-B826-0594-B361E1EF7E3B}"/>
          </ac:spMkLst>
        </pc:spChg>
        <pc:spChg chg="mod">
          <ac:chgData name="Kalina Jan (260259)" userId="a7e6ec75-d3ba-42c7-b540-e3e8914f88d5" providerId="ADAL" clId="{79F9372D-4311-4C21-925B-237369B55E34}" dt="2024-12-21T11:01:54.451" v="1066" actId="20577"/>
          <ac:spMkLst>
            <pc:docMk/>
            <pc:sldMk cId="0" sldId="500"/>
            <ac:spMk id="40963" creationId="{C06F87B3-6594-06C9-C3A4-DFAAC47D5F69}"/>
          </ac:spMkLst>
        </pc:spChg>
      </pc:sldChg>
      <pc:sldChg chg="modSp mod">
        <pc:chgData name="Kalina Jan (260259)" userId="a7e6ec75-d3ba-42c7-b540-e3e8914f88d5" providerId="ADAL" clId="{79F9372D-4311-4C21-925B-237369B55E34}" dt="2024-12-21T11:05:53.563" v="1165" actId="20577"/>
        <pc:sldMkLst>
          <pc:docMk/>
          <pc:sldMk cId="0" sldId="501"/>
        </pc:sldMkLst>
        <pc:spChg chg="mod">
          <ac:chgData name="Kalina Jan (260259)" userId="a7e6ec75-d3ba-42c7-b540-e3e8914f88d5" providerId="ADAL" clId="{79F9372D-4311-4C21-925B-237369B55E34}" dt="2024-12-21T11:04:29.014" v="1142" actId="20577"/>
          <ac:spMkLst>
            <pc:docMk/>
            <pc:sldMk cId="0" sldId="501"/>
            <ac:spMk id="43010" creationId="{641A90A7-B7E1-EF13-DAF2-28701ADD166F}"/>
          </ac:spMkLst>
        </pc:spChg>
        <pc:spChg chg="mod">
          <ac:chgData name="Kalina Jan (260259)" userId="a7e6ec75-d3ba-42c7-b540-e3e8914f88d5" providerId="ADAL" clId="{79F9372D-4311-4C21-925B-237369B55E34}" dt="2024-12-21T11:05:53.563" v="1165" actId="20577"/>
          <ac:spMkLst>
            <pc:docMk/>
            <pc:sldMk cId="0" sldId="501"/>
            <ac:spMk id="43011" creationId="{9894A580-6BE3-A970-8E32-86CC9305FE4B}"/>
          </ac:spMkLst>
        </pc:spChg>
        <pc:picChg chg="mod">
          <ac:chgData name="Kalina Jan (260259)" userId="a7e6ec75-d3ba-42c7-b540-e3e8914f88d5" providerId="ADAL" clId="{79F9372D-4311-4C21-925B-237369B55E34}" dt="2024-12-21T11:05:35.315" v="1163" actId="1036"/>
          <ac:picMkLst>
            <pc:docMk/>
            <pc:sldMk cId="0" sldId="501"/>
            <ac:picMk id="43013" creationId="{241C1E81-7480-FEDA-5D3D-C16DFBD90212}"/>
          </ac:picMkLst>
        </pc:picChg>
      </pc:sldChg>
      <pc:sldChg chg="delSp modSp mod">
        <pc:chgData name="Kalina Jan (260259)" userId="a7e6ec75-d3ba-42c7-b540-e3e8914f88d5" providerId="ADAL" clId="{79F9372D-4311-4C21-925B-237369B55E34}" dt="2024-12-21T11:15:56.422" v="1473" actId="20577"/>
        <pc:sldMkLst>
          <pc:docMk/>
          <pc:sldMk cId="0" sldId="503"/>
        </pc:sldMkLst>
        <pc:spChg chg="mod">
          <ac:chgData name="Kalina Jan (260259)" userId="a7e6ec75-d3ba-42c7-b540-e3e8914f88d5" providerId="ADAL" clId="{79F9372D-4311-4C21-925B-237369B55E34}" dt="2024-12-21T11:07:06.881" v="1196" actId="1035"/>
          <ac:spMkLst>
            <pc:docMk/>
            <pc:sldMk cId="0" sldId="503"/>
            <ac:spMk id="2" creationId="{9897EBCD-94A3-4D1E-7EBA-197CE161CF6C}"/>
          </ac:spMkLst>
        </pc:spChg>
        <pc:spChg chg="mod">
          <ac:chgData name="Kalina Jan (260259)" userId="a7e6ec75-d3ba-42c7-b540-e3e8914f88d5" providerId="ADAL" clId="{79F9372D-4311-4C21-925B-237369B55E34}" dt="2024-12-21T11:15:56.422" v="1473" actId="20577"/>
          <ac:spMkLst>
            <pc:docMk/>
            <pc:sldMk cId="0" sldId="503"/>
            <ac:spMk id="6" creationId="{3B1C5E5A-3041-3E60-5F4B-A3167B9022DE}"/>
          </ac:spMkLst>
        </pc:spChg>
        <pc:spChg chg="mod">
          <ac:chgData name="Kalina Jan (260259)" userId="a7e6ec75-d3ba-42c7-b540-e3e8914f88d5" providerId="ADAL" clId="{79F9372D-4311-4C21-925B-237369B55E34}" dt="2024-12-21T11:06:31.311" v="1182" actId="20577"/>
          <ac:spMkLst>
            <pc:docMk/>
            <pc:sldMk cId="0" sldId="503"/>
            <ac:spMk id="45058" creationId="{752CAC78-A091-EFA8-DD6E-1F6C9CDD18CD}"/>
          </ac:spMkLst>
        </pc:spChg>
        <pc:picChg chg="mod">
          <ac:chgData name="Kalina Jan (260259)" userId="a7e6ec75-d3ba-42c7-b540-e3e8914f88d5" providerId="ADAL" clId="{79F9372D-4311-4C21-925B-237369B55E34}" dt="2024-12-21T11:07:06.881" v="1196" actId="1035"/>
          <ac:picMkLst>
            <pc:docMk/>
            <pc:sldMk cId="0" sldId="503"/>
            <ac:picMk id="45063" creationId="{E109BCA9-FCD7-4BD4-4A07-5A702A213C83}"/>
          </ac:picMkLst>
        </pc:picChg>
      </pc:sldChg>
      <pc:sldChg chg="addSp delSp modSp mod">
        <pc:chgData name="Kalina Jan (260259)" userId="a7e6ec75-d3ba-42c7-b540-e3e8914f88d5" providerId="ADAL" clId="{79F9372D-4311-4C21-925B-237369B55E34}" dt="2024-12-21T11:42:43.069" v="2202" actId="113"/>
        <pc:sldMkLst>
          <pc:docMk/>
          <pc:sldMk cId="0" sldId="515"/>
        </pc:sldMkLst>
        <pc:spChg chg="mod">
          <ac:chgData name="Kalina Jan (260259)" userId="a7e6ec75-d3ba-42c7-b540-e3e8914f88d5" providerId="ADAL" clId="{79F9372D-4311-4C21-925B-237369B55E34}" dt="2024-12-21T11:42:43.069" v="2202" actId="113"/>
          <ac:spMkLst>
            <pc:docMk/>
            <pc:sldMk cId="0" sldId="515"/>
            <ac:spMk id="3" creationId="{2323E2F2-4D35-C7BF-3B87-6C4D0F22E485}"/>
          </ac:spMkLst>
        </pc:spChg>
        <pc:spChg chg="mod">
          <ac:chgData name="Kalina Jan (260259)" userId="a7e6ec75-d3ba-42c7-b540-e3e8914f88d5" providerId="ADAL" clId="{79F9372D-4311-4C21-925B-237369B55E34}" dt="2024-12-21T11:28:29.315" v="1925" actId="113"/>
          <ac:spMkLst>
            <pc:docMk/>
            <pc:sldMk cId="0" sldId="515"/>
            <ac:spMk id="55298" creationId="{D7258E50-102F-7BE1-8229-50C61E362DC4}"/>
          </ac:spMkLst>
        </pc:spChg>
        <pc:picChg chg="add mod">
          <ac:chgData name="Kalina Jan (260259)" userId="a7e6ec75-d3ba-42c7-b540-e3e8914f88d5" providerId="ADAL" clId="{79F9372D-4311-4C21-925B-237369B55E34}" dt="2024-12-21T11:42:24.349" v="2200" actId="12788"/>
          <ac:picMkLst>
            <pc:docMk/>
            <pc:sldMk cId="0" sldId="515"/>
            <ac:picMk id="7" creationId="{9AEC7AF6-48E2-8319-71CB-4C5148676411}"/>
          </ac:picMkLst>
        </pc:picChg>
      </pc:sldChg>
      <pc:sldChg chg="modSp mod">
        <pc:chgData name="Kalina Jan (260259)" userId="a7e6ec75-d3ba-42c7-b540-e3e8914f88d5" providerId="ADAL" clId="{79F9372D-4311-4C21-925B-237369B55E34}" dt="2024-12-21T22:30:16.467" v="2942" actId="20577"/>
        <pc:sldMkLst>
          <pc:docMk/>
          <pc:sldMk cId="0" sldId="518"/>
        </pc:sldMkLst>
        <pc:spChg chg="mod">
          <ac:chgData name="Kalina Jan (260259)" userId="a7e6ec75-d3ba-42c7-b540-e3e8914f88d5" providerId="ADAL" clId="{79F9372D-4311-4C21-925B-237369B55E34}" dt="2024-12-21T22:30:16.467" v="2942" actId="20577"/>
          <ac:spMkLst>
            <pc:docMk/>
            <pc:sldMk cId="0" sldId="518"/>
            <ac:spMk id="49155" creationId="{F8B37BBE-023F-D43D-C0F7-43B9D9CA835A}"/>
          </ac:spMkLst>
        </pc:spChg>
        <pc:spChg chg="mod">
          <ac:chgData name="Kalina Jan (260259)" userId="a7e6ec75-d3ba-42c7-b540-e3e8914f88d5" providerId="ADAL" clId="{79F9372D-4311-4C21-925B-237369B55E34}" dt="2024-12-21T11:42:54.892" v="2214" actId="20577"/>
          <ac:spMkLst>
            <pc:docMk/>
            <pc:sldMk cId="0" sldId="518"/>
            <ac:spMk id="56322" creationId="{3F5E4D99-B2EE-B30C-36A2-3AE16C3D36DA}"/>
          </ac:spMkLst>
        </pc:spChg>
        <pc:picChg chg="mod">
          <ac:chgData name="Kalina Jan (260259)" userId="a7e6ec75-d3ba-42c7-b540-e3e8914f88d5" providerId="ADAL" clId="{79F9372D-4311-4C21-925B-237369B55E34}" dt="2024-12-21T11:44:27.899" v="2244" actId="1037"/>
          <ac:picMkLst>
            <pc:docMk/>
            <pc:sldMk cId="0" sldId="518"/>
            <ac:picMk id="56327" creationId="{3410A5E0-AA9B-494A-C57C-CB138443A7E6}"/>
          </ac:picMkLst>
        </pc:picChg>
      </pc:sldChg>
      <pc:sldChg chg="modSp mod">
        <pc:chgData name="Kalina Jan (260259)" userId="a7e6ec75-d3ba-42c7-b540-e3e8914f88d5" providerId="ADAL" clId="{79F9372D-4311-4C21-925B-237369B55E34}" dt="2024-12-21T11:47:33.210" v="2328" actId="113"/>
        <pc:sldMkLst>
          <pc:docMk/>
          <pc:sldMk cId="0" sldId="522"/>
        </pc:sldMkLst>
        <pc:spChg chg="mod">
          <ac:chgData name="Kalina Jan (260259)" userId="a7e6ec75-d3ba-42c7-b540-e3e8914f88d5" providerId="ADAL" clId="{79F9372D-4311-4C21-925B-237369B55E34}" dt="2024-12-21T11:47:33.210" v="2328" actId="113"/>
          <ac:spMkLst>
            <pc:docMk/>
            <pc:sldMk cId="0" sldId="522"/>
            <ac:spMk id="58370" creationId="{7B860865-0C62-E602-5712-0C11D39D63E9}"/>
          </ac:spMkLst>
        </pc:spChg>
      </pc:sldChg>
      <pc:sldChg chg="delSp modSp">
        <pc:chgData name="Kalina Jan (260259)" userId="a7e6ec75-d3ba-42c7-b540-e3e8914f88d5" providerId="ADAL" clId="{79F9372D-4311-4C21-925B-237369B55E34}" dt="2024-12-21T12:26:37.347" v="2772" actId="1035"/>
        <pc:sldMkLst>
          <pc:docMk/>
          <pc:sldMk cId="0" sldId="533"/>
        </pc:sldMkLst>
        <pc:spChg chg="mod">
          <ac:chgData name="Kalina Jan (260259)" userId="a7e6ec75-d3ba-42c7-b540-e3e8914f88d5" providerId="ADAL" clId="{79F9372D-4311-4C21-925B-237369B55E34}" dt="2024-12-21T12:26:37.347" v="2772" actId="1035"/>
          <ac:spMkLst>
            <pc:docMk/>
            <pc:sldMk cId="0" sldId="533"/>
            <ac:spMk id="69635" creationId="{13F15BF4-CBEF-E19D-375E-B705702BE2CA}"/>
          </ac:spMkLst>
        </pc:spChg>
      </pc:sldChg>
      <pc:sldChg chg="addSp delSp modSp mod">
        <pc:chgData name="Kalina Jan (260259)" userId="a7e6ec75-d3ba-42c7-b540-e3e8914f88d5" providerId="ADAL" clId="{79F9372D-4311-4C21-925B-237369B55E34}" dt="2024-12-21T11:06:11.601" v="1173" actId="20577"/>
        <pc:sldMkLst>
          <pc:docMk/>
          <pc:sldMk cId="0" sldId="534"/>
        </pc:sldMkLst>
        <pc:spChg chg="mod">
          <ac:chgData name="Kalina Jan (260259)" userId="a7e6ec75-d3ba-42c7-b540-e3e8914f88d5" providerId="ADAL" clId="{79F9372D-4311-4C21-925B-237369B55E34}" dt="2024-12-21T11:06:11.601" v="1173" actId="20577"/>
          <ac:spMkLst>
            <pc:docMk/>
            <pc:sldMk cId="0" sldId="534"/>
            <ac:spMk id="44034" creationId="{F9D6EE0E-76DE-FA9F-0AAB-8696559E9AE7}"/>
          </ac:spMkLst>
        </pc:spChg>
      </pc:sldChg>
      <pc:sldChg chg="modSp mod">
        <pc:chgData name="Kalina Jan (260259)" userId="a7e6ec75-d3ba-42c7-b540-e3e8914f88d5" providerId="ADAL" clId="{79F9372D-4311-4C21-925B-237369B55E34}" dt="2024-12-21T10:27:04.073" v="257" actId="255"/>
        <pc:sldMkLst>
          <pc:docMk/>
          <pc:sldMk cId="0" sldId="563"/>
        </pc:sldMkLst>
        <pc:spChg chg="mod">
          <ac:chgData name="Kalina Jan (260259)" userId="a7e6ec75-d3ba-42c7-b540-e3e8914f88d5" providerId="ADAL" clId="{79F9372D-4311-4C21-925B-237369B55E34}" dt="2024-12-21T10:22:36.715" v="120" actId="20577"/>
          <ac:spMkLst>
            <pc:docMk/>
            <pc:sldMk cId="0" sldId="563"/>
            <ac:spMk id="74754" creationId="{25D1F934-19F4-9973-953E-3A18C03746B4}"/>
          </ac:spMkLst>
        </pc:spChg>
        <pc:spChg chg="mod">
          <ac:chgData name="Kalina Jan (260259)" userId="a7e6ec75-d3ba-42c7-b540-e3e8914f88d5" providerId="ADAL" clId="{79F9372D-4311-4C21-925B-237369B55E34}" dt="2024-12-21T10:27:04.073" v="257" actId="255"/>
          <ac:spMkLst>
            <pc:docMk/>
            <pc:sldMk cId="0" sldId="563"/>
            <ac:spMk id="74755" creationId="{6F20CC3A-B2A9-D6AC-9C8A-291DAE815446}"/>
          </ac:spMkLst>
        </pc:spChg>
      </pc:sldChg>
      <pc:sldChg chg="modSp mod setBg">
        <pc:chgData name="Kalina Jan (260259)" userId="a7e6ec75-d3ba-42c7-b540-e3e8914f88d5" providerId="ADAL" clId="{79F9372D-4311-4C21-925B-237369B55E34}" dt="2024-12-21T11:27:33.485" v="1892"/>
        <pc:sldMkLst>
          <pc:docMk/>
          <pc:sldMk cId="0" sldId="566"/>
        </pc:sldMkLst>
        <pc:spChg chg="mod">
          <ac:chgData name="Kalina Jan (260259)" userId="a7e6ec75-d3ba-42c7-b540-e3e8914f88d5" providerId="ADAL" clId="{79F9372D-4311-4C21-925B-237369B55E34}" dt="2024-12-21T10:19:31.248" v="73" actId="20577"/>
          <ac:spMkLst>
            <pc:docMk/>
            <pc:sldMk cId="0" sldId="566"/>
            <ac:spMk id="15362" creationId="{9333C9D1-2D45-429E-8372-2BAF7E23E632}"/>
          </ac:spMkLst>
        </pc:spChg>
        <pc:spChg chg="mod">
          <ac:chgData name="Kalina Jan (260259)" userId="a7e6ec75-d3ba-42c7-b540-e3e8914f88d5" providerId="ADAL" clId="{79F9372D-4311-4C21-925B-237369B55E34}" dt="2024-12-21T11:27:33.485" v="1892"/>
          <ac:spMkLst>
            <pc:docMk/>
            <pc:sldMk cId="0" sldId="566"/>
            <ac:spMk id="15363" creationId="{B4433C39-A8F7-A570-3F0A-8700F1E36DC3}"/>
          </ac:spMkLst>
        </pc:spChg>
      </pc:sldChg>
      <pc:sldChg chg="delSp modSp mod delAnim">
        <pc:chgData name="Kalina Jan (260259)" userId="a7e6ec75-d3ba-42c7-b540-e3e8914f88d5" providerId="ADAL" clId="{79F9372D-4311-4C21-925B-237369B55E34}" dt="2024-12-21T10:34:31.586" v="401"/>
        <pc:sldMkLst>
          <pc:docMk/>
          <pc:sldMk cId="0" sldId="567"/>
        </pc:sldMkLst>
        <pc:spChg chg="mod">
          <ac:chgData name="Kalina Jan (260259)" userId="a7e6ec75-d3ba-42c7-b540-e3e8914f88d5" providerId="ADAL" clId="{79F9372D-4311-4C21-925B-237369B55E34}" dt="2024-12-21T10:34:31.586" v="401"/>
          <ac:spMkLst>
            <pc:docMk/>
            <pc:sldMk cId="0" sldId="567"/>
            <ac:spMk id="3" creationId="{E54D9153-7885-CA18-B64D-9758D1225C50}"/>
          </ac:spMkLst>
        </pc:spChg>
      </pc:sldChg>
      <pc:sldChg chg="modSp mod">
        <pc:chgData name="Kalina Jan (260259)" userId="a7e6ec75-d3ba-42c7-b540-e3e8914f88d5" providerId="ADAL" clId="{79F9372D-4311-4C21-925B-237369B55E34}" dt="2024-12-21T10:39:36.532" v="505" actId="27636"/>
        <pc:sldMkLst>
          <pc:docMk/>
          <pc:sldMk cId="0" sldId="568"/>
        </pc:sldMkLst>
        <pc:spChg chg="mod">
          <ac:chgData name="Kalina Jan (260259)" userId="a7e6ec75-d3ba-42c7-b540-e3e8914f88d5" providerId="ADAL" clId="{79F9372D-4311-4C21-925B-237369B55E34}" dt="2024-12-21T10:39:36.532" v="505" actId="27636"/>
          <ac:spMkLst>
            <pc:docMk/>
            <pc:sldMk cId="0" sldId="568"/>
            <ac:spMk id="3" creationId="{2ED3B239-35BF-5E95-58F2-175951A20A68}"/>
          </ac:spMkLst>
        </pc:spChg>
        <pc:spChg chg="mod">
          <ac:chgData name="Kalina Jan (260259)" userId="a7e6ec75-d3ba-42c7-b540-e3e8914f88d5" providerId="ADAL" clId="{79F9372D-4311-4C21-925B-237369B55E34}" dt="2024-12-21T10:38:51.307" v="487" actId="20577"/>
          <ac:spMkLst>
            <pc:docMk/>
            <pc:sldMk cId="0" sldId="568"/>
            <ac:spMk id="24578" creationId="{454C085E-4AC7-8091-1794-8D802FB08378}"/>
          </ac:spMkLst>
        </pc:spChg>
        <pc:picChg chg="mod">
          <ac:chgData name="Kalina Jan (260259)" userId="a7e6ec75-d3ba-42c7-b540-e3e8914f88d5" providerId="ADAL" clId="{79F9372D-4311-4C21-925B-237369B55E34}" dt="2024-12-21T10:38:46.827" v="484" actId="1076"/>
          <ac:picMkLst>
            <pc:docMk/>
            <pc:sldMk cId="0" sldId="568"/>
            <ac:picMk id="24581" creationId="{A0F554F8-3369-5E89-6F90-EED2B12D1DF2}"/>
          </ac:picMkLst>
        </pc:picChg>
      </pc:sldChg>
      <pc:sldChg chg="del setBg">
        <pc:chgData name="Kalina Jan (260259)" userId="a7e6ec75-d3ba-42c7-b540-e3e8914f88d5" providerId="ADAL" clId="{79F9372D-4311-4C21-925B-237369B55E34}" dt="2024-12-21T10:19:51.024" v="75" actId="47"/>
        <pc:sldMkLst>
          <pc:docMk/>
          <pc:sldMk cId="0" sldId="569"/>
        </pc:sldMkLst>
      </pc:sldChg>
      <pc:sldChg chg="modSp mod">
        <pc:chgData name="Kalina Jan (260259)" userId="a7e6ec75-d3ba-42c7-b540-e3e8914f88d5" providerId="ADAL" clId="{79F9372D-4311-4C21-925B-237369B55E34}" dt="2024-12-21T10:45:16.151" v="591" actId="20577"/>
        <pc:sldMkLst>
          <pc:docMk/>
          <pc:sldMk cId="0" sldId="570"/>
        </pc:sldMkLst>
        <pc:spChg chg="mod">
          <ac:chgData name="Kalina Jan (260259)" userId="a7e6ec75-d3ba-42c7-b540-e3e8914f88d5" providerId="ADAL" clId="{79F9372D-4311-4C21-925B-237369B55E34}" dt="2024-12-21T10:45:16.151" v="591" actId="20577"/>
          <ac:spMkLst>
            <pc:docMk/>
            <pc:sldMk cId="0" sldId="570"/>
            <ac:spMk id="3" creationId="{1A29B0EE-FE8E-A530-C552-7CA4AAA53E64}"/>
          </ac:spMkLst>
        </pc:spChg>
      </pc:sldChg>
      <pc:sldChg chg="addSp delSp modSp mod">
        <pc:chgData name="Kalina Jan (260259)" userId="a7e6ec75-d3ba-42c7-b540-e3e8914f88d5" providerId="ADAL" clId="{79F9372D-4311-4C21-925B-237369B55E34}" dt="2024-12-21T10:50:22.799" v="723" actId="20577"/>
        <pc:sldMkLst>
          <pc:docMk/>
          <pc:sldMk cId="0" sldId="571"/>
        </pc:sldMkLst>
        <pc:spChg chg="mod">
          <ac:chgData name="Kalina Jan (260259)" userId="a7e6ec75-d3ba-42c7-b540-e3e8914f88d5" providerId="ADAL" clId="{79F9372D-4311-4C21-925B-237369B55E34}" dt="2024-12-21T10:49:22.029" v="690" actId="20577"/>
          <ac:spMkLst>
            <pc:docMk/>
            <pc:sldMk cId="0" sldId="571"/>
            <ac:spMk id="3" creationId="{07D55898-1441-87FF-FC77-20DE130430DE}"/>
          </ac:spMkLst>
        </pc:spChg>
        <pc:spChg chg="mod">
          <ac:chgData name="Kalina Jan (260259)" userId="a7e6ec75-d3ba-42c7-b540-e3e8914f88d5" providerId="ADAL" clId="{79F9372D-4311-4C21-925B-237369B55E34}" dt="2024-12-21T10:48:37.648" v="680" actId="1035"/>
          <ac:spMkLst>
            <pc:docMk/>
            <pc:sldMk cId="0" sldId="571"/>
            <ac:spMk id="33794" creationId="{B1F70C92-C09F-DBD9-7D8C-872F839D098E}"/>
          </ac:spMkLst>
        </pc:spChg>
        <pc:spChg chg="mod">
          <ac:chgData name="Kalina Jan (260259)" userId="a7e6ec75-d3ba-42c7-b540-e3e8914f88d5" providerId="ADAL" clId="{79F9372D-4311-4C21-925B-237369B55E34}" dt="2024-12-21T10:50:22.799" v="723" actId="20577"/>
          <ac:spMkLst>
            <pc:docMk/>
            <pc:sldMk cId="0" sldId="571"/>
            <ac:spMk id="33797" creationId="{0BEFF126-519D-77E9-8C3E-72F5453CF86A}"/>
          </ac:spMkLst>
        </pc:spChg>
        <pc:picChg chg="add mod">
          <ac:chgData name="Kalina Jan (260259)" userId="a7e6ec75-d3ba-42c7-b540-e3e8914f88d5" providerId="ADAL" clId="{79F9372D-4311-4C21-925B-237369B55E34}" dt="2024-12-21T10:48:34.594" v="679" actId="1035"/>
          <ac:picMkLst>
            <pc:docMk/>
            <pc:sldMk cId="0" sldId="571"/>
            <ac:picMk id="6" creationId="{CBC7794D-D7F2-BCDC-DB57-A94ACF74EE6F}"/>
          </ac:picMkLst>
        </pc:picChg>
      </pc:sldChg>
      <pc:sldChg chg="modSp mod">
        <pc:chgData name="Kalina Jan (260259)" userId="a7e6ec75-d3ba-42c7-b540-e3e8914f88d5" providerId="ADAL" clId="{79F9372D-4311-4C21-925B-237369B55E34}" dt="2024-12-21T10:55:41.620" v="895" actId="1035"/>
        <pc:sldMkLst>
          <pc:docMk/>
          <pc:sldMk cId="0" sldId="572"/>
        </pc:sldMkLst>
        <pc:spChg chg="mod">
          <ac:chgData name="Kalina Jan (260259)" userId="a7e6ec75-d3ba-42c7-b540-e3e8914f88d5" providerId="ADAL" clId="{79F9372D-4311-4C21-925B-237369B55E34}" dt="2024-12-21T10:55:28.196" v="890" actId="20577"/>
          <ac:spMkLst>
            <pc:docMk/>
            <pc:sldMk cId="0" sldId="572"/>
            <ac:spMk id="3" creationId="{8B3B9EF3-839E-BEA7-1E30-FBA460D02B5A}"/>
          </ac:spMkLst>
        </pc:spChg>
        <pc:spChg chg="mod">
          <ac:chgData name="Kalina Jan (260259)" userId="a7e6ec75-d3ba-42c7-b540-e3e8914f88d5" providerId="ADAL" clId="{79F9372D-4311-4C21-925B-237369B55E34}" dt="2024-12-21T10:53:55.489" v="841" actId="1036"/>
          <ac:spMkLst>
            <pc:docMk/>
            <pc:sldMk cId="0" sldId="572"/>
            <ac:spMk id="37891" creationId="{6B9D6F18-4134-4143-BDC3-08AAEE598ED5}"/>
          </ac:spMkLst>
        </pc:spChg>
        <pc:picChg chg="mod">
          <ac:chgData name="Kalina Jan (260259)" userId="a7e6ec75-d3ba-42c7-b540-e3e8914f88d5" providerId="ADAL" clId="{79F9372D-4311-4C21-925B-237369B55E34}" dt="2024-12-21T10:55:41.620" v="895" actId="1035"/>
          <ac:picMkLst>
            <pc:docMk/>
            <pc:sldMk cId="0" sldId="572"/>
            <ac:picMk id="37894" creationId="{B6C1E2AB-6ED0-8838-CFED-74367BDA2FBB}"/>
          </ac:picMkLst>
        </pc:picChg>
      </pc:sldChg>
      <pc:sldChg chg="modSp mod">
        <pc:chgData name="Kalina Jan (260259)" userId="a7e6ec75-d3ba-42c7-b540-e3e8914f88d5" providerId="ADAL" clId="{79F9372D-4311-4C21-925B-237369B55E34}" dt="2024-12-21T17:33:10.447" v="2907" actId="313"/>
        <pc:sldMkLst>
          <pc:docMk/>
          <pc:sldMk cId="0" sldId="573"/>
        </pc:sldMkLst>
        <pc:spChg chg="mod">
          <ac:chgData name="Kalina Jan (260259)" userId="a7e6ec75-d3ba-42c7-b540-e3e8914f88d5" providerId="ADAL" clId="{79F9372D-4311-4C21-925B-237369B55E34}" dt="2024-12-21T10:58:06.950" v="961" actId="113"/>
          <ac:spMkLst>
            <pc:docMk/>
            <pc:sldMk cId="0" sldId="573"/>
            <ac:spMk id="3" creationId="{899F4620-020B-AF41-A149-86F6A15489E7}"/>
          </ac:spMkLst>
        </pc:spChg>
        <pc:spChg chg="mod">
          <ac:chgData name="Kalina Jan (260259)" userId="a7e6ec75-d3ba-42c7-b540-e3e8914f88d5" providerId="ADAL" clId="{79F9372D-4311-4C21-925B-237369B55E34}" dt="2024-12-21T17:33:10.447" v="2907" actId="313"/>
          <ac:spMkLst>
            <pc:docMk/>
            <pc:sldMk cId="0" sldId="573"/>
            <ac:spMk id="8" creationId="{80E09736-9B8C-302C-9DE3-A92722E2CE3C}"/>
          </ac:spMkLst>
        </pc:spChg>
        <pc:spChg chg="mod">
          <ac:chgData name="Kalina Jan (260259)" userId="a7e6ec75-d3ba-42c7-b540-e3e8914f88d5" providerId="ADAL" clId="{79F9372D-4311-4C21-925B-237369B55E34}" dt="2024-12-21T10:57:27.720" v="957" actId="1036"/>
          <ac:spMkLst>
            <pc:docMk/>
            <pc:sldMk cId="0" sldId="573"/>
            <ac:spMk id="38914" creationId="{E68BEFEB-E4FE-41CD-CBE8-9C377556A7BD}"/>
          </ac:spMkLst>
        </pc:spChg>
        <pc:picChg chg="mod">
          <ac:chgData name="Kalina Jan (260259)" userId="a7e6ec75-d3ba-42c7-b540-e3e8914f88d5" providerId="ADAL" clId="{79F9372D-4311-4C21-925B-237369B55E34}" dt="2024-12-21T10:57:24.040" v="954" actId="1035"/>
          <ac:picMkLst>
            <pc:docMk/>
            <pc:sldMk cId="0" sldId="573"/>
            <ac:picMk id="38917" creationId="{D0E10185-C9CE-5962-06AE-6FD0995C441F}"/>
          </ac:picMkLst>
        </pc:picChg>
        <pc:picChg chg="mod">
          <ac:chgData name="Kalina Jan (260259)" userId="a7e6ec75-d3ba-42c7-b540-e3e8914f88d5" providerId="ADAL" clId="{79F9372D-4311-4C21-925B-237369B55E34}" dt="2024-12-21T10:57:24.040" v="954" actId="1035"/>
          <ac:picMkLst>
            <pc:docMk/>
            <pc:sldMk cId="0" sldId="573"/>
            <ac:picMk id="38918" creationId="{4A6A0DAD-8E90-7C2C-D430-ED417478596A}"/>
          </ac:picMkLst>
        </pc:picChg>
        <pc:picChg chg="mod">
          <ac:chgData name="Kalina Jan (260259)" userId="a7e6ec75-d3ba-42c7-b540-e3e8914f88d5" providerId="ADAL" clId="{79F9372D-4311-4C21-925B-237369B55E34}" dt="2024-12-21T10:58:11.140" v="964" actId="1036"/>
          <ac:picMkLst>
            <pc:docMk/>
            <pc:sldMk cId="0" sldId="573"/>
            <ac:picMk id="38919" creationId="{4C31225A-DEA5-B54F-F5FE-8CD085290557}"/>
          </ac:picMkLst>
        </pc:picChg>
      </pc:sldChg>
      <pc:sldChg chg="del setBg">
        <pc:chgData name="Kalina Jan (260259)" userId="a7e6ec75-d3ba-42c7-b540-e3e8914f88d5" providerId="ADAL" clId="{79F9372D-4311-4C21-925B-237369B55E34}" dt="2024-12-21T10:19:58.434" v="77" actId="47"/>
        <pc:sldMkLst>
          <pc:docMk/>
          <pc:sldMk cId="0" sldId="575"/>
        </pc:sldMkLst>
      </pc:sldChg>
      <pc:sldChg chg="modSp mod">
        <pc:chgData name="Kalina Jan (260259)" userId="a7e6ec75-d3ba-42c7-b540-e3e8914f88d5" providerId="ADAL" clId="{79F9372D-4311-4C21-925B-237369B55E34}" dt="2024-12-21T11:11:54.662" v="1389" actId="115"/>
        <pc:sldMkLst>
          <pc:docMk/>
          <pc:sldMk cId="0" sldId="576"/>
        </pc:sldMkLst>
        <pc:spChg chg="mod">
          <ac:chgData name="Kalina Jan (260259)" userId="a7e6ec75-d3ba-42c7-b540-e3e8914f88d5" providerId="ADAL" clId="{79F9372D-4311-4C21-925B-237369B55E34}" dt="2024-12-21T11:11:54.662" v="1389" actId="115"/>
          <ac:spMkLst>
            <pc:docMk/>
            <pc:sldMk cId="0" sldId="576"/>
            <ac:spMk id="3" creationId="{13DE2566-A2CC-C9F1-11CC-03CDE09FB09E}"/>
          </ac:spMkLst>
        </pc:spChg>
        <pc:spChg chg="mod">
          <ac:chgData name="Kalina Jan (260259)" userId="a7e6ec75-d3ba-42c7-b540-e3e8914f88d5" providerId="ADAL" clId="{79F9372D-4311-4C21-925B-237369B55E34}" dt="2024-12-21T11:07:41.312" v="1213" actId="1035"/>
          <ac:spMkLst>
            <pc:docMk/>
            <pc:sldMk cId="0" sldId="576"/>
            <ac:spMk id="46082" creationId="{A906F66F-5114-9490-C7C6-FD14BB6DD43C}"/>
          </ac:spMkLst>
        </pc:spChg>
        <pc:picChg chg="mod">
          <ac:chgData name="Kalina Jan (260259)" userId="a7e6ec75-d3ba-42c7-b540-e3e8914f88d5" providerId="ADAL" clId="{79F9372D-4311-4C21-925B-237369B55E34}" dt="2024-12-21T11:07:52.022" v="1225" actId="12788"/>
          <ac:picMkLst>
            <pc:docMk/>
            <pc:sldMk cId="0" sldId="576"/>
            <ac:picMk id="46085" creationId="{2CD664B1-FB74-2851-0608-96F4CF02F403}"/>
          </ac:picMkLst>
        </pc:picChg>
      </pc:sldChg>
      <pc:sldChg chg="modSp mod">
        <pc:chgData name="Kalina Jan (260259)" userId="a7e6ec75-d3ba-42c7-b540-e3e8914f88d5" providerId="ADAL" clId="{79F9372D-4311-4C21-925B-237369B55E34}" dt="2024-12-21T11:14:03.623" v="1431" actId="20577"/>
        <pc:sldMkLst>
          <pc:docMk/>
          <pc:sldMk cId="0" sldId="577"/>
        </pc:sldMkLst>
        <pc:spChg chg="mod">
          <ac:chgData name="Kalina Jan (260259)" userId="a7e6ec75-d3ba-42c7-b540-e3e8914f88d5" providerId="ADAL" clId="{79F9372D-4311-4C21-925B-237369B55E34}" dt="2024-12-21T11:14:03.623" v="1431" actId="20577"/>
          <ac:spMkLst>
            <pc:docMk/>
            <pc:sldMk cId="0" sldId="577"/>
            <ac:spMk id="3" creationId="{7E68ADEE-9AF0-A689-EF55-E909535F11FF}"/>
          </ac:spMkLst>
        </pc:spChg>
        <pc:spChg chg="mod">
          <ac:chgData name="Kalina Jan (260259)" userId="a7e6ec75-d3ba-42c7-b540-e3e8914f88d5" providerId="ADAL" clId="{79F9372D-4311-4C21-925B-237369B55E34}" dt="2024-12-21T11:12:54.612" v="1401" actId="1036"/>
          <ac:spMkLst>
            <pc:docMk/>
            <pc:sldMk cId="0" sldId="577"/>
            <ac:spMk id="47109" creationId="{622377DC-595D-E4BA-9004-8D4B175C7E76}"/>
          </ac:spMkLst>
        </pc:spChg>
      </pc:sldChg>
      <pc:sldChg chg="modSp mod">
        <pc:chgData name="Kalina Jan (260259)" userId="a7e6ec75-d3ba-42c7-b540-e3e8914f88d5" providerId="ADAL" clId="{79F9372D-4311-4C21-925B-237369B55E34}" dt="2024-12-21T11:16:10.089" v="1486" actId="20577"/>
        <pc:sldMkLst>
          <pc:docMk/>
          <pc:sldMk cId="0" sldId="578"/>
        </pc:sldMkLst>
        <pc:spChg chg="mod">
          <ac:chgData name="Kalina Jan (260259)" userId="a7e6ec75-d3ba-42c7-b540-e3e8914f88d5" providerId="ADAL" clId="{79F9372D-4311-4C21-925B-237369B55E34}" dt="2024-12-21T11:15:16.353" v="1457" actId="20577"/>
          <ac:spMkLst>
            <pc:docMk/>
            <pc:sldMk cId="0" sldId="578"/>
            <ac:spMk id="3" creationId="{7C411CDA-5DF8-890A-91AC-9485129A639F}"/>
          </ac:spMkLst>
        </pc:spChg>
        <pc:spChg chg="mod">
          <ac:chgData name="Kalina Jan (260259)" userId="a7e6ec75-d3ba-42c7-b540-e3e8914f88d5" providerId="ADAL" clId="{79F9372D-4311-4C21-925B-237369B55E34}" dt="2024-12-21T11:16:10.089" v="1486" actId="20577"/>
          <ac:spMkLst>
            <pc:docMk/>
            <pc:sldMk cId="0" sldId="578"/>
            <ac:spMk id="5" creationId="{E9A43B40-0D25-4F53-F33B-0B468A7C48FA}"/>
          </ac:spMkLst>
        </pc:spChg>
        <pc:spChg chg="mod">
          <ac:chgData name="Kalina Jan (260259)" userId="a7e6ec75-d3ba-42c7-b540-e3e8914f88d5" providerId="ADAL" clId="{79F9372D-4311-4C21-925B-237369B55E34}" dt="2024-12-21T11:14:32.103" v="1441" actId="20577"/>
          <ac:spMkLst>
            <pc:docMk/>
            <pc:sldMk cId="0" sldId="578"/>
            <ac:spMk id="48130" creationId="{04F5124A-74F0-7BF3-95AE-86C705499E8B}"/>
          </ac:spMkLst>
        </pc:spChg>
      </pc:sldChg>
      <pc:sldChg chg="addSp delSp modSp mod">
        <pc:chgData name="Kalina Jan (260259)" userId="a7e6ec75-d3ba-42c7-b540-e3e8914f88d5" providerId="ADAL" clId="{79F9372D-4311-4C21-925B-237369B55E34}" dt="2024-12-21T11:27:33.485" v="1892"/>
        <pc:sldMkLst>
          <pc:docMk/>
          <pc:sldMk cId="0" sldId="579"/>
        </pc:sldMkLst>
        <pc:spChg chg="add mod">
          <ac:chgData name="Kalina Jan (260259)" userId="a7e6ec75-d3ba-42c7-b540-e3e8914f88d5" providerId="ADAL" clId="{79F9372D-4311-4C21-925B-237369B55E34}" dt="2024-12-21T11:22:29.419" v="1736" actId="313"/>
          <ac:spMkLst>
            <pc:docMk/>
            <pc:sldMk cId="0" sldId="579"/>
            <ac:spMk id="5" creationId="{388F4397-F5FA-2C9D-453E-70D593D89932}"/>
          </ac:spMkLst>
        </pc:spChg>
        <pc:spChg chg="mod">
          <ac:chgData name="Kalina Jan (260259)" userId="a7e6ec75-d3ba-42c7-b540-e3e8914f88d5" providerId="ADAL" clId="{79F9372D-4311-4C21-925B-237369B55E34}" dt="2024-12-21T11:27:33.485" v="1892"/>
          <ac:spMkLst>
            <pc:docMk/>
            <pc:sldMk cId="0" sldId="579"/>
            <ac:spMk id="49154" creationId="{1A644F36-A5E0-7F08-F54A-B0D487F3DF58}"/>
          </ac:spMkLst>
        </pc:spChg>
        <pc:picChg chg="mod">
          <ac:chgData name="Kalina Jan (260259)" userId="a7e6ec75-d3ba-42c7-b540-e3e8914f88d5" providerId="ADAL" clId="{79F9372D-4311-4C21-925B-237369B55E34}" dt="2024-12-21T11:20:55.544" v="1674" actId="1036"/>
          <ac:picMkLst>
            <pc:docMk/>
            <pc:sldMk cId="0" sldId="579"/>
            <ac:picMk id="49157" creationId="{A8683AA1-E422-D4AF-9867-562AECBE92EB}"/>
          </ac:picMkLst>
        </pc:picChg>
        <pc:picChg chg="mod">
          <ac:chgData name="Kalina Jan (260259)" userId="a7e6ec75-d3ba-42c7-b540-e3e8914f88d5" providerId="ADAL" clId="{79F9372D-4311-4C21-925B-237369B55E34}" dt="2024-12-21T11:21:53.844" v="1718" actId="1036"/>
          <ac:picMkLst>
            <pc:docMk/>
            <pc:sldMk cId="0" sldId="579"/>
            <ac:picMk id="49158" creationId="{3299347D-285D-890D-E533-2302DEEF505E}"/>
          </ac:picMkLst>
        </pc:picChg>
        <pc:picChg chg="mod">
          <ac:chgData name="Kalina Jan (260259)" userId="a7e6ec75-d3ba-42c7-b540-e3e8914f88d5" providerId="ADAL" clId="{79F9372D-4311-4C21-925B-237369B55E34}" dt="2024-12-21T11:22:03.284" v="1721" actId="1035"/>
          <ac:picMkLst>
            <pc:docMk/>
            <pc:sldMk cId="0" sldId="579"/>
            <ac:picMk id="49159" creationId="{07ED18EB-1D64-BE5E-3AB2-D693C42260B8}"/>
          </ac:picMkLst>
        </pc:picChg>
      </pc:sldChg>
      <pc:sldChg chg="modSp mod">
        <pc:chgData name="Kalina Jan (260259)" userId="a7e6ec75-d3ba-42c7-b540-e3e8914f88d5" providerId="ADAL" clId="{79F9372D-4311-4C21-925B-237369B55E34}" dt="2024-12-21T11:27:33.485" v="1892"/>
        <pc:sldMkLst>
          <pc:docMk/>
          <pc:sldMk cId="0" sldId="580"/>
        </pc:sldMkLst>
        <pc:spChg chg="mod">
          <ac:chgData name="Kalina Jan (260259)" userId="a7e6ec75-d3ba-42c7-b540-e3e8914f88d5" providerId="ADAL" clId="{79F9372D-4311-4C21-925B-237369B55E34}" dt="2024-12-21T11:27:33.485" v="1892"/>
          <ac:spMkLst>
            <pc:docMk/>
            <pc:sldMk cId="0" sldId="580"/>
            <ac:spMk id="3" creationId="{5DC31A49-289D-2812-AF1D-62A83797AD3F}"/>
          </ac:spMkLst>
        </pc:spChg>
        <pc:spChg chg="mod">
          <ac:chgData name="Kalina Jan (260259)" userId="a7e6ec75-d3ba-42c7-b540-e3e8914f88d5" providerId="ADAL" clId="{79F9372D-4311-4C21-925B-237369B55E34}" dt="2024-12-21T11:25:09.894" v="1841" actId="313"/>
          <ac:spMkLst>
            <pc:docMk/>
            <pc:sldMk cId="0" sldId="580"/>
            <ac:spMk id="7" creationId="{4554B97C-AB68-03B4-57AF-908601A71AE8}"/>
          </ac:spMkLst>
        </pc:spChg>
        <pc:spChg chg="mod">
          <ac:chgData name="Kalina Jan (260259)" userId="a7e6ec75-d3ba-42c7-b540-e3e8914f88d5" providerId="ADAL" clId="{79F9372D-4311-4C21-925B-237369B55E34}" dt="2024-12-21T11:22:50.964" v="1750" actId="20577"/>
          <ac:spMkLst>
            <pc:docMk/>
            <pc:sldMk cId="0" sldId="580"/>
            <ac:spMk id="50178" creationId="{4D4DCA22-F19C-7312-B84D-D034B946B065}"/>
          </ac:spMkLst>
        </pc:spChg>
      </pc:sldChg>
      <pc:sldChg chg="modSp mod">
        <pc:chgData name="Kalina Jan (260259)" userId="a7e6ec75-d3ba-42c7-b540-e3e8914f88d5" providerId="ADAL" clId="{79F9372D-4311-4C21-925B-237369B55E34}" dt="2024-12-21T11:27:33.485" v="1892"/>
        <pc:sldMkLst>
          <pc:docMk/>
          <pc:sldMk cId="0" sldId="581"/>
        </pc:sldMkLst>
        <pc:spChg chg="mod">
          <ac:chgData name="Kalina Jan (260259)" userId="a7e6ec75-d3ba-42c7-b540-e3e8914f88d5" providerId="ADAL" clId="{79F9372D-4311-4C21-925B-237369B55E34}" dt="2024-12-21T11:27:33.485" v="1892"/>
          <ac:spMkLst>
            <pc:docMk/>
            <pc:sldMk cId="0" sldId="581"/>
            <ac:spMk id="51202" creationId="{62835014-CF95-603B-10AC-3B27ECB81F04}"/>
          </ac:spMkLst>
        </pc:spChg>
        <pc:spChg chg="mod">
          <ac:chgData name="Kalina Jan (260259)" userId="a7e6ec75-d3ba-42c7-b540-e3e8914f88d5" providerId="ADAL" clId="{79F9372D-4311-4C21-925B-237369B55E34}" dt="2024-12-21T11:26:02.929" v="1869" actId="113"/>
          <ac:spMkLst>
            <pc:docMk/>
            <pc:sldMk cId="0" sldId="581"/>
            <ac:spMk id="51203" creationId="{C2D68D6D-EA4B-D47A-F9A9-C663634CC55D}"/>
          </ac:spMkLst>
        </pc:spChg>
      </pc:sldChg>
      <pc:sldChg chg="modSp mod">
        <pc:chgData name="Kalina Jan (260259)" userId="a7e6ec75-d3ba-42c7-b540-e3e8914f88d5" providerId="ADAL" clId="{79F9372D-4311-4C21-925B-237369B55E34}" dt="2024-12-21T11:27:33.485" v="1892"/>
        <pc:sldMkLst>
          <pc:docMk/>
          <pc:sldMk cId="0" sldId="583"/>
        </pc:sldMkLst>
        <pc:spChg chg="mod">
          <ac:chgData name="Kalina Jan (260259)" userId="a7e6ec75-d3ba-42c7-b540-e3e8914f88d5" providerId="ADAL" clId="{79F9372D-4311-4C21-925B-237369B55E34}" dt="2024-12-21T11:27:33.485" v="1892"/>
          <ac:spMkLst>
            <pc:docMk/>
            <pc:sldMk cId="0" sldId="583"/>
            <ac:spMk id="52226" creationId="{3CA994F3-FA09-BD17-97FB-DF9DDFC2F992}"/>
          </ac:spMkLst>
        </pc:spChg>
        <pc:spChg chg="mod">
          <ac:chgData name="Kalina Jan (260259)" userId="a7e6ec75-d3ba-42c7-b540-e3e8914f88d5" providerId="ADAL" clId="{79F9372D-4311-4C21-925B-237369B55E34}" dt="2024-12-21T11:27:04.599" v="1890" actId="20577"/>
          <ac:spMkLst>
            <pc:docMk/>
            <pc:sldMk cId="0" sldId="583"/>
            <ac:spMk id="52227" creationId="{943A4EBE-0740-1883-F6CB-411E54DAB593}"/>
          </ac:spMkLst>
        </pc:spChg>
      </pc:sldChg>
      <pc:sldChg chg="modSp mod">
        <pc:chgData name="Kalina Jan (260259)" userId="a7e6ec75-d3ba-42c7-b540-e3e8914f88d5" providerId="ADAL" clId="{79F9372D-4311-4C21-925B-237369B55E34}" dt="2024-12-21T11:28:18.715" v="1919" actId="20577"/>
        <pc:sldMkLst>
          <pc:docMk/>
          <pc:sldMk cId="0" sldId="584"/>
        </pc:sldMkLst>
        <pc:spChg chg="mod">
          <ac:chgData name="Kalina Jan (260259)" userId="a7e6ec75-d3ba-42c7-b540-e3e8914f88d5" providerId="ADAL" clId="{79F9372D-4311-4C21-925B-237369B55E34}" dt="2024-12-21T11:27:33.485" v="1892"/>
          <ac:spMkLst>
            <pc:docMk/>
            <pc:sldMk cId="0" sldId="584"/>
            <ac:spMk id="53250" creationId="{D11EA8CE-0D6A-AEC7-F04C-740A838553ED}"/>
          </ac:spMkLst>
        </pc:spChg>
        <pc:spChg chg="mod">
          <ac:chgData name="Kalina Jan (260259)" userId="a7e6ec75-d3ba-42c7-b540-e3e8914f88d5" providerId="ADAL" clId="{79F9372D-4311-4C21-925B-237369B55E34}" dt="2024-12-21T11:28:18.715" v="1919" actId="20577"/>
          <ac:spMkLst>
            <pc:docMk/>
            <pc:sldMk cId="0" sldId="584"/>
            <ac:spMk id="53251" creationId="{7FD2553D-1BBB-5D46-8969-0A5E9F6FB9FD}"/>
          </ac:spMkLst>
        </pc:spChg>
      </pc:sldChg>
      <pc:sldChg chg="del setBg">
        <pc:chgData name="Kalina Jan (260259)" userId="a7e6ec75-d3ba-42c7-b540-e3e8914f88d5" providerId="ADAL" clId="{79F9372D-4311-4C21-925B-237369B55E34}" dt="2024-12-21T10:20:03.634" v="79" actId="47"/>
        <pc:sldMkLst>
          <pc:docMk/>
          <pc:sldMk cId="0" sldId="586"/>
        </pc:sldMkLst>
      </pc:sldChg>
      <pc:sldChg chg="modSp mod">
        <pc:chgData name="Kalina Jan (260259)" userId="a7e6ec75-d3ba-42c7-b540-e3e8914f88d5" providerId="ADAL" clId="{79F9372D-4311-4C21-925B-237369B55E34}" dt="2024-12-21T22:30:27.777" v="2956" actId="20577"/>
        <pc:sldMkLst>
          <pc:docMk/>
          <pc:sldMk cId="0" sldId="587"/>
        </pc:sldMkLst>
        <pc:spChg chg="mod">
          <ac:chgData name="Kalina Jan (260259)" userId="a7e6ec75-d3ba-42c7-b540-e3e8914f88d5" providerId="ADAL" clId="{79F9372D-4311-4C21-925B-237369B55E34}" dt="2024-12-21T22:30:27.777" v="2956" actId="20577"/>
          <ac:spMkLst>
            <pc:docMk/>
            <pc:sldMk cId="0" sldId="587"/>
            <ac:spMk id="49155" creationId="{26AE60CE-9B20-8FA9-AAEC-EC7BDC25303B}"/>
          </ac:spMkLst>
        </pc:spChg>
        <pc:spChg chg="mod">
          <ac:chgData name="Kalina Jan (260259)" userId="a7e6ec75-d3ba-42c7-b540-e3e8914f88d5" providerId="ADAL" clId="{79F9372D-4311-4C21-925B-237369B55E34}" dt="2024-12-21T11:45:51.072" v="2286" actId="6549"/>
          <ac:spMkLst>
            <pc:docMk/>
            <pc:sldMk cId="0" sldId="587"/>
            <ac:spMk id="57346" creationId="{BBDE7E36-4722-9700-B37A-CB55C9FD1B22}"/>
          </ac:spMkLst>
        </pc:spChg>
        <pc:picChg chg="mod">
          <ac:chgData name="Kalina Jan (260259)" userId="a7e6ec75-d3ba-42c7-b540-e3e8914f88d5" providerId="ADAL" clId="{79F9372D-4311-4C21-925B-237369B55E34}" dt="2024-12-21T11:46:06.681" v="2289" actId="1036"/>
          <ac:picMkLst>
            <pc:docMk/>
            <pc:sldMk cId="0" sldId="587"/>
            <ac:picMk id="57349" creationId="{DE6FBEAB-EE0B-804C-0995-154B1629DD5D}"/>
          </ac:picMkLst>
        </pc:picChg>
        <pc:picChg chg="mod">
          <ac:chgData name="Kalina Jan (260259)" userId="a7e6ec75-d3ba-42c7-b540-e3e8914f88d5" providerId="ADAL" clId="{79F9372D-4311-4C21-925B-237369B55E34}" dt="2024-12-21T11:46:40.780" v="2308" actId="1036"/>
          <ac:picMkLst>
            <pc:docMk/>
            <pc:sldMk cId="0" sldId="587"/>
            <ac:picMk id="57350" creationId="{57789505-5478-C07A-6596-4B036BEA08BF}"/>
          </ac:picMkLst>
        </pc:picChg>
        <pc:picChg chg="mod">
          <ac:chgData name="Kalina Jan (260259)" userId="a7e6ec75-d3ba-42c7-b540-e3e8914f88d5" providerId="ADAL" clId="{79F9372D-4311-4C21-925B-237369B55E34}" dt="2024-12-21T11:46:37.570" v="2306" actId="1035"/>
          <ac:picMkLst>
            <pc:docMk/>
            <pc:sldMk cId="0" sldId="587"/>
            <ac:picMk id="57351" creationId="{E918E4EF-3D45-77F3-8318-CA3BC8184D91}"/>
          </ac:picMkLst>
        </pc:picChg>
      </pc:sldChg>
      <pc:sldChg chg="modSp mod">
        <pc:chgData name="Kalina Jan (260259)" userId="a7e6ec75-d3ba-42c7-b540-e3e8914f88d5" providerId="ADAL" clId="{79F9372D-4311-4C21-925B-237369B55E34}" dt="2024-12-21T11:48:40.480" v="2356" actId="1036"/>
        <pc:sldMkLst>
          <pc:docMk/>
          <pc:sldMk cId="0" sldId="588"/>
        </pc:sldMkLst>
        <pc:spChg chg="mod">
          <ac:chgData name="Kalina Jan (260259)" userId="a7e6ec75-d3ba-42c7-b540-e3e8914f88d5" providerId="ADAL" clId="{79F9372D-4311-4C21-925B-237369B55E34}" dt="2024-12-21T11:48:29.090" v="2350" actId="403"/>
          <ac:spMkLst>
            <pc:docMk/>
            <pc:sldMk cId="0" sldId="588"/>
            <ac:spMk id="3" creationId="{A13A771A-CBEC-8B71-71A1-B1E6384DFB80}"/>
          </ac:spMkLst>
        </pc:spChg>
        <pc:picChg chg="mod">
          <ac:chgData name="Kalina Jan (260259)" userId="a7e6ec75-d3ba-42c7-b540-e3e8914f88d5" providerId="ADAL" clId="{79F9372D-4311-4C21-925B-237369B55E34}" dt="2024-12-21T11:48:32.310" v="2352" actId="1035"/>
          <ac:picMkLst>
            <pc:docMk/>
            <pc:sldMk cId="0" sldId="588"/>
            <ac:picMk id="59397" creationId="{8EBD157C-A060-BF2F-7CC4-F636E23C750B}"/>
          </ac:picMkLst>
        </pc:picChg>
        <pc:picChg chg="mod">
          <ac:chgData name="Kalina Jan (260259)" userId="a7e6ec75-d3ba-42c7-b540-e3e8914f88d5" providerId="ADAL" clId="{79F9372D-4311-4C21-925B-237369B55E34}" dt="2024-12-21T11:48:32.310" v="2352" actId="1035"/>
          <ac:picMkLst>
            <pc:docMk/>
            <pc:sldMk cId="0" sldId="588"/>
            <ac:picMk id="59398" creationId="{22E2E957-5A41-FA15-C1FF-048590D4E91B}"/>
          </ac:picMkLst>
        </pc:picChg>
        <pc:picChg chg="mod">
          <ac:chgData name="Kalina Jan (260259)" userId="a7e6ec75-d3ba-42c7-b540-e3e8914f88d5" providerId="ADAL" clId="{79F9372D-4311-4C21-925B-237369B55E34}" dt="2024-12-21T11:48:40.480" v="2356" actId="1036"/>
          <ac:picMkLst>
            <pc:docMk/>
            <pc:sldMk cId="0" sldId="588"/>
            <ac:picMk id="59399" creationId="{342E06E3-DDBA-3F1B-B0E2-3CE64CF08DA1}"/>
          </ac:picMkLst>
        </pc:picChg>
        <pc:picChg chg="mod">
          <ac:chgData name="Kalina Jan (260259)" userId="a7e6ec75-d3ba-42c7-b540-e3e8914f88d5" providerId="ADAL" clId="{79F9372D-4311-4C21-925B-237369B55E34}" dt="2024-12-21T11:48:40.480" v="2356" actId="1036"/>
          <ac:picMkLst>
            <pc:docMk/>
            <pc:sldMk cId="0" sldId="588"/>
            <ac:picMk id="59400" creationId="{31A2C3B4-80EC-5F4E-0497-0ADAE461D17F}"/>
          </ac:picMkLst>
        </pc:picChg>
      </pc:sldChg>
      <pc:sldChg chg="del setBg">
        <pc:chgData name="Kalina Jan (260259)" userId="a7e6ec75-d3ba-42c7-b540-e3e8914f88d5" providerId="ADAL" clId="{79F9372D-4311-4C21-925B-237369B55E34}" dt="2024-12-21T10:20:08.224" v="81" actId="47"/>
        <pc:sldMkLst>
          <pc:docMk/>
          <pc:sldMk cId="0" sldId="589"/>
        </pc:sldMkLst>
      </pc:sldChg>
      <pc:sldChg chg="modSp mod">
        <pc:chgData name="Kalina Jan (260259)" userId="a7e6ec75-d3ba-42c7-b540-e3e8914f88d5" providerId="ADAL" clId="{79F9372D-4311-4C21-925B-237369B55E34}" dt="2024-12-21T22:30:45.352" v="2961" actId="20577"/>
        <pc:sldMkLst>
          <pc:docMk/>
          <pc:sldMk cId="0" sldId="590"/>
        </pc:sldMkLst>
        <pc:spChg chg="mod">
          <ac:chgData name="Kalina Jan (260259)" userId="a7e6ec75-d3ba-42c7-b540-e3e8914f88d5" providerId="ADAL" clId="{79F9372D-4311-4C21-925B-237369B55E34}" dt="2024-12-21T22:30:45.352" v="2961" actId="20577"/>
          <ac:spMkLst>
            <pc:docMk/>
            <pc:sldMk cId="0" sldId="590"/>
            <ac:spMk id="49155" creationId="{8AAD5595-F765-9869-310B-CA056DC4EB38}"/>
          </ac:spMkLst>
        </pc:spChg>
        <pc:spChg chg="mod">
          <ac:chgData name="Kalina Jan (260259)" userId="a7e6ec75-d3ba-42c7-b540-e3e8914f88d5" providerId="ADAL" clId="{79F9372D-4311-4C21-925B-237369B55E34}" dt="2024-12-21T12:14:04.105" v="2367" actId="1035"/>
          <ac:spMkLst>
            <pc:docMk/>
            <pc:sldMk cId="0" sldId="590"/>
            <ac:spMk id="61442" creationId="{3E637BED-E982-4CFF-7B63-3A0E6F7FF083}"/>
          </ac:spMkLst>
        </pc:spChg>
        <pc:picChg chg="mod">
          <ac:chgData name="Kalina Jan (260259)" userId="a7e6ec75-d3ba-42c7-b540-e3e8914f88d5" providerId="ADAL" clId="{79F9372D-4311-4C21-925B-237369B55E34}" dt="2024-12-21T12:14:46.535" v="2377" actId="1076"/>
          <ac:picMkLst>
            <pc:docMk/>
            <pc:sldMk cId="0" sldId="590"/>
            <ac:picMk id="61445" creationId="{E886AD21-4618-918F-C690-46E50F551E33}"/>
          </ac:picMkLst>
        </pc:picChg>
        <pc:picChg chg="mod">
          <ac:chgData name="Kalina Jan (260259)" userId="a7e6ec75-d3ba-42c7-b540-e3e8914f88d5" providerId="ADAL" clId="{79F9372D-4311-4C21-925B-237369B55E34}" dt="2024-12-21T12:16:14.805" v="2406" actId="1076"/>
          <ac:picMkLst>
            <pc:docMk/>
            <pc:sldMk cId="0" sldId="590"/>
            <ac:picMk id="61446" creationId="{83DB409E-EF9D-004F-191B-9DCFD4C6660C}"/>
          </ac:picMkLst>
        </pc:picChg>
        <pc:picChg chg="mod">
          <ac:chgData name="Kalina Jan (260259)" userId="a7e6ec75-d3ba-42c7-b540-e3e8914f88d5" providerId="ADAL" clId="{79F9372D-4311-4C21-925B-237369B55E34}" dt="2024-12-21T12:16:12.065" v="2405" actId="1076"/>
          <ac:picMkLst>
            <pc:docMk/>
            <pc:sldMk cId="0" sldId="590"/>
            <ac:picMk id="61447" creationId="{C1A72673-3776-A78B-000C-971EC29DC18D}"/>
          </ac:picMkLst>
        </pc:picChg>
      </pc:sldChg>
      <pc:sldChg chg="modSp mod">
        <pc:chgData name="Kalina Jan (260259)" userId="a7e6ec75-d3ba-42c7-b540-e3e8914f88d5" providerId="ADAL" clId="{79F9372D-4311-4C21-925B-237369B55E34}" dt="2024-12-21T12:21:47.646" v="2540" actId="20577"/>
        <pc:sldMkLst>
          <pc:docMk/>
          <pc:sldMk cId="0" sldId="591"/>
        </pc:sldMkLst>
        <pc:spChg chg="mod">
          <ac:chgData name="Kalina Jan (260259)" userId="a7e6ec75-d3ba-42c7-b540-e3e8914f88d5" providerId="ADAL" clId="{79F9372D-4311-4C21-925B-237369B55E34}" dt="2024-12-21T12:18:32.116" v="2478" actId="20577"/>
          <ac:spMkLst>
            <pc:docMk/>
            <pc:sldMk cId="0" sldId="591"/>
            <ac:spMk id="3" creationId="{CBE328B9-EE21-0E22-B393-E82A9E58E6A5}"/>
          </ac:spMkLst>
        </pc:spChg>
        <pc:spChg chg="mod">
          <ac:chgData name="Kalina Jan (260259)" userId="a7e6ec75-d3ba-42c7-b540-e3e8914f88d5" providerId="ADAL" clId="{79F9372D-4311-4C21-925B-237369B55E34}" dt="2024-12-21T12:21:47.646" v="2540" actId="20577"/>
          <ac:spMkLst>
            <pc:docMk/>
            <pc:sldMk cId="0" sldId="591"/>
            <ac:spMk id="62466" creationId="{1CECDF6A-F7C7-F219-C0D5-24B6867E6EBE}"/>
          </ac:spMkLst>
        </pc:spChg>
      </pc:sldChg>
      <pc:sldChg chg="addSp modSp mod">
        <pc:chgData name="Kalina Jan (260259)" userId="a7e6ec75-d3ba-42c7-b540-e3e8914f88d5" providerId="ADAL" clId="{79F9372D-4311-4C21-925B-237369B55E34}" dt="2024-12-21T12:21:58.796" v="2547" actId="20577"/>
        <pc:sldMkLst>
          <pc:docMk/>
          <pc:sldMk cId="0" sldId="592"/>
        </pc:sldMkLst>
        <pc:spChg chg="mod">
          <ac:chgData name="Kalina Jan (260259)" userId="a7e6ec75-d3ba-42c7-b540-e3e8914f88d5" providerId="ADAL" clId="{79F9372D-4311-4C21-925B-237369B55E34}" dt="2024-12-21T12:19:50.056" v="2510" actId="20577"/>
          <ac:spMkLst>
            <pc:docMk/>
            <pc:sldMk cId="0" sldId="592"/>
            <ac:spMk id="3" creationId="{D7E128C5-9A1A-3564-D50B-F36ED8F99AD8}"/>
          </ac:spMkLst>
        </pc:spChg>
        <pc:spChg chg="add mod">
          <ac:chgData name="Kalina Jan (260259)" userId="a7e6ec75-d3ba-42c7-b540-e3e8914f88d5" providerId="ADAL" clId="{79F9372D-4311-4C21-925B-237369B55E34}" dt="2024-12-21T12:19:33.996" v="2494" actId="208"/>
          <ac:spMkLst>
            <pc:docMk/>
            <pc:sldMk cId="0" sldId="592"/>
            <ac:spMk id="4" creationId="{DEDD3F4D-1E59-812A-D9CF-072C57A380EF}"/>
          </ac:spMkLst>
        </pc:spChg>
        <pc:spChg chg="mod">
          <ac:chgData name="Kalina Jan (260259)" userId="a7e6ec75-d3ba-42c7-b540-e3e8914f88d5" providerId="ADAL" clId="{79F9372D-4311-4C21-925B-237369B55E34}" dt="2024-12-21T12:21:58.796" v="2547" actId="20577"/>
          <ac:spMkLst>
            <pc:docMk/>
            <pc:sldMk cId="0" sldId="592"/>
            <ac:spMk id="63490" creationId="{EC4F098C-27D2-B531-6D4D-87365521412B}"/>
          </ac:spMkLst>
        </pc:spChg>
        <pc:picChg chg="add mod">
          <ac:chgData name="Kalina Jan (260259)" userId="a7e6ec75-d3ba-42c7-b540-e3e8914f88d5" providerId="ADAL" clId="{79F9372D-4311-4C21-925B-237369B55E34}" dt="2024-12-21T12:19:39.796" v="2497" actId="1076"/>
          <ac:picMkLst>
            <pc:docMk/>
            <pc:sldMk cId="0" sldId="592"/>
            <ac:picMk id="2" creationId="{110A95A2-A052-48EF-F222-0E112A9551BF}"/>
          </ac:picMkLst>
        </pc:picChg>
        <pc:picChg chg="mod">
          <ac:chgData name="Kalina Jan (260259)" userId="a7e6ec75-d3ba-42c7-b540-e3e8914f88d5" providerId="ADAL" clId="{79F9372D-4311-4C21-925B-237369B55E34}" dt="2024-12-21T12:19:07.676" v="2485" actId="1076"/>
          <ac:picMkLst>
            <pc:docMk/>
            <pc:sldMk cId="0" sldId="592"/>
            <ac:picMk id="63493" creationId="{9D773773-10F4-DF8A-4149-64E50756D82C}"/>
          </ac:picMkLst>
        </pc:picChg>
      </pc:sldChg>
      <pc:sldChg chg="modSp mod">
        <pc:chgData name="Kalina Jan (260259)" userId="a7e6ec75-d3ba-42c7-b540-e3e8914f88d5" providerId="ADAL" clId="{79F9372D-4311-4C21-925B-237369B55E34}" dt="2024-12-21T12:21:55.666" v="2546" actId="20577"/>
        <pc:sldMkLst>
          <pc:docMk/>
          <pc:sldMk cId="0" sldId="593"/>
        </pc:sldMkLst>
        <pc:spChg chg="mod">
          <ac:chgData name="Kalina Jan (260259)" userId="a7e6ec75-d3ba-42c7-b540-e3e8914f88d5" providerId="ADAL" clId="{79F9372D-4311-4C21-925B-237369B55E34}" dt="2024-12-21T12:21:55.666" v="2546" actId="20577"/>
          <ac:spMkLst>
            <pc:docMk/>
            <pc:sldMk cId="0" sldId="593"/>
            <ac:spMk id="64514" creationId="{6A281C5F-17CD-9D16-B52C-BF2BD74935D3}"/>
          </ac:spMkLst>
        </pc:spChg>
        <pc:spChg chg="mod">
          <ac:chgData name="Kalina Jan (260259)" userId="a7e6ec75-d3ba-42c7-b540-e3e8914f88d5" providerId="ADAL" clId="{79F9372D-4311-4C21-925B-237369B55E34}" dt="2024-12-21T12:21:06.926" v="2518" actId="20577"/>
          <ac:spMkLst>
            <pc:docMk/>
            <pc:sldMk cId="0" sldId="593"/>
            <ac:spMk id="64515" creationId="{6EFF7A79-ABBE-9E60-1294-8D0773757B8E}"/>
          </ac:spMkLst>
        </pc:spChg>
      </pc:sldChg>
      <pc:sldChg chg="modSp mod">
        <pc:chgData name="Kalina Jan (260259)" userId="a7e6ec75-d3ba-42c7-b540-e3e8914f88d5" providerId="ADAL" clId="{79F9372D-4311-4C21-925B-237369B55E34}" dt="2024-12-21T12:24:04.527" v="2641" actId="20577"/>
        <pc:sldMkLst>
          <pc:docMk/>
          <pc:sldMk cId="0" sldId="594"/>
        </pc:sldMkLst>
        <pc:spChg chg="mod">
          <ac:chgData name="Kalina Jan (260259)" userId="a7e6ec75-d3ba-42c7-b540-e3e8914f88d5" providerId="ADAL" clId="{79F9372D-4311-4C21-925B-237369B55E34}" dt="2024-12-21T12:24:04.527" v="2641" actId="20577"/>
          <ac:spMkLst>
            <pc:docMk/>
            <pc:sldMk cId="0" sldId="594"/>
            <ac:spMk id="3" creationId="{36568405-B152-DAB5-9904-41D6C60D4087}"/>
          </ac:spMkLst>
        </pc:spChg>
        <pc:spChg chg="mod">
          <ac:chgData name="Kalina Jan (260259)" userId="a7e6ec75-d3ba-42c7-b540-e3e8914f88d5" providerId="ADAL" clId="{79F9372D-4311-4C21-925B-237369B55E34}" dt="2024-12-21T12:21:44.456" v="2538" actId="20577"/>
          <ac:spMkLst>
            <pc:docMk/>
            <pc:sldMk cId="0" sldId="594"/>
            <ac:spMk id="65538" creationId="{E018BF69-440B-01AE-10E3-BC8DE7A38AD1}"/>
          </ac:spMkLst>
        </pc:spChg>
      </pc:sldChg>
      <pc:sldChg chg="modSp mod">
        <pc:chgData name="Kalina Jan (260259)" userId="a7e6ec75-d3ba-42c7-b540-e3e8914f88d5" providerId="ADAL" clId="{79F9372D-4311-4C21-925B-237369B55E34}" dt="2024-12-21T12:24:17.537" v="2668" actId="20577"/>
        <pc:sldMkLst>
          <pc:docMk/>
          <pc:sldMk cId="0" sldId="595"/>
        </pc:sldMkLst>
        <pc:spChg chg="mod">
          <ac:chgData name="Kalina Jan (260259)" userId="a7e6ec75-d3ba-42c7-b540-e3e8914f88d5" providerId="ADAL" clId="{79F9372D-4311-4C21-925B-237369B55E34}" dt="2024-12-21T12:24:17.537" v="2668" actId="20577"/>
          <ac:spMkLst>
            <pc:docMk/>
            <pc:sldMk cId="0" sldId="595"/>
            <ac:spMk id="3" creationId="{5200229E-9B1C-5F4D-691A-F7CD534334F0}"/>
          </ac:spMkLst>
        </pc:spChg>
        <pc:spChg chg="mod">
          <ac:chgData name="Kalina Jan (260259)" userId="a7e6ec75-d3ba-42c7-b540-e3e8914f88d5" providerId="ADAL" clId="{79F9372D-4311-4C21-925B-237369B55E34}" dt="2024-12-21T12:21:41.936" v="2536" actId="20577"/>
          <ac:spMkLst>
            <pc:docMk/>
            <pc:sldMk cId="0" sldId="595"/>
            <ac:spMk id="66562" creationId="{F1F768BC-4B06-E029-7D95-7B4A17DF2DFD}"/>
          </ac:spMkLst>
        </pc:spChg>
      </pc:sldChg>
      <pc:sldChg chg="modSp mod">
        <pc:chgData name="Kalina Jan (260259)" userId="a7e6ec75-d3ba-42c7-b540-e3e8914f88d5" providerId="ADAL" clId="{79F9372D-4311-4C21-925B-237369B55E34}" dt="2024-12-21T12:25:40.587" v="2736" actId="20577"/>
        <pc:sldMkLst>
          <pc:docMk/>
          <pc:sldMk cId="0" sldId="596"/>
        </pc:sldMkLst>
        <pc:spChg chg="mod">
          <ac:chgData name="Kalina Jan (260259)" userId="a7e6ec75-d3ba-42c7-b540-e3e8914f88d5" providerId="ADAL" clId="{79F9372D-4311-4C21-925B-237369B55E34}" dt="2024-12-21T12:25:40.587" v="2736" actId="20577"/>
          <ac:spMkLst>
            <pc:docMk/>
            <pc:sldMk cId="0" sldId="596"/>
            <ac:spMk id="3" creationId="{9C3B55EA-E5D9-3A2F-AE34-E16F2207DBB2}"/>
          </ac:spMkLst>
        </pc:spChg>
        <pc:spChg chg="mod">
          <ac:chgData name="Kalina Jan (260259)" userId="a7e6ec75-d3ba-42c7-b540-e3e8914f88d5" providerId="ADAL" clId="{79F9372D-4311-4C21-925B-237369B55E34}" dt="2024-12-21T12:22:03.866" v="2552" actId="20577"/>
          <ac:spMkLst>
            <pc:docMk/>
            <pc:sldMk cId="0" sldId="596"/>
            <ac:spMk id="67586" creationId="{C72B4520-3A34-ED03-8C62-5844BB920D9C}"/>
          </ac:spMkLst>
        </pc:spChg>
      </pc:sldChg>
      <pc:sldChg chg="modSp mod">
        <pc:chgData name="Kalina Jan (260259)" userId="a7e6ec75-d3ba-42c7-b540-e3e8914f88d5" providerId="ADAL" clId="{79F9372D-4311-4C21-925B-237369B55E34}" dt="2024-12-21T12:26:30.937" v="2766" actId="20577"/>
        <pc:sldMkLst>
          <pc:docMk/>
          <pc:sldMk cId="0" sldId="597"/>
        </pc:sldMkLst>
        <pc:spChg chg="mod">
          <ac:chgData name="Kalina Jan (260259)" userId="a7e6ec75-d3ba-42c7-b540-e3e8914f88d5" providerId="ADAL" clId="{79F9372D-4311-4C21-925B-237369B55E34}" dt="2024-12-21T12:26:30.937" v="2766" actId="20577"/>
          <ac:spMkLst>
            <pc:docMk/>
            <pc:sldMk cId="0" sldId="597"/>
            <ac:spMk id="3" creationId="{6C604BF5-02DD-3C35-811A-16F3C65C7BDA}"/>
          </ac:spMkLst>
        </pc:spChg>
        <pc:spChg chg="mod">
          <ac:chgData name="Kalina Jan (260259)" userId="a7e6ec75-d3ba-42c7-b540-e3e8914f88d5" providerId="ADAL" clId="{79F9372D-4311-4C21-925B-237369B55E34}" dt="2024-12-21T12:24:30.937" v="2672" actId="20577"/>
          <ac:spMkLst>
            <pc:docMk/>
            <pc:sldMk cId="0" sldId="597"/>
            <ac:spMk id="68610" creationId="{7025421D-9ECE-9739-0AC4-994E9E2AF19C}"/>
          </ac:spMkLst>
        </pc:spChg>
      </pc:sldChg>
      <pc:sldChg chg="modSp mod">
        <pc:chgData name="Kalina Jan (260259)" userId="a7e6ec75-d3ba-42c7-b540-e3e8914f88d5" providerId="ADAL" clId="{79F9372D-4311-4C21-925B-237369B55E34}" dt="2024-12-21T12:27:21.193" v="2784" actId="1036"/>
        <pc:sldMkLst>
          <pc:docMk/>
          <pc:sldMk cId="0" sldId="598"/>
        </pc:sldMkLst>
        <pc:spChg chg="mod">
          <ac:chgData name="Kalina Jan (260259)" userId="a7e6ec75-d3ba-42c7-b540-e3e8914f88d5" providerId="ADAL" clId="{79F9372D-4311-4C21-925B-237369B55E34}" dt="2024-12-21T12:27:17.822" v="2780" actId="403"/>
          <ac:spMkLst>
            <pc:docMk/>
            <pc:sldMk cId="0" sldId="598"/>
            <ac:spMk id="3" creationId="{ACB03161-AAA6-6475-65A3-646FD62D9EF4}"/>
          </ac:spMkLst>
        </pc:spChg>
        <pc:picChg chg="mod">
          <ac:chgData name="Kalina Jan (260259)" userId="a7e6ec75-d3ba-42c7-b540-e3e8914f88d5" providerId="ADAL" clId="{79F9372D-4311-4C21-925B-237369B55E34}" dt="2024-12-21T12:27:21.193" v="2784" actId="1036"/>
          <ac:picMkLst>
            <pc:docMk/>
            <pc:sldMk cId="0" sldId="598"/>
            <ac:picMk id="70662" creationId="{D50EF078-FC59-9818-BD10-CFCA738386EF}"/>
          </ac:picMkLst>
        </pc:picChg>
      </pc:sldChg>
      <pc:sldChg chg="delSp modSp mod">
        <pc:chgData name="Kalina Jan (260259)" userId="a7e6ec75-d3ba-42c7-b540-e3e8914f88d5" providerId="ADAL" clId="{79F9372D-4311-4C21-925B-237369B55E34}" dt="2024-12-21T12:28:09.527" v="2795" actId="113"/>
        <pc:sldMkLst>
          <pc:docMk/>
          <pc:sldMk cId="0" sldId="599"/>
        </pc:sldMkLst>
        <pc:spChg chg="mod">
          <ac:chgData name="Kalina Jan (260259)" userId="a7e6ec75-d3ba-42c7-b540-e3e8914f88d5" providerId="ADAL" clId="{79F9372D-4311-4C21-925B-237369B55E34}" dt="2024-12-21T12:28:09.527" v="2795" actId="113"/>
          <ac:spMkLst>
            <pc:docMk/>
            <pc:sldMk cId="0" sldId="599"/>
            <ac:spMk id="3" creationId="{45882848-1A47-7B87-934C-5F3EF6E6386E}"/>
          </ac:spMkLst>
        </pc:spChg>
      </pc:sldChg>
      <pc:sldChg chg="del setBg">
        <pc:chgData name="Kalina Jan (260259)" userId="a7e6ec75-d3ba-42c7-b540-e3e8914f88d5" providerId="ADAL" clId="{79F9372D-4311-4C21-925B-237369B55E34}" dt="2024-12-21T10:20:17.484" v="83" actId="47"/>
        <pc:sldMkLst>
          <pc:docMk/>
          <pc:sldMk cId="0" sldId="605"/>
        </pc:sldMkLst>
      </pc:sldChg>
      <pc:sldChg chg="modSp add mod">
        <pc:chgData name="Kalina Jan (260259)" userId="a7e6ec75-d3ba-42c7-b540-e3e8914f88d5" providerId="ADAL" clId="{79F9372D-4311-4C21-925B-237369B55E34}" dt="2024-12-21T11:27:33.485" v="1892"/>
        <pc:sldMkLst>
          <pc:docMk/>
          <pc:sldMk cId="2173350973" sldId="606"/>
        </pc:sldMkLst>
        <pc:spChg chg="mod">
          <ac:chgData name="Kalina Jan (260259)" userId="a7e6ec75-d3ba-42c7-b540-e3e8914f88d5" providerId="ADAL" clId="{79F9372D-4311-4C21-925B-237369B55E34}" dt="2024-12-21T11:27:33.485" v="1892"/>
          <ac:spMkLst>
            <pc:docMk/>
            <pc:sldMk cId="2173350973" sldId="606"/>
            <ac:spMk id="15363" creationId="{5ECEA5F1-422A-925F-DB01-7B25EBECF1A5}"/>
          </ac:spMkLst>
        </pc:spChg>
      </pc:sldChg>
      <pc:sldChg chg="modSp add mod">
        <pc:chgData name="Kalina Jan (260259)" userId="a7e6ec75-d3ba-42c7-b540-e3e8914f88d5" providerId="ADAL" clId="{79F9372D-4311-4C21-925B-237369B55E34}" dt="2024-12-21T11:27:33.485" v="1892"/>
        <pc:sldMkLst>
          <pc:docMk/>
          <pc:sldMk cId="2240797295" sldId="607"/>
        </pc:sldMkLst>
        <pc:spChg chg="mod">
          <ac:chgData name="Kalina Jan (260259)" userId="a7e6ec75-d3ba-42c7-b540-e3e8914f88d5" providerId="ADAL" clId="{79F9372D-4311-4C21-925B-237369B55E34}" dt="2024-12-21T11:27:33.485" v="1892"/>
          <ac:spMkLst>
            <pc:docMk/>
            <pc:sldMk cId="2240797295" sldId="607"/>
            <ac:spMk id="15363" creationId="{80475AAD-0F21-104B-D0FB-57D3369A8052}"/>
          </ac:spMkLst>
        </pc:spChg>
      </pc:sldChg>
      <pc:sldChg chg="modSp add mod">
        <pc:chgData name="Kalina Jan (260259)" userId="a7e6ec75-d3ba-42c7-b540-e3e8914f88d5" providerId="ADAL" clId="{79F9372D-4311-4C21-925B-237369B55E34}" dt="2024-12-21T11:27:33.485" v="1892"/>
        <pc:sldMkLst>
          <pc:docMk/>
          <pc:sldMk cId="3255035214" sldId="608"/>
        </pc:sldMkLst>
        <pc:spChg chg="mod">
          <ac:chgData name="Kalina Jan (260259)" userId="a7e6ec75-d3ba-42c7-b540-e3e8914f88d5" providerId="ADAL" clId="{79F9372D-4311-4C21-925B-237369B55E34}" dt="2024-12-21T11:27:33.485" v="1892"/>
          <ac:spMkLst>
            <pc:docMk/>
            <pc:sldMk cId="3255035214" sldId="608"/>
            <ac:spMk id="15363" creationId="{36543030-AB44-82FC-18F6-C35CF200C7F8}"/>
          </ac:spMkLst>
        </pc:spChg>
      </pc:sldChg>
      <pc:sldChg chg="modSp add mod">
        <pc:chgData name="Kalina Jan (260259)" userId="a7e6ec75-d3ba-42c7-b540-e3e8914f88d5" providerId="ADAL" clId="{79F9372D-4311-4C21-925B-237369B55E34}" dt="2024-12-21T11:27:33.485" v="1892"/>
        <pc:sldMkLst>
          <pc:docMk/>
          <pc:sldMk cId="251612358" sldId="609"/>
        </pc:sldMkLst>
        <pc:spChg chg="mod">
          <ac:chgData name="Kalina Jan (260259)" userId="a7e6ec75-d3ba-42c7-b540-e3e8914f88d5" providerId="ADAL" clId="{79F9372D-4311-4C21-925B-237369B55E34}" dt="2024-12-21T11:27:33.485" v="1892"/>
          <ac:spMkLst>
            <pc:docMk/>
            <pc:sldMk cId="251612358" sldId="609"/>
            <ac:spMk id="15363" creationId="{E9B271A0-BA7B-111A-1643-67948E1BC98E}"/>
          </ac:spMkLst>
        </pc:spChg>
      </pc:sldChg>
      <pc:sldChg chg="modSp add mod">
        <pc:chgData name="Kalina Jan (260259)" userId="a7e6ec75-d3ba-42c7-b540-e3e8914f88d5" providerId="ADAL" clId="{79F9372D-4311-4C21-925B-237369B55E34}" dt="2024-12-21T11:27:33.485" v="1892"/>
        <pc:sldMkLst>
          <pc:docMk/>
          <pc:sldMk cId="63491494" sldId="610"/>
        </pc:sldMkLst>
        <pc:spChg chg="mod">
          <ac:chgData name="Kalina Jan (260259)" userId="a7e6ec75-d3ba-42c7-b540-e3e8914f88d5" providerId="ADAL" clId="{79F9372D-4311-4C21-925B-237369B55E34}" dt="2024-12-21T11:27:33.485" v="1892"/>
          <ac:spMkLst>
            <pc:docMk/>
            <pc:sldMk cId="63491494" sldId="610"/>
            <ac:spMk id="15363" creationId="{FD08A8CE-A7AC-0672-408B-8587ED92D89F}"/>
          </ac:spMkLst>
        </pc:spChg>
      </pc:sldChg>
      <pc:sldChg chg="addSp modSp new mod">
        <pc:chgData name="Kalina Jan (260259)" userId="a7e6ec75-d3ba-42c7-b540-e3e8914f88d5" providerId="ADAL" clId="{79F9372D-4311-4C21-925B-237369B55E34}" dt="2024-12-21T12:29:29.274" v="2801" actId="12789"/>
        <pc:sldMkLst>
          <pc:docMk/>
          <pc:sldMk cId="1379106021" sldId="611"/>
        </pc:sldMkLst>
        <pc:picChg chg="add mod">
          <ac:chgData name="Kalina Jan (260259)" userId="a7e6ec75-d3ba-42c7-b540-e3e8914f88d5" providerId="ADAL" clId="{79F9372D-4311-4C21-925B-237369B55E34}" dt="2024-12-21T12:29:29.274" v="2801" actId="12789"/>
          <ac:picMkLst>
            <pc:docMk/>
            <pc:sldMk cId="1379106021" sldId="611"/>
            <ac:picMk id="3" creationId="{4C6D18BC-D849-EAB5-2024-96E4BB414DFE}"/>
          </ac:picMkLst>
        </pc:picChg>
      </pc:sldChg>
      <pc:sldMasterChg chg="addSp delSp modSp mod setBg modSldLayout">
        <pc:chgData name="Kalina Jan (260259)" userId="a7e6ec75-d3ba-42c7-b540-e3e8914f88d5" providerId="ADAL" clId="{79F9372D-4311-4C21-925B-237369B55E34}" dt="2024-12-21T12:30:47.398" v="2827"/>
        <pc:sldMasterMkLst>
          <pc:docMk/>
          <pc:sldMasterMk cId="0" sldId="2147483669"/>
        </pc:sldMasterMkLst>
        <pc:spChg chg="add mod">
          <ac:chgData name="Kalina Jan (260259)" userId="a7e6ec75-d3ba-42c7-b540-e3e8914f88d5" providerId="ADAL" clId="{79F9372D-4311-4C21-925B-237369B55E34}" dt="2024-12-21T12:30:21.736" v="2805" actId="20577"/>
          <ac:spMkLst>
            <pc:docMk/>
            <pc:sldMasterMk cId="0" sldId="2147483669"/>
            <ac:spMk id="2" creationId="{05CA2701-0450-0663-061B-4CAB5371CD5F}"/>
          </ac:spMkLst>
        </pc:spChg>
        <pc:sldLayoutChg chg="addSp delSp modSp mod setBg">
          <pc:chgData name="Kalina Jan (260259)" userId="a7e6ec75-d3ba-42c7-b540-e3e8914f88d5" providerId="ADAL" clId="{79F9372D-4311-4C21-925B-237369B55E34}" dt="2024-12-21T12:30:25.098" v="2807"/>
          <pc:sldLayoutMkLst>
            <pc:docMk/>
            <pc:sldMasterMk cId="0" sldId="2147483669"/>
            <pc:sldLayoutMk cId="1923953709" sldId="2147483797"/>
          </pc:sldLayoutMkLst>
          <pc:spChg chg="add mod">
            <ac:chgData name="Kalina Jan (260259)" userId="a7e6ec75-d3ba-42c7-b540-e3e8914f88d5" providerId="ADAL" clId="{79F9372D-4311-4C21-925B-237369B55E34}" dt="2024-12-21T12:30:25.098" v="2807"/>
            <ac:spMkLst>
              <pc:docMk/>
              <pc:sldMasterMk cId="0" sldId="2147483669"/>
              <pc:sldLayoutMk cId="1923953709" sldId="2147483797"/>
              <ac:spMk id="7" creationId="{CEC6C283-AED9-BF68-5B0A-71CB5AD3F933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27.528" v="2809"/>
          <pc:sldLayoutMkLst>
            <pc:docMk/>
            <pc:sldMasterMk cId="0" sldId="2147483669"/>
            <pc:sldLayoutMk cId="934453076" sldId="2147483798"/>
          </pc:sldLayoutMkLst>
          <pc:spChg chg="add mod">
            <ac:chgData name="Kalina Jan (260259)" userId="a7e6ec75-d3ba-42c7-b540-e3e8914f88d5" providerId="ADAL" clId="{79F9372D-4311-4C21-925B-237369B55E34}" dt="2024-12-21T12:30:27.528" v="2809"/>
            <ac:spMkLst>
              <pc:docMk/>
              <pc:sldMasterMk cId="0" sldId="2147483669"/>
              <pc:sldLayoutMk cId="934453076" sldId="2147483798"/>
              <ac:spMk id="7" creationId="{8F47E75F-1BAB-F36F-34A3-D346FDA5DD11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29.608" v="2811"/>
          <pc:sldLayoutMkLst>
            <pc:docMk/>
            <pc:sldMasterMk cId="0" sldId="2147483669"/>
            <pc:sldLayoutMk cId="920013745" sldId="2147483799"/>
          </pc:sldLayoutMkLst>
          <pc:spChg chg="add mod">
            <ac:chgData name="Kalina Jan (260259)" userId="a7e6ec75-d3ba-42c7-b540-e3e8914f88d5" providerId="ADAL" clId="{79F9372D-4311-4C21-925B-237369B55E34}" dt="2024-12-21T12:30:29.608" v="2811"/>
            <ac:spMkLst>
              <pc:docMk/>
              <pc:sldMasterMk cId="0" sldId="2147483669"/>
              <pc:sldLayoutMk cId="920013745" sldId="2147483799"/>
              <ac:spMk id="7" creationId="{E4979664-A664-136D-118C-233EA6CEAE7D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31.738" v="2813"/>
          <pc:sldLayoutMkLst>
            <pc:docMk/>
            <pc:sldMasterMk cId="0" sldId="2147483669"/>
            <pc:sldLayoutMk cId="2183271331" sldId="2147483800"/>
          </pc:sldLayoutMkLst>
          <pc:spChg chg="add mod">
            <ac:chgData name="Kalina Jan (260259)" userId="a7e6ec75-d3ba-42c7-b540-e3e8914f88d5" providerId="ADAL" clId="{79F9372D-4311-4C21-925B-237369B55E34}" dt="2024-12-21T12:30:31.738" v="2813"/>
            <ac:spMkLst>
              <pc:docMk/>
              <pc:sldMasterMk cId="0" sldId="2147483669"/>
              <pc:sldLayoutMk cId="2183271331" sldId="2147483800"/>
              <ac:spMk id="8" creationId="{346B9259-45C3-C7BD-C754-1106E15D23C5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33.848" v="2815"/>
          <pc:sldLayoutMkLst>
            <pc:docMk/>
            <pc:sldMasterMk cId="0" sldId="2147483669"/>
            <pc:sldLayoutMk cId="752529558" sldId="2147483801"/>
          </pc:sldLayoutMkLst>
          <pc:spChg chg="add mod">
            <ac:chgData name="Kalina Jan (260259)" userId="a7e6ec75-d3ba-42c7-b540-e3e8914f88d5" providerId="ADAL" clId="{79F9372D-4311-4C21-925B-237369B55E34}" dt="2024-12-21T12:30:33.848" v="2815"/>
            <ac:spMkLst>
              <pc:docMk/>
              <pc:sldMasterMk cId="0" sldId="2147483669"/>
              <pc:sldLayoutMk cId="752529558" sldId="2147483801"/>
              <ac:spMk id="10" creationId="{E36B4F46-BE6A-9756-B2D7-101513D2CB58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35.948" v="2817"/>
          <pc:sldLayoutMkLst>
            <pc:docMk/>
            <pc:sldMasterMk cId="0" sldId="2147483669"/>
            <pc:sldLayoutMk cId="3709765219" sldId="2147483802"/>
          </pc:sldLayoutMkLst>
          <pc:spChg chg="add mod">
            <ac:chgData name="Kalina Jan (260259)" userId="a7e6ec75-d3ba-42c7-b540-e3e8914f88d5" providerId="ADAL" clId="{79F9372D-4311-4C21-925B-237369B55E34}" dt="2024-12-21T12:30:35.948" v="2817"/>
            <ac:spMkLst>
              <pc:docMk/>
              <pc:sldMasterMk cId="0" sldId="2147483669"/>
              <pc:sldLayoutMk cId="3709765219" sldId="2147483802"/>
              <ac:spMk id="6" creationId="{E0388681-DD99-9AEC-2E57-A5E6C735FC55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38.068" v="2819"/>
          <pc:sldLayoutMkLst>
            <pc:docMk/>
            <pc:sldMasterMk cId="0" sldId="2147483669"/>
            <pc:sldLayoutMk cId="1066082768" sldId="2147483803"/>
          </pc:sldLayoutMkLst>
          <pc:spChg chg="add mod">
            <ac:chgData name="Kalina Jan (260259)" userId="a7e6ec75-d3ba-42c7-b540-e3e8914f88d5" providerId="ADAL" clId="{79F9372D-4311-4C21-925B-237369B55E34}" dt="2024-12-21T12:30:38.068" v="2819"/>
            <ac:spMkLst>
              <pc:docMk/>
              <pc:sldMasterMk cId="0" sldId="2147483669"/>
              <pc:sldLayoutMk cId="1066082768" sldId="2147483803"/>
              <ac:spMk id="5" creationId="{325A7099-E604-F1B9-E365-16A39BA7C448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41.318" v="2821"/>
          <pc:sldLayoutMkLst>
            <pc:docMk/>
            <pc:sldMasterMk cId="0" sldId="2147483669"/>
            <pc:sldLayoutMk cId="3097349810" sldId="2147483804"/>
          </pc:sldLayoutMkLst>
          <pc:spChg chg="add mod">
            <ac:chgData name="Kalina Jan (260259)" userId="a7e6ec75-d3ba-42c7-b540-e3e8914f88d5" providerId="ADAL" clId="{79F9372D-4311-4C21-925B-237369B55E34}" dt="2024-12-21T12:30:41.318" v="2821"/>
            <ac:spMkLst>
              <pc:docMk/>
              <pc:sldMasterMk cId="0" sldId="2147483669"/>
              <pc:sldLayoutMk cId="3097349810" sldId="2147483804"/>
              <ac:spMk id="8" creationId="{D539AD48-1495-7570-382A-B37B332920AD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43.343" v="2823"/>
          <pc:sldLayoutMkLst>
            <pc:docMk/>
            <pc:sldMasterMk cId="0" sldId="2147483669"/>
            <pc:sldLayoutMk cId="2376307730" sldId="2147483805"/>
          </pc:sldLayoutMkLst>
          <pc:spChg chg="add mod">
            <ac:chgData name="Kalina Jan (260259)" userId="a7e6ec75-d3ba-42c7-b540-e3e8914f88d5" providerId="ADAL" clId="{79F9372D-4311-4C21-925B-237369B55E34}" dt="2024-12-21T12:30:43.343" v="2823"/>
            <ac:spMkLst>
              <pc:docMk/>
              <pc:sldMasterMk cId="0" sldId="2147483669"/>
              <pc:sldLayoutMk cId="2376307730" sldId="2147483805"/>
              <ac:spMk id="8" creationId="{7A52F41D-C966-D5EB-A860-D384942FED89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45.288" v="2825"/>
          <pc:sldLayoutMkLst>
            <pc:docMk/>
            <pc:sldMasterMk cId="0" sldId="2147483669"/>
            <pc:sldLayoutMk cId="174612130" sldId="2147483806"/>
          </pc:sldLayoutMkLst>
          <pc:spChg chg="add mod">
            <ac:chgData name="Kalina Jan (260259)" userId="a7e6ec75-d3ba-42c7-b540-e3e8914f88d5" providerId="ADAL" clId="{79F9372D-4311-4C21-925B-237369B55E34}" dt="2024-12-21T12:30:45.288" v="2825"/>
            <ac:spMkLst>
              <pc:docMk/>
              <pc:sldMasterMk cId="0" sldId="2147483669"/>
              <pc:sldLayoutMk cId="174612130" sldId="2147483806"/>
              <ac:spMk id="7" creationId="{950D6AAA-4BD7-01E6-1703-EA617E956F0B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47.398" v="2827"/>
          <pc:sldLayoutMkLst>
            <pc:docMk/>
            <pc:sldMasterMk cId="0" sldId="2147483669"/>
            <pc:sldLayoutMk cId="2890235036" sldId="2147483807"/>
          </pc:sldLayoutMkLst>
          <pc:spChg chg="add mod">
            <ac:chgData name="Kalina Jan (260259)" userId="a7e6ec75-d3ba-42c7-b540-e3e8914f88d5" providerId="ADAL" clId="{79F9372D-4311-4C21-925B-237369B55E34}" dt="2024-12-21T12:30:47.398" v="2827"/>
            <ac:spMkLst>
              <pc:docMk/>
              <pc:sldMasterMk cId="0" sldId="2147483669"/>
              <pc:sldLayoutMk cId="2890235036" sldId="2147483807"/>
              <ac:spMk id="7" creationId="{7656FA55-4C38-4A8A-E58B-80D129E39AC9}"/>
            </ac:spMkLst>
          </pc:spChg>
        </pc:sldLayoutChg>
      </pc:sldMasterChg>
      <pc:sldMasterChg chg="addSp delSp modSp mod setBg modSldLayout">
        <pc:chgData name="Kalina Jan (260259)" userId="a7e6ec75-d3ba-42c7-b540-e3e8914f88d5" providerId="ADAL" clId="{79F9372D-4311-4C21-925B-237369B55E34}" dt="2024-12-21T12:31:14.328" v="2851"/>
        <pc:sldMasterMkLst>
          <pc:docMk/>
          <pc:sldMasterMk cId="0" sldId="2147483681"/>
        </pc:sldMasterMkLst>
        <pc:spChg chg="add mod">
          <ac:chgData name="Kalina Jan (260259)" userId="a7e6ec75-d3ba-42c7-b540-e3e8914f88d5" providerId="ADAL" clId="{79F9372D-4311-4C21-925B-237369B55E34}" dt="2024-12-21T12:30:50.508" v="2829"/>
          <ac:spMkLst>
            <pc:docMk/>
            <pc:sldMasterMk cId="0" sldId="2147483681"/>
            <ac:spMk id="2" creationId="{7C1B8141-7BA7-4DF9-A88F-14E20A1B39E9}"/>
          </ac:spMkLst>
        </pc:spChg>
        <pc:sldLayoutChg chg="addSp delSp modSp mod setBg">
          <pc:chgData name="Kalina Jan (260259)" userId="a7e6ec75-d3ba-42c7-b540-e3e8914f88d5" providerId="ADAL" clId="{79F9372D-4311-4C21-925B-237369B55E34}" dt="2024-12-21T12:30:52.528" v="2831"/>
          <pc:sldLayoutMkLst>
            <pc:docMk/>
            <pc:sldMasterMk cId="0" sldId="2147483681"/>
            <pc:sldLayoutMk cId="863746799" sldId="2147483808"/>
          </pc:sldLayoutMkLst>
          <pc:spChg chg="add mod">
            <ac:chgData name="Kalina Jan (260259)" userId="a7e6ec75-d3ba-42c7-b540-e3e8914f88d5" providerId="ADAL" clId="{79F9372D-4311-4C21-925B-237369B55E34}" dt="2024-12-21T12:30:52.528" v="2831"/>
            <ac:spMkLst>
              <pc:docMk/>
              <pc:sldMasterMk cId="0" sldId="2147483681"/>
              <pc:sldLayoutMk cId="863746799" sldId="2147483808"/>
              <ac:spMk id="7" creationId="{39E2E582-81A7-9496-B082-A54DEADB00A1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54.668" v="2833"/>
          <pc:sldLayoutMkLst>
            <pc:docMk/>
            <pc:sldMasterMk cId="0" sldId="2147483681"/>
            <pc:sldLayoutMk cId="41858979" sldId="2147483809"/>
          </pc:sldLayoutMkLst>
          <pc:spChg chg="add mod">
            <ac:chgData name="Kalina Jan (260259)" userId="a7e6ec75-d3ba-42c7-b540-e3e8914f88d5" providerId="ADAL" clId="{79F9372D-4311-4C21-925B-237369B55E34}" dt="2024-12-21T12:30:54.668" v="2833"/>
            <ac:spMkLst>
              <pc:docMk/>
              <pc:sldMasterMk cId="0" sldId="2147483681"/>
              <pc:sldLayoutMk cId="41858979" sldId="2147483809"/>
              <ac:spMk id="7" creationId="{635DCF36-6339-5989-C4E2-F8DA1B20516D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57.107" v="2835"/>
          <pc:sldLayoutMkLst>
            <pc:docMk/>
            <pc:sldMasterMk cId="0" sldId="2147483681"/>
            <pc:sldLayoutMk cId="316167769" sldId="2147483810"/>
          </pc:sldLayoutMkLst>
          <pc:spChg chg="add mod">
            <ac:chgData name="Kalina Jan (260259)" userId="a7e6ec75-d3ba-42c7-b540-e3e8914f88d5" providerId="ADAL" clId="{79F9372D-4311-4C21-925B-237369B55E34}" dt="2024-12-21T12:30:57.107" v="2835"/>
            <ac:spMkLst>
              <pc:docMk/>
              <pc:sldMasterMk cId="0" sldId="2147483681"/>
              <pc:sldLayoutMk cId="316167769" sldId="2147483810"/>
              <ac:spMk id="7" creationId="{62F4CC4D-1810-6C15-D02C-6DCEDCFDE9A3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0:59.658" v="2837"/>
          <pc:sldLayoutMkLst>
            <pc:docMk/>
            <pc:sldMasterMk cId="0" sldId="2147483681"/>
            <pc:sldLayoutMk cId="2932906573" sldId="2147483811"/>
          </pc:sldLayoutMkLst>
          <pc:spChg chg="add mod">
            <ac:chgData name="Kalina Jan (260259)" userId="a7e6ec75-d3ba-42c7-b540-e3e8914f88d5" providerId="ADAL" clId="{79F9372D-4311-4C21-925B-237369B55E34}" dt="2024-12-21T12:30:59.658" v="2837"/>
            <ac:spMkLst>
              <pc:docMk/>
              <pc:sldMasterMk cId="0" sldId="2147483681"/>
              <pc:sldLayoutMk cId="2932906573" sldId="2147483811"/>
              <ac:spMk id="8" creationId="{FE68086D-D6D1-12AF-2896-DD25202A4AA2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1:01.598" v="2839"/>
          <pc:sldLayoutMkLst>
            <pc:docMk/>
            <pc:sldMasterMk cId="0" sldId="2147483681"/>
            <pc:sldLayoutMk cId="2238956818" sldId="2147483812"/>
          </pc:sldLayoutMkLst>
          <pc:spChg chg="add mod">
            <ac:chgData name="Kalina Jan (260259)" userId="a7e6ec75-d3ba-42c7-b540-e3e8914f88d5" providerId="ADAL" clId="{79F9372D-4311-4C21-925B-237369B55E34}" dt="2024-12-21T12:31:01.598" v="2839"/>
            <ac:spMkLst>
              <pc:docMk/>
              <pc:sldMasterMk cId="0" sldId="2147483681"/>
              <pc:sldLayoutMk cId="2238956818" sldId="2147483812"/>
              <ac:spMk id="10" creationId="{51A0C6F4-0C38-07AC-8DE5-364F91715BB6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1:03.668" v="2841"/>
          <pc:sldLayoutMkLst>
            <pc:docMk/>
            <pc:sldMasterMk cId="0" sldId="2147483681"/>
            <pc:sldLayoutMk cId="1801539175" sldId="2147483813"/>
          </pc:sldLayoutMkLst>
          <pc:spChg chg="add mod">
            <ac:chgData name="Kalina Jan (260259)" userId="a7e6ec75-d3ba-42c7-b540-e3e8914f88d5" providerId="ADAL" clId="{79F9372D-4311-4C21-925B-237369B55E34}" dt="2024-12-21T12:31:03.668" v="2841"/>
            <ac:spMkLst>
              <pc:docMk/>
              <pc:sldMasterMk cId="0" sldId="2147483681"/>
              <pc:sldLayoutMk cId="1801539175" sldId="2147483813"/>
              <ac:spMk id="6" creationId="{F35332F1-F93E-38C4-887E-0648D580AE66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1:05.748" v="2843"/>
          <pc:sldLayoutMkLst>
            <pc:docMk/>
            <pc:sldMasterMk cId="0" sldId="2147483681"/>
            <pc:sldLayoutMk cId="1591694589" sldId="2147483814"/>
          </pc:sldLayoutMkLst>
          <pc:spChg chg="add mod">
            <ac:chgData name="Kalina Jan (260259)" userId="a7e6ec75-d3ba-42c7-b540-e3e8914f88d5" providerId="ADAL" clId="{79F9372D-4311-4C21-925B-237369B55E34}" dt="2024-12-21T12:31:05.748" v="2843"/>
            <ac:spMkLst>
              <pc:docMk/>
              <pc:sldMasterMk cId="0" sldId="2147483681"/>
              <pc:sldLayoutMk cId="1591694589" sldId="2147483814"/>
              <ac:spMk id="5" creationId="{C470030C-8EA4-F5AF-B424-92242E4324EE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1:07.858" v="2845"/>
          <pc:sldLayoutMkLst>
            <pc:docMk/>
            <pc:sldMasterMk cId="0" sldId="2147483681"/>
            <pc:sldLayoutMk cId="854268290" sldId="2147483815"/>
          </pc:sldLayoutMkLst>
          <pc:spChg chg="add mod">
            <ac:chgData name="Kalina Jan (260259)" userId="a7e6ec75-d3ba-42c7-b540-e3e8914f88d5" providerId="ADAL" clId="{79F9372D-4311-4C21-925B-237369B55E34}" dt="2024-12-21T12:31:07.858" v="2845"/>
            <ac:spMkLst>
              <pc:docMk/>
              <pc:sldMasterMk cId="0" sldId="2147483681"/>
              <pc:sldLayoutMk cId="854268290" sldId="2147483815"/>
              <ac:spMk id="8" creationId="{E2232130-E2F5-B7B9-9D23-BB1813F6B734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1:09.883" v="2847"/>
          <pc:sldLayoutMkLst>
            <pc:docMk/>
            <pc:sldMasterMk cId="0" sldId="2147483681"/>
            <pc:sldLayoutMk cId="3087005970" sldId="2147483816"/>
          </pc:sldLayoutMkLst>
          <pc:spChg chg="add mod">
            <ac:chgData name="Kalina Jan (260259)" userId="a7e6ec75-d3ba-42c7-b540-e3e8914f88d5" providerId="ADAL" clId="{79F9372D-4311-4C21-925B-237369B55E34}" dt="2024-12-21T12:31:09.883" v="2847"/>
            <ac:spMkLst>
              <pc:docMk/>
              <pc:sldMasterMk cId="0" sldId="2147483681"/>
              <pc:sldLayoutMk cId="3087005970" sldId="2147483816"/>
              <ac:spMk id="8" creationId="{D21FB341-4BC8-6836-4D91-486A9E2957AA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1:12.193" v="2849"/>
          <pc:sldLayoutMkLst>
            <pc:docMk/>
            <pc:sldMasterMk cId="0" sldId="2147483681"/>
            <pc:sldLayoutMk cId="806041579" sldId="2147483817"/>
          </pc:sldLayoutMkLst>
          <pc:spChg chg="add mod">
            <ac:chgData name="Kalina Jan (260259)" userId="a7e6ec75-d3ba-42c7-b540-e3e8914f88d5" providerId="ADAL" clId="{79F9372D-4311-4C21-925B-237369B55E34}" dt="2024-12-21T12:31:12.193" v="2849"/>
            <ac:spMkLst>
              <pc:docMk/>
              <pc:sldMasterMk cId="0" sldId="2147483681"/>
              <pc:sldLayoutMk cId="806041579" sldId="2147483817"/>
              <ac:spMk id="7" creationId="{08623317-01F1-E0FB-246D-38B59CF799F2}"/>
            </ac:spMkLst>
          </pc:spChg>
        </pc:sldLayoutChg>
        <pc:sldLayoutChg chg="addSp delSp modSp mod setBg">
          <pc:chgData name="Kalina Jan (260259)" userId="a7e6ec75-d3ba-42c7-b540-e3e8914f88d5" providerId="ADAL" clId="{79F9372D-4311-4C21-925B-237369B55E34}" dt="2024-12-21T12:31:14.328" v="2851"/>
          <pc:sldLayoutMkLst>
            <pc:docMk/>
            <pc:sldMasterMk cId="0" sldId="2147483681"/>
            <pc:sldLayoutMk cId="3692533563" sldId="2147483818"/>
          </pc:sldLayoutMkLst>
          <pc:spChg chg="add mod">
            <ac:chgData name="Kalina Jan (260259)" userId="a7e6ec75-d3ba-42c7-b540-e3e8914f88d5" providerId="ADAL" clId="{79F9372D-4311-4C21-925B-237369B55E34}" dt="2024-12-21T12:31:14.328" v="2851"/>
            <ac:spMkLst>
              <pc:docMk/>
              <pc:sldMasterMk cId="0" sldId="2147483681"/>
              <pc:sldLayoutMk cId="3692533563" sldId="2147483818"/>
              <ac:spMk id="7" creationId="{A2572008-2430-BBAE-0B46-636A79B73C25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F479170-3A0D-0A55-C3A8-77E4B4E776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11347CCB-5181-9967-FAB8-441ED7492D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FEC8D26F-35CE-BE78-51CA-8C723B2FFC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09" rIns="91421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0DDFD0FE-B3DD-12A1-4181-92C89FB255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4188"/>
            <a:ext cx="2911475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09" rIns="91421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374F78-DD4D-4E9E-9857-653503BEE85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4142801-5D7D-2A92-ED12-D5C82468FF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5817DF01-48EC-D9AA-66B1-57ED7A9F59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B3E54CF-ABBD-9C69-BAFC-299A32FCCD6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" y="739775"/>
            <a:ext cx="65786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8C7F80D9-9DC2-CE70-67D4-4EE857D40C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6300"/>
            <a:ext cx="5375275" cy="4441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09" rIns="91421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Klepnutím lze upravit styly předlohy textu.</a:t>
            </a:r>
          </a:p>
          <a:p>
            <a:pPr lvl="1"/>
            <a:r>
              <a:rPr lang="cs-CZ" altLang="en-US" noProof="0"/>
              <a:t>Druhá úroveň</a:t>
            </a:r>
          </a:p>
          <a:p>
            <a:pPr lvl="2"/>
            <a:r>
              <a:rPr lang="cs-CZ" altLang="en-US" noProof="0"/>
              <a:t>Třetí úroveň</a:t>
            </a:r>
          </a:p>
          <a:p>
            <a:pPr lvl="3"/>
            <a:r>
              <a:rPr lang="cs-CZ" altLang="en-US" noProof="0"/>
              <a:t>Čtvrtá úroveň</a:t>
            </a:r>
          </a:p>
          <a:p>
            <a:pPr lvl="4"/>
            <a:r>
              <a:rPr lang="cs-CZ" altLang="en-US" noProof="0"/>
              <a:t>Pátá úroveň</a:t>
            </a:r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9D903FB2-EB10-C272-577E-B6254D0597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1475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09" rIns="91421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591CBA91-9547-BACD-F187-60F427042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4188"/>
            <a:ext cx="2911475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1" tIns="45709" rIns="91421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BAA297-87D8-409A-B2F1-26A2A23F3AA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4076-B66F-4D65-976D-BB2AFA3F4E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6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2E681-A02B-826D-3CDE-A779BE072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AC802-4925-17D8-C90C-6C086596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7C7471-3E66-2AE6-B693-FF5B25077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5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7FA08-DD94-8695-81A5-52DFB2D48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40D9E-5BBB-28F1-4D34-B528CA7A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A7B153-5486-CC2E-CE3A-B34ABCF70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D681-F8D5-621D-C191-9BBD76764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FA380-423C-304C-F7BB-32A47A38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FCE754-F622-198D-5A80-A89721D6B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3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B882E-0E3A-7C5D-DF38-3A49E72F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B55AF-627E-C563-F8F5-CFDA7319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8CF93D-0144-5004-07CF-F7BD4AAD3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46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3D5C1-45A0-542E-CC21-87D29745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BAB0C-054B-7F34-F0A5-B31EDE8C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C4BE08-F6DF-CFB9-D9FD-40BFDF563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A0813-FC17-1003-D1D8-74EF1A4FF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24F6F-EEA4-07F6-7756-DBD4F19C0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CB539F-69A6-AAB2-91E8-ACAC3296C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7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187C4-006D-9BA0-FA74-3F70CEBA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382FA-806B-968D-EFC7-9AC4440C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1346861-7A4D-DD5D-72F7-B7A7710BE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06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641A1-8A35-4EBC-3BF4-93D2AAB8C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03719-9036-55C7-CC28-1F8FCEC1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EDF8EA7-F6CB-30E4-F8A8-B7EA3839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56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966F5-1943-D95B-5078-C0FB0C7E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B8F81-8938-3377-D6BB-34BE41F9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91E943D-5CBC-90C9-938F-850154846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39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81ACA-5C86-762F-FC25-B739210C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7ABDF-7602-43E9-5AF7-AC6C061B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DB08085E-7706-9548-9312-01AFD6EB0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A67B9-4ED1-E0CB-D175-B8D950B89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FD7F2-9E20-4DE8-7A93-6486AAD6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5C66FFC-8C04-2908-0FC9-947D79E94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6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AECF6-15F4-27C5-DADA-01E40DD2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7FB41-9DDE-D693-790F-AC49442A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D7BF4A-04B9-E270-67DF-7D2B455E2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53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B9C66-3D1A-30FB-69D0-82120EF9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85491-8060-FBC7-8835-84ADF166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C1982BC-B2E2-8371-EB10-9D478F94B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05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E055-0E7A-E6B7-9551-3A80B7BD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4FFD7-DDED-4D3B-61EE-529191E6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6968C8-0DE3-73B7-7840-57CBA421E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41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FA376-114B-B29F-6B3D-95E3A41C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27862-CFEA-5B9D-EF6D-6E44E7F5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74685E-3E22-DC35-92A3-6DC73F8D4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26CD2-2834-44A6-0832-74B737B3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B1718-8968-369A-D3AD-5E412C8B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C9C9B6-8DFF-CD90-E824-BE57C88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1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555C3E-A2AB-72BD-D1ED-C1694109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2FDA2C-B433-3CC0-7970-289A6144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3A4C858-5999-02EB-B373-31BDFD52A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7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C7C5EE3-742E-90BB-13C7-FF3FAD84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FC7922C-C962-3141-8990-E1E4A3C7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E477E69-4CA0-20E8-AA7B-1F0EB3A9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2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E523CC-507D-1A85-01D9-6F041C6E0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876362-DD5E-95F6-CD0D-96D7C632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E986418-0492-0658-F611-FB3D28AB3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6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5A0F6B-82A6-A838-611E-1E612B88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F305BD-4DE3-9701-6105-9715300A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8AC2656-69DF-4277-B088-C253C8DD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8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F0942B-3E77-1338-3717-3A81E55A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E37E64-47EB-AE07-FB93-C474C047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3288BB5-27CC-AD61-2C1B-FCDDACAA6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34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48FDC2-BB5E-BB29-4C65-B47BCCF2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E2C73F-F7C4-2160-644F-FE3C0F51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0E869EA-0D5F-2D77-211C-D32C861A7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0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63F84CD-6D25-2340-3CB5-E726526320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FC5CB5-3690-6E40-09AC-39C5A5C25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9A01B-8A0D-98FB-80A5-AD7E69CE3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3F3AC-CEF9-9B98-2810-7CF5E72AA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" name="Zástupný symbol pro číslo snímku 5">
            <a:extLst>
              <a:ext uri="{FF2B5EF4-FFF2-40B4-BE49-F238E27FC236}">
                <a16:creationId xmlns:a16="http://schemas.microsoft.com/office/drawing/2014/main" id="{05CA2701-0450-0663-061B-4CAB5371C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DE2F2D0-B84E-2A09-043B-B13751A84E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0501A16-C45F-43A3-67A0-2B9299406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02F7F-DC24-2023-DE1D-DF9BFEE54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A9AFF-5D8F-F0F4-6E87-A5A793CA4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8B62BF8B-42B1-6899-9F72-81DEDDF26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538912"/>
            <a:ext cx="792480" cy="3027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/>
            <a:fld id="{0B6B0C82-F95A-4DE0-B70B-9AD5765E6DD0}" type="slidenum">
              <a:rPr lang="en-US" smtClean="0"/>
              <a:pPr algn="r"/>
              <a:t>‹#›</a:t>
            </a:fld>
            <a:r>
              <a:rPr lang="cs-CZ" dirty="0"/>
              <a:t> / 70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33.pn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5484" y="1009749"/>
            <a:ext cx="9781032" cy="2387600"/>
          </a:xfrm>
        </p:spPr>
        <p:txBody>
          <a:bodyPr>
            <a:normAutofit/>
          </a:bodyPr>
          <a:lstStyle/>
          <a:p>
            <a:r>
              <a:rPr lang="cs-CZ" sz="8000" b="1" dirty="0"/>
              <a:t>Náhodné signály I</a:t>
            </a:r>
            <a:endParaRPr lang="en-US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2324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Honza </a:t>
            </a:r>
            <a:r>
              <a:rPr lang="cs-CZ" altLang="en-US" sz="2000" dirty="0"/>
              <a:t>Černocký, ÚPGM</a:t>
            </a:r>
            <a:r>
              <a:rPr lang="en-US" altLang="en-US" sz="2000" dirty="0"/>
              <a:t> FIT VUT</a:t>
            </a:r>
          </a:p>
          <a:p>
            <a:endParaRPr lang="en-US" sz="300" dirty="0"/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Segoe UI Web (East European)"/>
              </a:rPr>
              <a:t>Otevřete si prosím </a:t>
            </a:r>
            <a:r>
              <a:rPr lang="en-US" sz="2000" dirty="0"/>
              <a:t>Python notebook</a:t>
            </a:r>
            <a:r>
              <a:rPr lang="cs-CZ" sz="2000" dirty="0"/>
              <a:t>y</a:t>
            </a:r>
            <a:r>
              <a:rPr lang="en-US" sz="2000" dirty="0"/>
              <a:t> </a:t>
            </a:r>
            <a:r>
              <a:rPr lang="cs-CZ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random_1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endParaRPr lang="en-US" sz="2000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84FCD9C-E01E-EE09-2040-877B47527C4A}"/>
              </a:ext>
            </a:extLst>
          </p:cNvPr>
          <p:cNvSpPr txBox="1">
            <a:spLocks/>
          </p:cNvSpPr>
          <p:nvPr/>
        </p:nvSpPr>
        <p:spPr>
          <a:xfrm>
            <a:off x="1524000" y="6324086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Signály a systémy (ISS): Náhodné signály I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E0ED99E-939F-1CB4-F716-49B140D46207}"/>
              </a:ext>
            </a:extLst>
          </p:cNvPr>
          <p:cNvSpPr txBox="1">
            <a:spLocks/>
          </p:cNvSpPr>
          <p:nvPr/>
        </p:nvSpPr>
        <p:spPr>
          <a:xfrm>
            <a:off x="1524000" y="3477850"/>
            <a:ext cx="91440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400" b="0" i="0">
                <a:solidFill>
                  <a:srgbClr val="232852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cs-CZ" sz="2400" b="1">
                <a:solidFill>
                  <a:schemeClr val="tx1"/>
                </a:solidFill>
              </a:rPr>
              <a:t>ISS 06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9" descr="http://us.123rf.com/450wm/i3alda/i3alda1309/i3alda130900052/21904824-thief-with-a-hat--illustration.jpg">
            <a:extLst>
              <a:ext uri="{FF2B5EF4-FFF2-40B4-BE49-F238E27FC236}">
                <a16:creationId xmlns:a16="http://schemas.microsoft.com/office/drawing/2014/main" id="{0A47420D-826A-BD8C-8EC7-190F276C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88912"/>
            <a:ext cx="20859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Nadpis 1">
            <a:extLst>
              <a:ext uri="{FF2B5EF4-FFF2-40B4-BE49-F238E27FC236}">
                <a16:creationId xmlns:a16="http://schemas.microsoft.com/office/drawing/2014/main" id="{71C5C050-DA1C-5CF6-C064-9FD4D41D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Příklady dat I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BC6457C-E758-73F9-9F89-1EFE49A75F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888" y="1600200"/>
                <a:ext cx="9586912" cy="5068888"/>
              </a:xfrm>
            </p:spPr>
            <p:txBody>
              <a:bodyPr rtlCol="0">
                <a:norm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cs-CZ" b="1" dirty="0"/>
                  <a:t>Diskrétní data 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dirty="0"/>
                  <a:t>50 let hraní rulety: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𝛺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=50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365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=18250</m:t>
                    </m:r>
                  </m:oMath>
                </a14:m>
                <a:r>
                  <a:rPr lang="en-US" i="1" dirty="0"/>
                  <a:t> </a:t>
                </a:r>
                <a:r>
                  <a:rPr lang="cs-CZ" dirty="0"/>
                  <a:t>realizací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s-ES" dirty="0"/>
                  <a:t>Každá realizace (každý hrací den) má </a:t>
                </a:r>
                <a14:m>
                  <m:oMath xmlns:m="http://schemas.openxmlformats.org/officeDocument/2006/math">
                    <m:r>
                      <a:rPr lang="es-E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i="1" dirty="0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lang="es-ES" dirty="0"/>
                  <a:t> partií (vzorků)</a:t>
                </a:r>
                <a:r>
                  <a:rPr lang="cs-CZ" dirty="0"/>
                  <a:t> </a:t>
                </a:r>
                <a:endParaRPr lang="en-US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cs-CZ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dirty="0"/>
                  <a:t>Cíl: zjistit, zda někdo nechce podvést kasino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dirty="0"/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discrete_data</a:t>
                </a:r>
                <a:r>
                  <a:rPr lang="en-US" dirty="0"/>
                  <a:t> </a:t>
                </a:r>
                <a:endParaRPr lang="cs-CZ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BC6457C-E758-73F9-9F89-1EFE49A75F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888" y="1600200"/>
                <a:ext cx="9586912" cy="5068888"/>
              </a:xfrm>
              <a:blipFill>
                <a:blip r:embed="rId3"/>
                <a:stretch>
                  <a:fillRect l="-1271" t="-20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8" name="Obrázek 4">
            <a:extLst>
              <a:ext uri="{FF2B5EF4-FFF2-40B4-BE49-F238E27FC236}">
                <a16:creationId xmlns:a16="http://schemas.microsoft.com/office/drawing/2014/main" id="{2BB30C1D-C4D4-6783-C4C3-856769726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284984"/>
            <a:ext cx="65579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195B9B-8921-85C5-2F1B-7052F9441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10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454C085E-4AC7-8091-1794-8D802FB0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Příklady dat II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D3B239-35BF-5E95-58F2-175951A20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873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 err="1"/>
              <a:t>Spojítá</a:t>
            </a:r>
            <a:r>
              <a:rPr lang="cs-CZ" b="1" dirty="0"/>
              <a:t> data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i="1" dirty="0">
                <a:latin typeface="Symbol" panose="05050102010706020507" pitchFamily="18" charset="2"/>
              </a:rPr>
              <a:t>W</a:t>
            </a:r>
            <a:r>
              <a:rPr lang="en-US" dirty="0"/>
              <a:t> = 1068 </a:t>
            </a:r>
            <a:r>
              <a:rPr lang="en-US" dirty="0" err="1"/>
              <a:t>realizac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tekoucí</a:t>
            </a:r>
            <a:r>
              <a:rPr lang="en-US" dirty="0"/>
              <a:t> </a:t>
            </a:r>
            <a:r>
              <a:rPr lang="en-US" dirty="0" err="1"/>
              <a:t>vody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Každá</a:t>
            </a:r>
            <a:r>
              <a:rPr lang="en-US" dirty="0"/>
              <a:t> </a:t>
            </a:r>
            <a:r>
              <a:rPr lang="en-US" dirty="0" err="1"/>
              <a:t>realizace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i="1" dirty="0"/>
              <a:t>20 </a:t>
            </a:r>
            <a:r>
              <a:rPr lang="en-US" i="1" dirty="0" err="1"/>
              <a:t>ms</a:t>
            </a:r>
            <a:r>
              <a:rPr lang="en-US" i="1" dirty="0"/>
              <a:t>, F</a:t>
            </a:r>
            <a:r>
              <a:rPr lang="en-US" i="1" baseline="-25000" dirty="0"/>
              <a:t>s </a:t>
            </a:r>
            <a:r>
              <a:rPr lang="en-US" i="1" dirty="0"/>
              <a:t>= 16 kHz</a:t>
            </a:r>
            <a:r>
              <a:rPr lang="en-US" dirty="0"/>
              <a:t>, </a:t>
            </a:r>
            <a:r>
              <a:rPr lang="cs-CZ" dirty="0"/>
              <a:t>takže</a:t>
            </a:r>
            <a:r>
              <a:rPr lang="en-US" dirty="0"/>
              <a:t> </a:t>
            </a:r>
            <a:r>
              <a:rPr lang="en-US" i="1" dirty="0"/>
              <a:t>N = 320.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Cíl</a:t>
            </a:r>
            <a:r>
              <a:rPr lang="en-US" dirty="0"/>
              <a:t>: </a:t>
            </a:r>
            <a:r>
              <a:rPr lang="en-US" dirty="0" err="1"/>
              <a:t>zjistit</a:t>
            </a:r>
            <a:r>
              <a:rPr lang="en-US" dirty="0"/>
              <a:t> </a:t>
            </a:r>
            <a:r>
              <a:rPr lang="en-US" dirty="0" err="1"/>
              <a:t>spektrální</a:t>
            </a:r>
            <a:r>
              <a:rPr lang="en-US" dirty="0"/>
              <a:t> </a:t>
            </a:r>
            <a:r>
              <a:rPr lang="en-US" dirty="0" err="1"/>
              <a:t>vlastnosti</a:t>
            </a:r>
            <a:r>
              <a:rPr lang="en-US" dirty="0"/>
              <a:t> </a:t>
            </a:r>
            <a:r>
              <a:rPr lang="en-US" dirty="0" err="1"/>
              <a:t>hadiček</a:t>
            </a:r>
            <a:r>
              <a:rPr lang="en-US" dirty="0"/>
              <a:t> (</a:t>
            </a:r>
            <a:r>
              <a:rPr lang="en-US" dirty="0" err="1"/>
              <a:t>případně</a:t>
            </a:r>
            <a:r>
              <a:rPr lang="en-US" dirty="0"/>
              <a:t> </a:t>
            </a:r>
            <a:r>
              <a:rPr lang="en-US" dirty="0" err="1"/>
              <a:t>použít</a:t>
            </a:r>
            <a:r>
              <a:rPr lang="en-US" dirty="0"/>
              <a:t> </a:t>
            </a:r>
            <a:r>
              <a:rPr lang="en-US" dirty="0" err="1"/>
              <a:t>tekoucí</a:t>
            </a:r>
            <a:r>
              <a:rPr lang="en-US" dirty="0"/>
              <a:t> </a:t>
            </a:r>
            <a:r>
              <a:rPr lang="en-US" dirty="0" err="1"/>
              <a:t>vodu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hudební</a:t>
            </a:r>
            <a:r>
              <a:rPr lang="en-US" dirty="0"/>
              <a:t> </a:t>
            </a:r>
            <a:r>
              <a:rPr lang="en-US" dirty="0" err="1"/>
              <a:t>nástroj</a:t>
            </a:r>
            <a:r>
              <a:rPr lang="en-US" dirty="0"/>
              <a:t>) 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continuous_data</a:t>
            </a:r>
            <a:r>
              <a:rPr lang="en-US" dirty="0"/>
              <a:t> 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581" name="Picture 8" descr="Vanová baterie bez příslušenství 150 mm METALIA 58, chrom">
            <a:extLst>
              <a:ext uri="{FF2B5EF4-FFF2-40B4-BE49-F238E27FC236}">
                <a16:creationId xmlns:a16="http://schemas.microsoft.com/office/drawing/2014/main" id="{A0F554F8-3369-5E89-6F90-EED2B12D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33642"/>
            <a:ext cx="2632982" cy="166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ek 4">
            <a:extLst>
              <a:ext uri="{FF2B5EF4-FFF2-40B4-BE49-F238E27FC236}">
                <a16:creationId xmlns:a16="http://schemas.microsoft.com/office/drawing/2014/main" id="{CC3A092D-27A3-3144-ED76-09CD73215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3141663"/>
            <a:ext cx="158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0D9F01-7099-604A-FCF2-DD54B8AA9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11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6E5B9-FEB2-6E14-E9C2-CA40905AB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DD009F89-B6ED-8B51-B7BB-44D85F78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5ECEA5F1-422A-925F-DB01-7B25EBECF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Úvod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terminologie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data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pro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zbytek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této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přednášky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b="1" dirty="0" err="1">
                <a:solidFill>
                  <a:srgbClr val="FF0000"/>
                </a:solidFill>
              </a:rPr>
              <a:t>Funkce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popisující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náhodné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signály</a:t>
            </a:r>
            <a:r>
              <a:rPr lang="en-US" altLang="en-US" b="1" dirty="0">
                <a:solidFill>
                  <a:srgbClr val="FF0000"/>
                </a:solidFill>
              </a:rPr>
              <a:t> – </a:t>
            </a:r>
            <a:r>
              <a:rPr lang="cs-CZ" altLang="en-US" b="1" dirty="0">
                <a:solidFill>
                  <a:srgbClr val="FF0000"/>
                </a:solidFill>
              </a:rPr>
              <a:t>distribuční funkce (CDF)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pravděpodobnosti</a:t>
            </a:r>
            <a:r>
              <a:rPr lang="en-US" altLang="en-US" b="1" dirty="0">
                <a:solidFill>
                  <a:srgbClr val="FF0000"/>
                </a:solidFill>
              </a:rPr>
              <a:t> a </a:t>
            </a:r>
            <a:r>
              <a:rPr lang="cs-CZ" altLang="en-US" b="1" dirty="0">
                <a:solidFill>
                  <a:srgbClr val="FF0000"/>
                </a:solidFill>
              </a:rPr>
              <a:t>hustota pravděpodobnosti (PDF)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dirty="0" err="1"/>
              <a:t>Vztah</a:t>
            </a:r>
            <a:r>
              <a:rPr lang="en-US" altLang="en-US" dirty="0"/>
              <a:t> </a:t>
            </a:r>
            <a:r>
              <a:rPr lang="en-US" altLang="en-US" dirty="0" err="1"/>
              <a:t>mezi</a:t>
            </a:r>
            <a:r>
              <a:rPr lang="en-US" altLang="en-US" dirty="0"/>
              <a:t> </a:t>
            </a:r>
            <a:r>
              <a:rPr lang="en-US" altLang="en-US" dirty="0" err="1"/>
              <a:t>dvěma</a:t>
            </a:r>
            <a:r>
              <a:rPr lang="en-US" altLang="en-US" dirty="0"/>
              <a:t> </a:t>
            </a:r>
            <a:r>
              <a:rPr lang="en-US" altLang="en-US" dirty="0" err="1"/>
              <a:t>časy</a:t>
            </a:r>
            <a:r>
              <a:rPr lang="en-US" altLang="en-US" dirty="0"/>
              <a:t> – </a:t>
            </a:r>
            <a:r>
              <a:rPr lang="en-US" altLang="en-US" dirty="0" err="1"/>
              <a:t>sdružené</a:t>
            </a:r>
            <a:r>
              <a:rPr lang="en-US" altLang="en-US" dirty="0"/>
              <a:t> </a:t>
            </a:r>
            <a:r>
              <a:rPr lang="en-US" altLang="en-US" dirty="0" err="1"/>
              <a:t>pravděpodobnosti</a:t>
            </a:r>
            <a:r>
              <a:rPr lang="en-US" altLang="en-US" dirty="0"/>
              <a:t> a </a:t>
            </a:r>
            <a:r>
              <a:rPr lang="en-US" altLang="en-US" dirty="0" err="1"/>
              <a:t>sdružená</a:t>
            </a:r>
            <a:r>
              <a:rPr lang="en-US" altLang="en-US" dirty="0"/>
              <a:t> PDF </a:t>
            </a:r>
          </a:p>
          <a:p>
            <a:r>
              <a:rPr lang="en-US" altLang="en-US" dirty="0" err="1"/>
              <a:t>Momenty</a:t>
            </a:r>
            <a:r>
              <a:rPr lang="en-US" altLang="en-US" dirty="0"/>
              <a:t> – </a:t>
            </a:r>
            <a:r>
              <a:rPr lang="en-US" altLang="en-US" dirty="0" err="1"/>
              <a:t>průměr</a:t>
            </a:r>
            <a:r>
              <a:rPr lang="en-US" altLang="en-US" dirty="0"/>
              <a:t> a </a:t>
            </a:r>
            <a:r>
              <a:rPr lang="en-US" altLang="en-US" dirty="0" err="1"/>
              <a:t>rozptyl</a:t>
            </a:r>
            <a:endParaRPr lang="en-US" altLang="en-US" dirty="0"/>
          </a:p>
          <a:p>
            <a:r>
              <a:rPr lang="en-US" altLang="en-US" dirty="0" err="1"/>
              <a:t>Korelační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5095AE-4020-EC29-12AB-351B98156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12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5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A1A188B4-DA0F-AFC1-AD99-1AF6E623D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Popis náhodného signálu pomocí </a:t>
            </a:r>
            <a:r>
              <a:rPr lang="cs-CZ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funkcí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DD52AD4A-146E-EC75-50A8-A60B4A6B4D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b="1" dirty="0"/>
                  <a:t>CDF </a:t>
                </a:r>
                <a:r>
                  <a:rPr lang="en-US" b="1" dirty="0"/>
                  <a:t>– 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distribu</a:t>
                </a:r>
                <a:r>
                  <a:rPr lang="cs-CZ" b="1" dirty="0">
                    <a:solidFill>
                      <a:srgbClr val="1436CA"/>
                    </a:solidFill>
                  </a:rPr>
                  <a:t>ční funkce </a:t>
                </a:r>
                <a:r>
                  <a:rPr lang="cs-CZ" dirty="0"/>
                  <a:t>(</a:t>
                </a:r>
                <a:r>
                  <a:rPr lang="cs-CZ" dirty="0" err="1"/>
                  <a:t>cummulative</a:t>
                </a:r>
                <a:r>
                  <a:rPr lang="cs-CZ" dirty="0"/>
                  <a:t> </a:t>
                </a:r>
                <a:r>
                  <a:rPr lang="cs-CZ" dirty="0" err="1"/>
                  <a:t>distribution</a:t>
                </a:r>
                <a:r>
                  <a:rPr lang="cs-CZ" dirty="0"/>
                  <a:t> </a:t>
                </a:r>
                <a:r>
                  <a:rPr lang="cs-CZ" dirty="0" err="1"/>
                  <a:t>function</a:t>
                </a:r>
                <a:r>
                  <a:rPr lang="en-US" dirty="0"/>
                  <a:t>)</a:t>
                </a:r>
                <a:endParaRPr lang="cs-CZ" dirty="0"/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cs-CZ" dirty="0"/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cs-CZ" dirty="0"/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cs-CZ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r>
                      <a:rPr lang="cs-CZ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cs-CZ" i="1" dirty="0"/>
                  <a:t> není nic náhodného!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i="1" dirty="0"/>
                  <a:t>Je to hodnota, pro kterou chceme stanovit/změřit CDF.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i="1" dirty="0"/>
                  <a:t>Například pro otázku "jaké procento populace je kratší než 165 cm?",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= 165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DD52AD4A-146E-EC75-50A8-A60B4A6B4D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9" name="Obrázek 4">
            <a:extLst>
              <a:ext uri="{FF2B5EF4-FFF2-40B4-BE49-F238E27FC236}">
                <a16:creationId xmlns:a16="http://schemas.microsoft.com/office/drawing/2014/main" id="{0EA8999A-4F3A-DB44-828A-27538224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781300"/>
            <a:ext cx="38925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5EB8F3-8567-15C9-B71A-8F67C4763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13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FF668AE-A18A-4F9E-7C31-A6B46806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Odhad</a:t>
            </a:r>
            <a:r>
              <a:rPr lang="en-US" altLang="en-US" dirty="0"/>
              <a:t> </a:t>
            </a:r>
            <a:r>
              <a:rPr lang="en-US" altLang="en-US" dirty="0" err="1"/>
              <a:t>pravděpodobnosti</a:t>
            </a:r>
            <a:r>
              <a:rPr lang="en-US" altLang="en-US" dirty="0"/>
              <a:t> </a:t>
            </a:r>
            <a:r>
              <a:rPr lang="en-US" altLang="en-US" dirty="0" err="1"/>
              <a:t>čehokoliv</a:t>
            </a:r>
            <a:endParaRPr lang="en-US" altLang="en-US" dirty="0"/>
          </a:p>
        </p:txBody>
      </p:sp>
      <p:pic>
        <p:nvPicPr>
          <p:cNvPr id="27652" name="Obrázek 4">
            <a:extLst>
              <a:ext uri="{FF2B5EF4-FFF2-40B4-BE49-F238E27FC236}">
                <a16:creationId xmlns:a16="http://schemas.microsoft.com/office/drawing/2014/main" id="{47849845-CA8E-6033-CC43-951F9FFD1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21" y="1988840"/>
            <a:ext cx="504475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C3EBFB-9863-AF52-084B-2D86C192E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14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028525E2-105E-A025-670A-73C2FD4F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Odhad</a:t>
            </a:r>
            <a:r>
              <a:rPr lang="en-US" altLang="en-US" dirty="0"/>
              <a:t> CDF z </a:t>
            </a:r>
            <a:r>
              <a:rPr lang="en-US" altLang="en-US" dirty="0" err="1"/>
              <a:t>dat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5373C3-1967-328B-45A8-796C76D1C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265613"/>
            <a:ext cx="9010650" cy="21875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Jak </a:t>
            </a:r>
            <a:r>
              <a:rPr lang="en-US" dirty="0" err="1"/>
              <a:t>rozdělit</a:t>
            </a:r>
            <a:r>
              <a:rPr lang="en-US" dirty="0"/>
              <a:t> </a:t>
            </a:r>
            <a:r>
              <a:rPr lang="en-US" dirty="0" err="1"/>
              <a:t>osu</a:t>
            </a:r>
            <a:r>
              <a:rPr lang="en-US" dirty="0"/>
              <a:t> x</a:t>
            </a:r>
            <a:r>
              <a:rPr lang="cs-CZ" dirty="0"/>
              <a:t>?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Dostatečně</a:t>
            </a:r>
            <a:r>
              <a:rPr lang="en-US" dirty="0"/>
              <a:t> </a:t>
            </a:r>
            <a:r>
              <a:rPr lang="en-US" dirty="0" err="1"/>
              <a:t>jemn</a:t>
            </a:r>
            <a:r>
              <a:rPr lang="cs-CZ" dirty="0"/>
              <a:t>ě</a:t>
            </a:r>
            <a:r>
              <a:rPr lang="en-US" dirty="0"/>
              <a:t>
Ale </a:t>
            </a:r>
            <a:r>
              <a:rPr lang="en-US" dirty="0" err="1"/>
              <a:t>není</a:t>
            </a:r>
            <a:r>
              <a:rPr lang="en-US" dirty="0"/>
              <a:t> to </a:t>
            </a:r>
            <a:r>
              <a:rPr lang="en-US" dirty="0" err="1"/>
              <a:t>užitečné</a:t>
            </a:r>
            <a:r>
              <a:rPr lang="en-US" dirty="0"/>
              <a:t> v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odhad</a:t>
            </a:r>
            <a:r>
              <a:rPr lang="en-US" dirty="0"/>
              <a:t> je po </a:t>
            </a:r>
            <a:r>
              <a:rPr lang="en-US" dirty="0" err="1"/>
              <a:t>celou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en-US" dirty="0" err="1"/>
              <a:t>stejný</a:t>
            </a:r>
            <a:r>
              <a:rPr lang="en-US" dirty="0"/>
              <a:t>.</a:t>
            </a:r>
          </a:p>
        </p:txBody>
      </p:sp>
      <p:pic>
        <p:nvPicPr>
          <p:cNvPr id="28677" name="Obrázek 4">
            <a:extLst>
              <a:ext uri="{FF2B5EF4-FFF2-40B4-BE49-F238E27FC236}">
                <a16:creationId xmlns:a16="http://schemas.microsoft.com/office/drawing/2014/main" id="{2F1C050D-9958-3641-AC02-F3442D2B2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1108188"/>
            <a:ext cx="5890366" cy="116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2BB747E-7C6A-F89E-4630-2A5B92E04D23}"/>
              </a:ext>
            </a:extLst>
          </p:cNvPr>
          <p:cNvCxnSpPr/>
          <p:nvPr/>
        </p:nvCxnSpPr>
        <p:spPr>
          <a:xfrm flipV="1">
            <a:off x="2495550" y="2349500"/>
            <a:ext cx="0" cy="1587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789A42F-19FD-B5D1-6807-38611ACC19B0}"/>
              </a:ext>
            </a:extLst>
          </p:cNvPr>
          <p:cNvCxnSpPr/>
          <p:nvPr/>
        </p:nvCxnSpPr>
        <p:spPr>
          <a:xfrm flipV="1">
            <a:off x="2447925" y="3937000"/>
            <a:ext cx="60245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Zástupný symbol pro obsah 2">
            <a:extLst>
              <a:ext uri="{FF2B5EF4-FFF2-40B4-BE49-F238E27FC236}">
                <a16:creationId xmlns:a16="http://schemas.microsoft.com/office/drawing/2014/main" id="{88643F7C-651B-436D-E203-8DC15ED472B9}"/>
              </a:ext>
            </a:extLst>
          </p:cNvPr>
          <p:cNvSpPr txBox="1">
            <a:spLocks/>
          </p:cNvSpPr>
          <p:nvPr/>
        </p:nvSpPr>
        <p:spPr bwMode="auto">
          <a:xfrm>
            <a:off x="1547813" y="1773238"/>
            <a:ext cx="13684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cs-CZ" altLang="en-US" sz="3200" i="1">
                <a:latin typeface="Arial" panose="020B0604020202020204" pitchFamily="34" charset="0"/>
              </a:rPr>
              <a:t>F</a:t>
            </a:r>
            <a:r>
              <a:rPr lang="en-US" altLang="en-US" sz="3200" i="1">
                <a:latin typeface="Arial" panose="020B0604020202020204" pitchFamily="34" charset="0"/>
              </a:rPr>
              <a:t>(x,n)</a:t>
            </a:r>
          </a:p>
        </p:txBody>
      </p:sp>
      <p:sp>
        <p:nvSpPr>
          <p:cNvPr id="28681" name="Zástupný symbol pro obsah 2">
            <a:extLst>
              <a:ext uri="{FF2B5EF4-FFF2-40B4-BE49-F238E27FC236}">
                <a16:creationId xmlns:a16="http://schemas.microsoft.com/office/drawing/2014/main" id="{DB326D08-454F-4515-FA03-9AABECFB712F}"/>
              </a:ext>
            </a:extLst>
          </p:cNvPr>
          <p:cNvSpPr txBox="1">
            <a:spLocks/>
          </p:cNvSpPr>
          <p:nvPr/>
        </p:nvSpPr>
        <p:spPr bwMode="auto">
          <a:xfrm>
            <a:off x="8256588" y="3811588"/>
            <a:ext cx="13684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i="1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D09FA52-413A-12CA-9FC8-928B4A69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15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délník 50">
            <a:extLst>
              <a:ext uri="{FF2B5EF4-FFF2-40B4-BE49-F238E27FC236}">
                <a16:creationId xmlns:a16="http://schemas.microsoft.com/office/drawing/2014/main" id="{293AACCA-2940-A73C-50C9-523C169B040F}"/>
              </a:ext>
            </a:extLst>
          </p:cNvPr>
          <p:cNvSpPr/>
          <p:nvPr/>
        </p:nvSpPr>
        <p:spPr>
          <a:xfrm>
            <a:off x="3482975" y="288925"/>
            <a:ext cx="360363" cy="5305425"/>
          </a:xfrm>
          <a:prstGeom prst="rect">
            <a:avLst/>
          </a:prstGeom>
          <a:solidFill>
            <a:srgbClr val="FFFF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cs-CZ" sz="2400" i="1" dirty="0">
                <a:solidFill>
                  <a:schemeClr val="tx1"/>
                </a:solidFill>
              </a:rPr>
              <a:t>n</a:t>
            </a:r>
            <a:endParaRPr lang="en-US" sz="24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21610942-84B9-77FA-7482-BF18A1DC4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52638" y="5734050"/>
                <a:ext cx="8147050" cy="11239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en-US" sz="2400" dirty="0" err="1"/>
                  <a:t>Kolikrát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byla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hodnota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menší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než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=165</m:t>
                    </m:r>
                  </m:oMath>
                </a14:m>
                <a:r>
                  <a:rPr lang="cs-CZ" altLang="en-US" sz="2400" dirty="0"/>
                  <a:t>?</a:t>
                </a:r>
              </a:p>
              <a:p>
                <a:pPr marL="0" indent="0" eaLnBrk="1" hangingPunct="1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cs-CZ" alt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cs-CZ" alt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cs-CZ" alt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cs-CZ" altLang="en-US" sz="2400" i="1" dirty="0">
                    <a:solidFill>
                      <a:srgbClr val="FF0000"/>
                    </a:solidFill>
                  </a:rPr>
                  <a:t> ,  </a:t>
                </a:r>
                <a14:m>
                  <m:oMath xmlns:m="http://schemas.openxmlformats.org/officeDocument/2006/math">
                    <m:r>
                      <a:rPr lang="cs-CZ" alt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US" altLang="en-US" sz="2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Zástupný symbol pro obsah 1">
                <a:extLst>
                  <a:ext uri="{FF2B5EF4-FFF2-40B4-BE49-F238E27FC236}">
                    <a16:creationId xmlns:a16="http://schemas.microsoft.com/office/drawing/2014/main" id="{21610942-84B9-77FA-7482-BF18A1DC4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52638" y="5734050"/>
                <a:ext cx="8147050" cy="1123950"/>
              </a:xfrm>
              <a:blipFill>
                <a:blip r:embed="rId2"/>
                <a:stretch>
                  <a:fillRect l="-1198" t="-76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702" name="Obrázek 4">
            <a:extLst>
              <a:ext uri="{FF2B5EF4-FFF2-40B4-BE49-F238E27FC236}">
                <a16:creationId xmlns:a16="http://schemas.microsoft.com/office/drawing/2014/main" id="{782BE29A-26DF-CE2E-E6EA-BEBCEF184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15888"/>
            <a:ext cx="646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Zástupný symbol pro číslo snímku 3">
            <a:extLst>
              <a:ext uri="{FF2B5EF4-FFF2-40B4-BE49-F238E27FC236}">
                <a16:creationId xmlns:a16="http://schemas.microsoft.com/office/drawing/2014/main" id="{2966751E-A652-5357-C26D-99B34FBD96C7}"/>
              </a:ext>
            </a:extLst>
          </p:cNvPr>
          <p:cNvSpPr txBox="1">
            <a:spLocks/>
          </p:cNvSpPr>
          <p:nvPr/>
        </p:nvSpPr>
        <p:spPr bwMode="auto">
          <a:xfrm>
            <a:off x="8161338" y="4911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783944-24EF-485E-9B05-681FE81BC192}" type="slidenum">
              <a:rPr lang="cs-CZ" altLang="en-US" sz="1400"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>
              <a:latin typeface="Arial" panose="020B0604020202020204" pitchFamily="34" charset="0"/>
            </a:endParaRPr>
          </a:p>
        </p:txBody>
      </p:sp>
      <p:grpSp>
        <p:nvGrpSpPr>
          <p:cNvPr id="29704" name="Skupina 6">
            <a:extLst>
              <a:ext uri="{FF2B5EF4-FFF2-40B4-BE49-F238E27FC236}">
                <a16:creationId xmlns:a16="http://schemas.microsoft.com/office/drawing/2014/main" id="{65E58569-2EAE-7AE3-C51D-9A9F0D3C63F8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371475"/>
            <a:ext cx="8640763" cy="300038"/>
            <a:chOff x="238806" y="1705000"/>
            <a:chExt cx="8640960" cy="300132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F2A39687-392B-B248-DAF4-0428AE3FCCF5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8C04132F-D014-46B3-16D8-C3D7BA00007F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F7C8B32A-4382-4825-1144-572859AC9339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E4400563-B21C-9876-6F4A-6FA74441770A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0C92631A-1C31-E326-1374-AD1146A3F105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D41BD499-196F-688A-5C0F-FE5333473F4C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5" name="Skupina 13">
            <a:extLst>
              <a:ext uri="{FF2B5EF4-FFF2-40B4-BE49-F238E27FC236}">
                <a16:creationId xmlns:a16="http://schemas.microsoft.com/office/drawing/2014/main" id="{5F284583-960C-4A88-D4AB-D0762A1FFEE7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790575"/>
            <a:ext cx="8640763" cy="300038"/>
            <a:chOff x="238806" y="1705000"/>
            <a:chExt cx="8640960" cy="300132"/>
          </a:xfrm>
        </p:grpSpPr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735404B6-A372-C9F2-04C3-57352E33EE90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C8320E9-1BD4-DFAE-9B9E-410AD9296CF6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5877491E-CB8F-E934-4556-9558AD23FA26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F2F5F954-999C-5C5E-3F2C-4A49342BB9A0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F09A9F31-60FD-966F-F178-19D55992DB92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5D1BDB69-EFEE-ABC9-01C7-438316E49CAE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6" name="Skupina 20">
            <a:extLst>
              <a:ext uri="{FF2B5EF4-FFF2-40B4-BE49-F238E27FC236}">
                <a16:creationId xmlns:a16="http://schemas.microsoft.com/office/drawing/2014/main" id="{87F2AB37-72A2-5249-1FE3-0E78F807C97D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1230313"/>
            <a:ext cx="8640763" cy="300037"/>
            <a:chOff x="238806" y="1705000"/>
            <a:chExt cx="8640960" cy="300132"/>
          </a:xfrm>
        </p:grpSpPr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3734A575-3473-3DFC-BEC3-7C3F484947E6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4D753752-47E7-F631-2295-C4ABE8E433F0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9AF9F5DF-CA5B-2E25-86FB-F83B40753E44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D328A37F-38D8-B7A0-60C2-B567976D45FC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DB394354-A0EB-E72A-EB48-5EFEA35481B9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5D76B0BB-EEB5-50F7-EE84-402A0C8C6B7B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7" name="Skupina 27">
            <a:extLst>
              <a:ext uri="{FF2B5EF4-FFF2-40B4-BE49-F238E27FC236}">
                <a16:creationId xmlns:a16="http://schemas.microsoft.com/office/drawing/2014/main" id="{12B03B37-7446-41EC-0B9F-A486B9374AD2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3049588"/>
            <a:ext cx="8640763" cy="300037"/>
            <a:chOff x="238806" y="1705000"/>
            <a:chExt cx="8640960" cy="300132"/>
          </a:xfrm>
        </p:grpSpPr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C67EC755-5A84-6F92-FD1C-B9C9886937EB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CFB7F565-5CF9-77FF-247F-4A0BEF175A5B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CBDD0756-A7FF-6EF9-0C34-50EC70BF9072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8BE4F44A-8805-A75F-9A90-8E76CD2AC2B7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A85CB82-479E-85B7-5697-9D27C29969E0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9E7304CC-D30D-4B4F-3A9F-606E8B16525F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08" name="Skupina 34">
            <a:extLst>
              <a:ext uri="{FF2B5EF4-FFF2-40B4-BE49-F238E27FC236}">
                <a16:creationId xmlns:a16="http://schemas.microsoft.com/office/drawing/2014/main" id="{E8CA7E98-8DCA-4FA6-CB83-F94A1CA42862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4751388"/>
            <a:ext cx="8640763" cy="300037"/>
            <a:chOff x="238806" y="1705000"/>
            <a:chExt cx="8640960" cy="300132"/>
          </a:xfrm>
        </p:grpSpPr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B1034672-62A4-FB57-D4F2-912DDFBDAD95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9B6ED83F-14CA-568B-0AD5-0C9C10C13F3B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7F891A8D-D95E-0A32-24A0-90436373D99C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A28635CB-71C1-D354-25E9-2778FEE14A57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3BC204BC-FF57-CD9B-56F3-4A829C702EB5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B68B4164-46E4-1A16-E263-CBD5E6A538DC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709" name="Obrázek 41">
            <a:extLst>
              <a:ext uri="{FF2B5EF4-FFF2-40B4-BE49-F238E27FC236}">
                <a16:creationId xmlns:a16="http://schemas.microsoft.com/office/drawing/2014/main" id="{F9936309-351E-D0DF-4EB1-07DDAEB47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85788"/>
            <a:ext cx="6191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Obrázek 42">
            <a:extLst>
              <a:ext uri="{FF2B5EF4-FFF2-40B4-BE49-F238E27FC236}">
                <a16:creationId xmlns:a16="http://schemas.microsoft.com/office/drawing/2014/main" id="{6BE07DCF-D1B2-18B3-6962-5001DDDBA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819400"/>
            <a:ext cx="644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Obrázek 43">
            <a:extLst>
              <a:ext uri="{FF2B5EF4-FFF2-40B4-BE49-F238E27FC236}">
                <a16:creationId xmlns:a16="http://schemas.microsoft.com/office/drawing/2014/main" id="{FA1DE655-03E4-D9B8-6AFF-F91A85C5E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551363"/>
            <a:ext cx="6715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ál 46">
            <a:extLst>
              <a:ext uri="{FF2B5EF4-FFF2-40B4-BE49-F238E27FC236}">
                <a16:creationId xmlns:a16="http://schemas.microsoft.com/office/drawing/2014/main" id="{2392F371-1A6B-A804-645D-D43297D02441}"/>
              </a:ext>
            </a:extLst>
          </p:cNvPr>
          <p:cNvSpPr/>
          <p:nvPr/>
        </p:nvSpPr>
        <p:spPr>
          <a:xfrm>
            <a:off x="3502025" y="325438"/>
            <a:ext cx="393700" cy="393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ál 47">
            <a:extLst>
              <a:ext uri="{FF2B5EF4-FFF2-40B4-BE49-F238E27FC236}">
                <a16:creationId xmlns:a16="http://schemas.microsoft.com/office/drawing/2014/main" id="{0C8F1B64-9A0C-7500-E7BC-38018F77FE72}"/>
              </a:ext>
            </a:extLst>
          </p:cNvPr>
          <p:cNvSpPr/>
          <p:nvPr/>
        </p:nvSpPr>
        <p:spPr>
          <a:xfrm>
            <a:off x="3502025" y="777875"/>
            <a:ext cx="393700" cy="393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ál 48">
            <a:extLst>
              <a:ext uri="{FF2B5EF4-FFF2-40B4-BE49-F238E27FC236}">
                <a16:creationId xmlns:a16="http://schemas.microsoft.com/office/drawing/2014/main" id="{405AD594-E7DD-E89C-1092-0D06C6599ADB}"/>
              </a:ext>
            </a:extLst>
          </p:cNvPr>
          <p:cNvSpPr/>
          <p:nvPr/>
        </p:nvSpPr>
        <p:spPr>
          <a:xfrm>
            <a:off x="3492500" y="3049588"/>
            <a:ext cx="393700" cy="393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ál 49">
            <a:extLst>
              <a:ext uri="{FF2B5EF4-FFF2-40B4-BE49-F238E27FC236}">
                <a16:creationId xmlns:a16="http://schemas.microsoft.com/office/drawing/2014/main" id="{B928D217-4EC0-BC77-481E-8E299812B555}"/>
              </a:ext>
            </a:extLst>
          </p:cNvPr>
          <p:cNvSpPr/>
          <p:nvPr/>
        </p:nvSpPr>
        <p:spPr>
          <a:xfrm>
            <a:off x="3467100" y="3935413"/>
            <a:ext cx="393700" cy="393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85C7D3-B7E1-C60C-34D7-DB66155CA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16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C58D3E04-4CCF-C224-2609-BE98CEFE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en-US" dirty="0"/>
              <a:t>Odhady na základě našich dat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1A29B0EE-FE8E-A530-C552-7CA4AAA53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 rtlCol="0">
                <a:normAutofit/>
              </a:bodyPr>
              <a:lstStyle/>
              <a:p>
                <a:pPr marL="514350" indent="-514350" eaLnBrk="1" fontAlgn="auto" hangingPunct="1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cs-CZ" dirty="0"/>
                  <a:t>Vyberte si čas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
Rozdělte osu x na rozumné intervaly 
Sčítejte přes všechny realizace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=1 … </m:t>
                    </m:r>
                    <m:r>
                      <m:rPr>
                        <m:sty m:val="p"/>
                      </m:rP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cs-CZ" dirty="0"/>
                  <a:t>,</a:t>
                </a:r>
                <a:br>
                  <a:rPr lang="cs-CZ" dirty="0"/>
                </a:br>
                <a:r>
                  <a:rPr lang="cs-CZ" dirty="0"/>
                  <a:t>kolikrát je hodnota signálu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cs-CZ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? 
Vydělte počtem realizací
Vyneste výsledky do grafu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#cdf_discrete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cdf_continuous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1A29B0EE-FE8E-A530-C552-7CA4AAA53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20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552321-62A5-820F-7382-C7295C88E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17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3704817-A604-FB49-7735-4269C3BA0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2618184"/>
            <a:ext cx="6610350" cy="42672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B6F8DC4-C748-E537-C6F1-9B7BB5A23644}"/>
              </a:ext>
            </a:extLst>
          </p:cNvPr>
          <p:cNvSpPr txBox="1"/>
          <p:nvPr/>
        </p:nvSpPr>
        <p:spPr>
          <a:xfrm>
            <a:off x="46524" y="116632"/>
            <a:ext cx="12098952" cy="2403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b="1" u="sng" dirty="0">
                <a:latin typeface="Calibri "/>
              </a:rPr>
              <a:t>Distribuční funkce (CDF) pro DISKRÉTNÍ data</a:t>
            </a:r>
            <a:endParaRPr lang="cs-CZ" b="1" u="sng" dirty="0">
              <a:solidFill>
                <a:srgbClr val="1F377F"/>
              </a:solidFill>
              <a:effectLst/>
              <a:latin typeface="Calibri 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600" dirty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4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501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                                       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Fixujeme zvolené "n"</a:t>
            </a:r>
            <a:endParaRPr lang="cs-CZ" sz="1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ROULETTE[:,</a:t>
            </a:r>
            <a:r>
              <a:rPr lang="cs-CZ" sz="1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                           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Vybíráme sloupec dat odpovídající indexu "n"</a:t>
            </a:r>
            <a:endParaRPr lang="cs-CZ" sz="1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xall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4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(-</a:t>
            </a:r>
            <a:r>
              <a:rPr lang="cs-CZ" sz="14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4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46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4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0.1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                   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Definujeme rozsah hodnot, který odpovídá rozumným hodnotám pro ruletu</a:t>
            </a:r>
            <a:endParaRPr lang="cs-CZ" sz="1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Fxn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xall</a:t>
            </a:r>
            <a:r>
              <a:rPr lang="cs-CZ" sz="1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                     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Připravujeme pole o tvaru jako "</a:t>
            </a:r>
            <a:r>
              <a:rPr lang="cs-CZ" sz="14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xall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 pro uložení hodnot </a:t>
            </a:r>
            <a:r>
              <a:rPr lang="cs-CZ" sz="14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distrib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 </a:t>
            </a:r>
            <a:r>
              <a:rPr lang="cs-CZ" sz="14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fce</a:t>
            </a:r>
            <a:endParaRPr lang="cs-CZ" sz="1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 err="1">
                <a:solidFill>
                  <a:srgbClr val="8F0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for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400" b="0" dirty="0">
                <a:solidFill>
                  <a:srgbClr val="8F0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400" b="0" dirty="0" err="1">
                <a:solidFill>
                  <a:srgbClr val="2B91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enumerate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xall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                 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Iterujeme přes indexy a hodnoty z "</a:t>
            </a:r>
            <a:r>
              <a:rPr lang="cs-CZ" sz="14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xall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endParaRPr lang="cs-CZ" sz="1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    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Fxn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</a:t>
            </a:r>
            <a:r>
              <a:rPr lang="cs-CZ" sz="1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4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OMEGAroulette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Pro každé "x" počítáme relativní četnost hodnot menších než "x"</a:t>
            </a:r>
            <a:endParaRPr lang="cs-CZ" sz="1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FD24EF-7767-E7C3-0054-125F770B2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18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48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F2388-8DBB-115A-7123-B851417E0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BDC5C26B-C71C-D0A8-3B7E-BAC18581554E}"/>
              </a:ext>
            </a:extLst>
          </p:cNvPr>
          <p:cNvSpPr txBox="1"/>
          <p:nvPr/>
        </p:nvSpPr>
        <p:spPr>
          <a:xfrm>
            <a:off x="46524" y="116632"/>
            <a:ext cx="12098952" cy="2366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b="1" u="sng" dirty="0">
                <a:latin typeface="Calibri "/>
              </a:rPr>
              <a:t>Distribuční funkce (CDF) pro SPOJITÁ data</a:t>
            </a:r>
            <a:endParaRPr lang="cs-CZ" b="1" u="sng" dirty="0">
              <a:solidFill>
                <a:srgbClr val="1F377F"/>
              </a:solidFill>
              <a:effectLst/>
              <a:latin typeface="Calibri 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600" dirty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4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159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                                    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Fixujeme zvolené "n"</a:t>
            </a:r>
            <a:endParaRPr lang="cs-CZ" sz="1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WATER[:,</a:t>
            </a:r>
            <a:r>
              <a:rPr lang="cs-CZ" sz="1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                           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Vybíráme sloupec dat odpovídající indexu "n"</a:t>
            </a:r>
            <a:endParaRPr lang="cs-CZ" sz="1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xall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4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np.min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),</a:t>
            </a:r>
            <a:r>
              <a:rPr lang="cs-CZ" sz="1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np.max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),</a:t>
            </a:r>
            <a:r>
              <a:rPr lang="cs-CZ" sz="14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0.01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  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Rozsah hodnot je určen MIN a MAX hodnotou dat</a:t>
            </a:r>
            <a:endParaRPr lang="cs-CZ" sz="1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Fxn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1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xall</a:t>
            </a:r>
            <a:r>
              <a:rPr lang="cs-CZ" sz="1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                  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Připravujeme pole o tvaru jako "</a:t>
            </a:r>
            <a:r>
              <a:rPr lang="cs-CZ" sz="14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xall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 pro uložení hodnot </a:t>
            </a:r>
            <a:r>
              <a:rPr lang="cs-CZ" sz="14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distrib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 </a:t>
            </a:r>
            <a:r>
              <a:rPr lang="cs-CZ" sz="14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fce</a:t>
            </a:r>
            <a:endParaRPr lang="cs-CZ" sz="1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 err="1">
                <a:solidFill>
                  <a:srgbClr val="8F0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for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400" b="0" dirty="0">
                <a:solidFill>
                  <a:srgbClr val="8F0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400" b="0" dirty="0" err="1">
                <a:solidFill>
                  <a:srgbClr val="2B91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enumerate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xall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              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Iterujeme přes indexy a hodnoty z "</a:t>
            </a:r>
            <a:r>
              <a:rPr lang="cs-CZ" sz="1400" b="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xall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endParaRPr lang="cs-CZ" sz="1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    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Fxn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</a:t>
            </a:r>
            <a:r>
              <a:rPr lang="cs-CZ" sz="1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14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1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1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1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OMEGAwater</a:t>
            </a:r>
            <a:r>
              <a:rPr lang="cs-CZ" sz="1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</a:t>
            </a:r>
            <a:r>
              <a:rPr lang="cs-CZ" sz="1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Pro každé "x" počítáme relativní četnost hodnot menších než "x"</a:t>
            </a:r>
            <a:endParaRPr lang="cs-CZ" sz="1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81676F-1109-D896-8BFF-784D6A74C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2618184"/>
            <a:ext cx="6610350" cy="4267200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F75BAC-272A-ECB7-51E4-F908F90BF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19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8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9333C9D1-2D45-429E-8372-2BAF7E23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B4433C39-A8F7-A570-3F0A-8700F1E36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FF0000"/>
                </a:solidFill>
              </a:rPr>
              <a:t>Úvod</a:t>
            </a:r>
            <a:r>
              <a:rPr lang="en-US" altLang="en-US" b="1" dirty="0">
                <a:solidFill>
                  <a:srgbClr val="FF0000"/>
                </a:solidFill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</a:rPr>
              <a:t>terminologie</a:t>
            </a:r>
            <a:r>
              <a:rPr lang="en-US" altLang="en-US" b="1" dirty="0">
                <a:solidFill>
                  <a:srgbClr val="FF0000"/>
                </a:solidFill>
              </a:rPr>
              <a:t> a </a:t>
            </a:r>
            <a:r>
              <a:rPr lang="cs-CZ" altLang="en-US" b="1" dirty="0">
                <a:solidFill>
                  <a:srgbClr val="FF0000"/>
                </a:solidFill>
              </a:rPr>
              <a:t>data</a:t>
            </a:r>
            <a:r>
              <a:rPr lang="en-US" altLang="en-US" b="1" dirty="0">
                <a:solidFill>
                  <a:srgbClr val="FF0000"/>
                </a:solidFill>
              </a:rPr>
              <a:t> pro </a:t>
            </a:r>
            <a:r>
              <a:rPr lang="en-US" altLang="en-US" b="1" dirty="0" err="1">
                <a:solidFill>
                  <a:srgbClr val="FF0000"/>
                </a:solidFill>
              </a:rPr>
              <a:t>zbytek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této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přednášky</a:t>
            </a:r>
            <a:endParaRPr lang="en-US" altLang="en-US" b="1" dirty="0">
              <a:solidFill>
                <a:srgbClr val="FF0000"/>
              </a:solidFill>
            </a:endParaRPr>
          </a:p>
          <a:p>
            <a:r>
              <a:rPr lang="en-US" altLang="en-US" dirty="0" err="1"/>
              <a:t>Funkce</a:t>
            </a:r>
            <a:r>
              <a:rPr lang="en-US" altLang="en-US" dirty="0"/>
              <a:t> </a:t>
            </a:r>
            <a:r>
              <a:rPr lang="en-US" altLang="en-US" dirty="0" err="1"/>
              <a:t>popisující</a:t>
            </a:r>
            <a:r>
              <a:rPr lang="en-US" altLang="en-US" dirty="0"/>
              <a:t> </a:t>
            </a:r>
            <a:r>
              <a:rPr lang="en-US" altLang="en-US" dirty="0" err="1"/>
              <a:t>náhodné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– </a:t>
            </a:r>
            <a:r>
              <a:rPr lang="cs-CZ" altLang="en-US" dirty="0"/>
              <a:t>distribuční funkce (CDF)</a:t>
            </a:r>
            <a:r>
              <a:rPr lang="en-US" altLang="en-US" dirty="0"/>
              <a:t>, </a:t>
            </a:r>
            <a:r>
              <a:rPr lang="en-US" altLang="en-US" dirty="0" err="1"/>
              <a:t>pravděpodobnosti</a:t>
            </a:r>
            <a:r>
              <a:rPr lang="en-US" altLang="en-US" dirty="0"/>
              <a:t> a </a:t>
            </a:r>
            <a:r>
              <a:rPr lang="cs-CZ" altLang="en-US" dirty="0"/>
              <a:t>hustota pravděpodobnosti (PDF)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Vztah</a:t>
            </a:r>
            <a:r>
              <a:rPr lang="en-US" altLang="en-US" dirty="0"/>
              <a:t> </a:t>
            </a:r>
            <a:r>
              <a:rPr lang="en-US" altLang="en-US" dirty="0" err="1"/>
              <a:t>mezi</a:t>
            </a:r>
            <a:r>
              <a:rPr lang="en-US" altLang="en-US" dirty="0"/>
              <a:t> </a:t>
            </a:r>
            <a:r>
              <a:rPr lang="en-US" altLang="en-US" dirty="0" err="1"/>
              <a:t>dvěma</a:t>
            </a:r>
            <a:r>
              <a:rPr lang="en-US" altLang="en-US" dirty="0"/>
              <a:t> </a:t>
            </a:r>
            <a:r>
              <a:rPr lang="en-US" altLang="en-US" dirty="0" err="1"/>
              <a:t>časy</a:t>
            </a:r>
            <a:r>
              <a:rPr lang="en-US" altLang="en-US" dirty="0"/>
              <a:t> – </a:t>
            </a:r>
            <a:r>
              <a:rPr lang="en-US" altLang="en-US" dirty="0" err="1"/>
              <a:t>sdružené</a:t>
            </a:r>
            <a:r>
              <a:rPr lang="en-US" altLang="en-US" dirty="0"/>
              <a:t> </a:t>
            </a:r>
            <a:r>
              <a:rPr lang="en-US" altLang="en-US" dirty="0" err="1"/>
              <a:t>pravděpodobnosti</a:t>
            </a:r>
            <a:r>
              <a:rPr lang="en-US" altLang="en-US" dirty="0"/>
              <a:t> a </a:t>
            </a:r>
            <a:r>
              <a:rPr lang="en-US" altLang="en-US" dirty="0" err="1"/>
              <a:t>sdružená</a:t>
            </a:r>
            <a:r>
              <a:rPr lang="en-US" altLang="en-US" dirty="0"/>
              <a:t> PDF </a:t>
            </a:r>
          </a:p>
          <a:p>
            <a:r>
              <a:rPr lang="en-US" altLang="en-US" dirty="0" err="1"/>
              <a:t>Momenty</a:t>
            </a:r>
            <a:r>
              <a:rPr lang="en-US" altLang="en-US" dirty="0"/>
              <a:t> – </a:t>
            </a:r>
            <a:r>
              <a:rPr lang="en-US" altLang="en-US" dirty="0" err="1"/>
              <a:t>průměr</a:t>
            </a:r>
            <a:r>
              <a:rPr lang="en-US" altLang="en-US" dirty="0"/>
              <a:t> a </a:t>
            </a:r>
            <a:r>
              <a:rPr lang="en-US" altLang="en-US" dirty="0" err="1"/>
              <a:t>rozptyl</a:t>
            </a:r>
            <a:endParaRPr lang="en-US" altLang="en-US" dirty="0"/>
          </a:p>
          <a:p>
            <a:r>
              <a:rPr lang="en-US" altLang="en-US" dirty="0" err="1"/>
              <a:t>Korelační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68E14F-977E-6FDD-DC78-61EEEB056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B3725880-3A24-8D0B-57EF-10BC93EA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Pravděpodobnosti</a:t>
            </a:r>
            <a:r>
              <a:rPr lang="en-US" altLang="en-US" dirty="0"/>
              <a:t> </a:t>
            </a:r>
            <a:r>
              <a:rPr lang="en-US" altLang="en-US" dirty="0" err="1"/>
              <a:t>hodnot</a:t>
            </a:r>
            <a:endParaRPr lang="en-US" altLang="en-US" dirty="0"/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C60C6F1B-FF00-9089-620D-DE34B7321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Diskrétní</a:t>
            </a:r>
            <a:r>
              <a:rPr lang="en-US" altLang="en-US" dirty="0"/>
              <a:t> </a:t>
            </a:r>
            <a:r>
              <a:rPr lang="en-US" altLang="en-US" dirty="0" err="1"/>
              <a:t>rozsah</a:t>
            </a:r>
            <a:r>
              <a:rPr lang="en-US" altLang="en-US" dirty="0"/>
              <a:t> – </a:t>
            </a:r>
            <a:r>
              <a:rPr lang="en-US" altLang="en-US" b="1" dirty="0">
                <a:solidFill>
                  <a:srgbClr val="1D9B3E"/>
                </a:solidFill>
              </a:rPr>
              <a:t>OK</a:t>
            </a:r>
            <a:r>
              <a:rPr lang="cs-CZ" altLang="en-US" dirty="0"/>
              <a:t> </a:t>
            </a:r>
          </a:p>
          <a:p>
            <a:pPr eaLnBrk="1" hangingPunct="1"/>
            <a:endParaRPr lang="cs-CZ" altLang="en-US" dirty="0"/>
          </a:p>
          <a:p>
            <a:pPr eaLnBrk="1" hangingPunct="1"/>
            <a:r>
              <a:rPr lang="cs-CZ" altLang="en-US" dirty="0"/>
              <a:t>Obsah</a:t>
            </a:r>
            <a:r>
              <a:rPr lang="en-US" altLang="en-US" dirty="0"/>
              <a:t> </a:t>
            </a:r>
            <a:r>
              <a:rPr lang="en-US" altLang="en-US" dirty="0" err="1"/>
              <a:t>pravděpodobností</a:t>
            </a:r>
            <a:r>
              <a:rPr lang="en-US" altLang="en-US" dirty="0"/>
              <a:t> je</a:t>
            </a:r>
            <a:endParaRPr lang="cs-CZ" altLang="en-US" dirty="0"/>
          </a:p>
          <a:p>
            <a:pPr eaLnBrk="1" hangingPunct="1"/>
            <a:endParaRPr lang="cs-CZ" altLang="en-US" dirty="0"/>
          </a:p>
          <a:p>
            <a:pPr marL="0" indent="0" eaLnBrk="1" hangingPunct="1">
              <a:buNone/>
            </a:pPr>
            <a:endParaRPr lang="cs-CZ" altLang="en-US" dirty="0"/>
          </a:p>
          <a:p>
            <a:pPr eaLnBrk="1" hangingPunct="1"/>
            <a:endParaRPr lang="cs-CZ" altLang="en-US" dirty="0"/>
          </a:p>
          <a:p>
            <a:pPr eaLnBrk="1" hangingPunct="1"/>
            <a:r>
              <a:rPr lang="en-US" altLang="en-US" dirty="0" err="1"/>
              <a:t>Odhad</a:t>
            </a:r>
            <a:r>
              <a:rPr lang="en-US" altLang="en-US" dirty="0"/>
              <a:t> </a:t>
            </a:r>
            <a:r>
              <a:rPr lang="en-US" altLang="en-US" dirty="0" err="1"/>
              <a:t>pomocí</a:t>
            </a:r>
            <a:r>
              <a:rPr lang="en-US" altLang="en-US" dirty="0"/>
              <a:t> </a:t>
            </a:r>
            <a:r>
              <a:rPr lang="en-US" altLang="en-US" b="1" dirty="0" err="1"/>
              <a:t>počtů</a:t>
            </a:r>
            <a:endParaRPr lang="en-US" altLang="en-US" b="1" dirty="0"/>
          </a:p>
        </p:txBody>
      </p:sp>
      <p:pic>
        <p:nvPicPr>
          <p:cNvPr id="31749" name="Obrázek 4">
            <a:extLst>
              <a:ext uri="{FF2B5EF4-FFF2-40B4-BE49-F238E27FC236}">
                <a16:creationId xmlns:a16="http://schemas.microsoft.com/office/drawing/2014/main" id="{3266A63E-FBD1-5C85-E1D7-71E6A6855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733075"/>
            <a:ext cx="2186946" cy="73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Obrázek 5">
            <a:extLst>
              <a:ext uri="{FF2B5EF4-FFF2-40B4-BE49-F238E27FC236}">
                <a16:creationId xmlns:a16="http://schemas.microsoft.com/office/drawing/2014/main" id="{9F501969-C817-5ED1-C24D-28A78A4AB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41" y="3501008"/>
            <a:ext cx="325771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Obrázek 1">
            <a:extLst>
              <a:ext uri="{FF2B5EF4-FFF2-40B4-BE49-F238E27FC236}">
                <a16:creationId xmlns:a16="http://schemas.microsoft.com/office/drawing/2014/main" id="{581CFD7E-AE29-762E-4F0E-45A27CB0B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96" y="5714763"/>
            <a:ext cx="5459809" cy="95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5E2699-453D-1731-9A22-1E61E9C77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20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B1F70C92-C09F-DBD9-7D8C-872F839D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56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en-US" dirty="0"/>
              <a:t>Odhady na našich </a:t>
            </a:r>
            <a:r>
              <a:rPr lang="pl-PL" altLang="en-US" b="1" dirty="0"/>
              <a:t>diskrétních</a:t>
            </a:r>
            <a:r>
              <a:rPr lang="pl-PL" altLang="en-US" dirty="0"/>
              <a:t> datech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D55898-1441-87FF-FC77-20DE1304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7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err="1"/>
              <a:t>Příklad</a:t>
            </a:r>
            <a:r>
              <a:rPr lang="en-US" dirty="0"/>
              <a:t> pro </a:t>
            </a:r>
            <a:r>
              <a:rPr lang="en-US" dirty="0" err="1"/>
              <a:t>ruletu</a:t>
            </a:r>
            <a:r>
              <a:rPr lang="en-US" dirty="0"/>
              <a:t>: </a:t>
            </a:r>
            <a:r>
              <a:rPr lang="en-US" i="1" dirty="0"/>
              <a:t>n = 501</a:t>
            </a:r>
            <a:r>
              <a:rPr lang="en-US" dirty="0"/>
              <a:t>, </a:t>
            </a:r>
            <a:r>
              <a:rPr lang="cs-CZ" dirty="0"/>
              <a:t>m</a:t>
            </a:r>
            <a:r>
              <a:rPr lang="en-US" dirty="0" err="1"/>
              <a:t>ožné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i="1" baseline="-25000" dirty="0"/>
              <a:t>i </a:t>
            </a:r>
            <a:r>
              <a:rPr lang="en-US" dirty="0"/>
              <a:t> </a:t>
            </a:r>
            <a:r>
              <a:rPr lang="cs-CZ" dirty="0"/>
              <a:t>jsou</a:t>
            </a:r>
            <a:r>
              <a:rPr lang="en-US" dirty="0"/>
              <a:t> 0 … 36, </a:t>
            </a:r>
            <a:r>
              <a:rPr lang="cs-CZ" dirty="0"/>
              <a:t>v</a:t>
            </a:r>
            <a:r>
              <a:rPr lang="en-US" dirty="0"/>
              <a:t> </a:t>
            </a:r>
            <a:r>
              <a:rPr lang="en-US" dirty="0" err="1"/>
              <a:t>případě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je </a:t>
            </a:r>
            <a:r>
              <a:rPr lang="en-US" dirty="0" err="1"/>
              <a:t>ruleta</a:t>
            </a:r>
            <a:r>
              <a:rPr lang="en-US" dirty="0"/>
              <a:t> 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vyvážená</a:t>
            </a:r>
            <a:r>
              <a:rPr lang="en-US" dirty="0"/>
              <a:t>, </a:t>
            </a:r>
            <a:r>
              <a:rPr lang="en-US" dirty="0" err="1"/>
              <a:t>měli</a:t>
            </a:r>
            <a:r>
              <a:rPr lang="en-US" dirty="0"/>
              <a:t> </a:t>
            </a:r>
            <a:r>
              <a:rPr lang="en-US" dirty="0" err="1"/>
              <a:t>bychom</a:t>
            </a:r>
            <a:r>
              <a:rPr lang="en-US" dirty="0"/>
              <a:t> </a:t>
            </a:r>
            <a:r>
              <a:rPr lang="en-US" dirty="0" err="1"/>
              <a:t>vidět</a:t>
            </a:r>
            <a:r>
              <a:rPr lang="en-US" dirty="0"/>
              <a:t> </a:t>
            </a:r>
            <a:r>
              <a:rPr lang="en-US" dirty="0" err="1"/>
              <a:t>pravděpodobnosti</a:t>
            </a:r>
            <a:r>
              <a:rPr lang="en-US" dirty="0"/>
              <a:t> </a:t>
            </a:r>
            <a:r>
              <a:rPr lang="en-US" dirty="0" err="1"/>
              <a:t>kolem</a:t>
            </a:r>
            <a:br>
              <a:rPr lang="cs-CZ" dirty="0"/>
            </a:br>
            <a:r>
              <a:rPr lang="en-US" i="1" dirty="0"/>
              <a:t>1/37 = 0.027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proba_discrete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797" name="Zástupný symbol pro obsah 2">
            <a:extLst>
              <a:ext uri="{FF2B5EF4-FFF2-40B4-BE49-F238E27FC236}">
                <a16:creationId xmlns:a16="http://schemas.microsoft.com/office/drawing/2014/main" id="{0BEFF126-519D-77E9-8C3E-72F5453CF86A}"/>
              </a:ext>
            </a:extLst>
          </p:cNvPr>
          <p:cNvSpPr txBox="1">
            <a:spLocks/>
          </p:cNvSpPr>
          <p:nvPr/>
        </p:nvSpPr>
        <p:spPr bwMode="auto">
          <a:xfrm>
            <a:off x="3431704" y="5445223"/>
            <a:ext cx="8640960" cy="127148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4000" dirty="0" err="1">
                <a:solidFill>
                  <a:srgbClr val="FF0000"/>
                </a:solidFill>
              </a:rPr>
              <a:t>Nezobrazují</a:t>
            </a:r>
            <a:r>
              <a:rPr lang="en-US" altLang="en-US" sz="4000" dirty="0">
                <a:solidFill>
                  <a:srgbClr val="FF0000"/>
                </a:solidFill>
              </a:rPr>
              <a:t> se </a:t>
            </a:r>
            <a:r>
              <a:rPr lang="cs-CZ" altLang="en-US" sz="4000" dirty="0">
                <a:solidFill>
                  <a:srgbClr val="FF0000"/>
                </a:solidFill>
              </a:rPr>
              <a:t>stejné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cs-CZ" altLang="en-US" dirty="0">
                <a:solidFill>
                  <a:srgbClr val="FF0000"/>
                </a:solidFill>
              </a:rPr>
              <a:t>(očekávané)</a:t>
            </a:r>
            <a:r>
              <a:rPr lang="cs-CZ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hodnoty</a:t>
            </a:r>
            <a:r>
              <a:rPr lang="en-US" altLang="en-US" sz="4000" dirty="0">
                <a:solidFill>
                  <a:srgbClr val="FF0000"/>
                </a:solidFill>
              </a:rPr>
              <a:t>? </a:t>
            </a:r>
            <a:br>
              <a:rPr lang="en-US" altLang="en-US" sz="4000" dirty="0">
                <a:solidFill>
                  <a:srgbClr val="FF0000"/>
                </a:solidFill>
              </a:rPr>
            </a:br>
            <a:r>
              <a:rPr lang="cs-CZ" altLang="en-US" sz="4000" dirty="0">
                <a:solidFill>
                  <a:srgbClr val="FF0000"/>
                </a:solidFill>
              </a:rPr>
              <a:t>=&gt; </a:t>
            </a:r>
            <a:r>
              <a:rPr lang="en-US" altLang="en-US" sz="4000" dirty="0" err="1">
                <a:solidFill>
                  <a:srgbClr val="FF0000"/>
                </a:solidFill>
              </a:rPr>
              <a:t>Nedostatek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dat</a:t>
            </a:r>
            <a:r>
              <a:rPr lang="en-US" altLang="en-US" sz="4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C7794D-D7F2-BCDC-DB57-A94ACF74E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07" y="1484784"/>
            <a:ext cx="5656393" cy="274126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DEADE5C-538B-7A62-FC7E-AA5AA5396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21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2014BA38-3066-2326-DFD7-F5B4A4DC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Spojitý</a:t>
            </a:r>
            <a:r>
              <a:rPr lang="en-US" altLang="en-US" dirty="0"/>
              <a:t> </a:t>
            </a:r>
            <a:r>
              <a:rPr lang="en-US" altLang="en-US" dirty="0" err="1"/>
              <a:t>rozsah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FF2BD3-C117-4066-EA7A-F05D60B0B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42703"/>
            <a:ext cx="8435975" cy="4238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Nesmysl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nula</a:t>
            </a:r>
            <a:r>
              <a:rPr lang="en-US" dirty="0"/>
              <a:t>…</a:t>
            </a: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=&gt; </a:t>
            </a:r>
            <a:r>
              <a:rPr lang="cs-CZ" dirty="0"/>
              <a:t>Potřebuje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hustot</a:t>
            </a:r>
            <a:r>
              <a:rPr lang="cs-CZ" b="1" dirty="0">
                <a:solidFill>
                  <a:srgbClr val="FF0000"/>
                </a:solidFill>
              </a:rPr>
              <a:t>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pravděpodobnosti</a:t>
            </a:r>
            <a:r>
              <a:rPr lang="cs-CZ" dirty="0"/>
              <a:t>!</a:t>
            </a:r>
            <a:endParaRPr lang="en-US" dirty="0"/>
          </a:p>
        </p:txBody>
      </p:sp>
      <p:pic>
        <p:nvPicPr>
          <p:cNvPr id="34821" name="Obrázek 5">
            <a:extLst>
              <a:ext uri="{FF2B5EF4-FFF2-40B4-BE49-F238E27FC236}">
                <a16:creationId xmlns:a16="http://schemas.microsoft.com/office/drawing/2014/main" id="{BDF3345E-CBA7-0C67-F8F7-9AF1C20AB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312863"/>
            <a:ext cx="25765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735EF7-6432-E69C-AC30-DEDECF0B1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22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46A3CE22-C499-4859-7AB8-03C3418B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Příklady</a:t>
            </a:r>
            <a:r>
              <a:rPr lang="en-US" altLang="en-US" dirty="0"/>
              <a:t> z </a:t>
            </a:r>
            <a:r>
              <a:rPr lang="en-US" altLang="en-US" dirty="0" err="1"/>
              <a:t>reálného</a:t>
            </a:r>
            <a:r>
              <a:rPr lang="en-US" altLang="en-US" dirty="0"/>
              <a:t> </a:t>
            </a:r>
            <a:r>
              <a:rPr lang="en-US" altLang="en-US" dirty="0" err="1"/>
              <a:t>světa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Zástupný symbol pro obsah 2">
                <a:extLst>
                  <a:ext uri="{FF2B5EF4-FFF2-40B4-BE49-F238E27FC236}">
                    <a16:creationId xmlns:a16="http://schemas.microsoft.com/office/drawing/2014/main" id="{F7A832DE-0063-5FB1-592C-BDBD569EC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2750" y="2243138"/>
                <a:ext cx="6275388" cy="647700"/>
              </a:xfrm>
            </p:spPr>
            <p:txBody>
              <a:bodyPr rtlCol="0">
                <a:norm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pl-PL" altLang="en-US" dirty="0"/>
                  <a:t>Kolik </a:t>
                </a:r>
                <a14:m>
                  <m:oMath xmlns:m="http://schemas.openxmlformats.org/officeDocument/2006/math">
                    <m:r>
                      <a:rPr lang="pl-PL" altLang="en-US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pl-PL" altLang="en-US" dirty="0"/>
                  <a:t> ujelo auto za čas </a:t>
                </a:r>
                <a14:m>
                  <m:oMath xmlns:m="http://schemas.openxmlformats.org/officeDocument/2006/math">
                    <m:r>
                      <a:rPr lang="pl-PL" alt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l-PL" altLang="en-US" dirty="0"/>
                  <a:t> ??</a:t>
                </a:r>
                <a:r>
                  <a:rPr lang="cs-CZ" altLang="en-US" dirty="0"/>
                  <a:t>?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24579" name="Zástupný symbol pro obsah 2">
                <a:extLst>
                  <a:ext uri="{FF2B5EF4-FFF2-40B4-BE49-F238E27FC236}">
                    <a16:creationId xmlns:a16="http://schemas.microsoft.com/office/drawing/2014/main" id="{F7A832DE-0063-5FB1-592C-BDBD569EC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2750" y="2243138"/>
                <a:ext cx="6275388" cy="647700"/>
              </a:xfrm>
              <a:blipFill>
                <a:blip r:embed="rId2"/>
                <a:stretch>
                  <a:fillRect l="-1942" t="-16038" b="-9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45" name="Obrázek 4">
            <a:extLst>
              <a:ext uri="{FF2B5EF4-FFF2-40B4-BE49-F238E27FC236}">
                <a16:creationId xmlns:a16="http://schemas.microsoft.com/office/drawing/2014/main" id="{258358FC-A18F-6D16-0CF1-AA49A3368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573213"/>
            <a:ext cx="11112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881936D-3410-1081-B4FE-94F92C0C43DF}"/>
              </a:ext>
            </a:extLst>
          </p:cNvPr>
          <p:cNvCxnSpPr/>
          <p:nvPr/>
        </p:nvCxnSpPr>
        <p:spPr>
          <a:xfrm>
            <a:off x="2886075" y="2133600"/>
            <a:ext cx="6954838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9C09A68-D897-2285-930D-324080D9BF88}"/>
              </a:ext>
            </a:extLst>
          </p:cNvPr>
          <p:cNvCxnSpPr/>
          <p:nvPr/>
        </p:nvCxnSpPr>
        <p:spPr>
          <a:xfrm>
            <a:off x="5303838" y="1989138"/>
            <a:ext cx="0" cy="25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8" name="Picture 2" descr="http://priroda.svetu.cz/img/20871.jpg">
            <a:extLst>
              <a:ext uri="{FF2B5EF4-FFF2-40B4-BE49-F238E27FC236}">
                <a16:creationId xmlns:a16="http://schemas.microsoft.com/office/drawing/2014/main" id="{FFA82998-1F3F-95F4-1ECC-3A3F20A66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7" y="4744863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4183AD2-B8FE-F086-DD6D-9C25A41B4129}"/>
              </a:ext>
            </a:extLst>
          </p:cNvPr>
          <p:cNvCxnSpPr/>
          <p:nvPr/>
        </p:nvCxnSpPr>
        <p:spPr>
          <a:xfrm flipH="1" flipV="1">
            <a:off x="1628799" y="5786263"/>
            <a:ext cx="1774825" cy="360363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850" name="Zástupný symbol pro obsah 2">
                <a:extLst>
                  <a:ext uri="{FF2B5EF4-FFF2-40B4-BE49-F238E27FC236}">
                    <a16:creationId xmlns:a16="http://schemas.microsoft.com/office/drawing/2014/main" id="{F80FF605-219C-36F0-B68B-12508CF091C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28924" y="6165676"/>
                <a:ext cx="9155708" cy="64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20000"/>
                  </a:spcBef>
                  <a:buFontTx/>
                  <a:buNone/>
                </a:pPr>
                <a:r>
                  <a:rPr lang="cs-CZ" altLang="en-US" dirty="0">
                    <a:latin typeface="Arial" panose="020B0604020202020204" pitchFamily="34" charset="0"/>
                  </a:rPr>
                  <a:t>Jaká je hmotnost kvasu zde, v souřadnicích </a:t>
                </a:r>
                <a14:m>
                  <m:oMath xmlns:m="http://schemas.openxmlformats.org/officeDocument/2006/math">
                    <m:r>
                      <a:rPr lang="cs-CZ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alt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alt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alt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cs-CZ" altLang="en-US" dirty="0">
                    <a:latin typeface="Arial" panose="020B0604020202020204" pitchFamily="34" charset="0"/>
                  </a:rPr>
                  <a:t> ???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850" name="Zástupný symbol pro obsah 2">
                <a:extLst>
                  <a:ext uri="{FF2B5EF4-FFF2-40B4-BE49-F238E27FC236}">
                    <a16:creationId xmlns:a16="http://schemas.microsoft.com/office/drawing/2014/main" id="{F80FF605-219C-36F0-B68B-12508CF09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8924" y="6165676"/>
                <a:ext cx="9155708" cy="647700"/>
              </a:xfrm>
              <a:prstGeom prst="rect">
                <a:avLst/>
              </a:prstGeom>
              <a:blipFill>
                <a:blip r:embed="rId5"/>
                <a:stretch>
                  <a:fillRect l="-1332" t="-9346" b="-56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5">
            <a:extLst>
              <a:ext uri="{FF2B5EF4-FFF2-40B4-BE49-F238E27FC236}">
                <a16:creationId xmlns:a16="http://schemas.microsoft.com/office/drawing/2014/main" id="{840E462D-76EF-4BB3-3DC6-0F28FF96F3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807394"/>
            <a:ext cx="55689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6">
            <a:extLst>
              <a:ext uri="{FF2B5EF4-FFF2-40B4-BE49-F238E27FC236}">
                <a16:creationId xmlns:a16="http://schemas.microsoft.com/office/drawing/2014/main" id="{E9EDDC63-35AE-CBC8-446D-BAFF8A212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47" y="5131419"/>
            <a:ext cx="79502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FFF52B87-99F3-8F68-1F40-04A46060B3A2}"/>
              </a:ext>
            </a:extLst>
          </p:cNvPr>
          <p:cNvSpPr txBox="1">
            <a:spLocks/>
          </p:cNvSpPr>
          <p:nvPr/>
        </p:nvSpPr>
        <p:spPr bwMode="auto">
          <a:xfrm>
            <a:off x="3647728" y="4421013"/>
            <a:ext cx="62753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b="1" u="sng" dirty="0" err="1">
                <a:latin typeface="Arial" panose="020B0604020202020204" pitchFamily="34" charset="0"/>
              </a:rPr>
              <a:t>Hustota</a:t>
            </a:r>
            <a:endParaRPr lang="en-US" altLang="en-US" sz="3200" b="1" u="sng" dirty="0">
              <a:latin typeface="Arial" panose="020B0604020202020204" pitchFamily="34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1F0E4FA-44A9-0049-913F-0EE357FA90A9}"/>
              </a:ext>
            </a:extLst>
          </p:cNvPr>
          <p:cNvSpPr txBox="1">
            <a:spLocks/>
          </p:cNvSpPr>
          <p:nvPr/>
        </p:nvSpPr>
        <p:spPr bwMode="auto">
          <a:xfrm>
            <a:off x="3647728" y="2961647"/>
            <a:ext cx="62753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cs-CZ" altLang="en-US" sz="3200" b="1" u="sng" dirty="0">
                <a:latin typeface="Arial" panose="020B0604020202020204" pitchFamily="34" charset="0"/>
              </a:rPr>
              <a:t>Rychlost:</a:t>
            </a:r>
            <a:endParaRPr lang="en-US" altLang="en-US" sz="3200" b="1" u="sng" dirty="0">
              <a:latin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4AA999-2F13-F39F-629F-A92011EAF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23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Zástupný symbol pro obsah 5">
            <a:extLst>
              <a:ext uri="{FF2B5EF4-FFF2-40B4-BE49-F238E27FC236}">
                <a16:creationId xmlns:a16="http://schemas.microsoft.com/office/drawing/2014/main" id="{321240AB-B8F5-F359-9159-88CAEDFEA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211388"/>
            <a:ext cx="7129463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Nadpis 1">
            <a:extLst>
              <a:ext uri="{FF2B5EF4-FFF2-40B4-BE49-F238E27FC236}">
                <a16:creationId xmlns:a16="http://schemas.microsoft.com/office/drawing/2014/main" id="{6B9D6F18-4134-4143-BDC3-08AAEE59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229"/>
            <a:ext cx="12192000" cy="1325563"/>
          </a:xfrm>
        </p:spPr>
        <p:txBody>
          <a:bodyPr/>
          <a:lstStyle/>
          <a:p>
            <a:pPr algn="ctr" eaLnBrk="1" hangingPunct="1"/>
            <a:r>
              <a:rPr lang="cs-CZ" altLang="en-US" b="1" dirty="0">
                <a:solidFill>
                  <a:srgbClr val="1436CA"/>
                </a:solidFill>
              </a:rPr>
              <a:t>F</a:t>
            </a:r>
            <a:r>
              <a:rPr lang="en-US" altLang="en-US" b="1" dirty="0" err="1">
                <a:solidFill>
                  <a:srgbClr val="1436CA"/>
                </a:solidFill>
              </a:rPr>
              <a:t>unkce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hustoty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rozd</a:t>
            </a:r>
            <a:r>
              <a:rPr lang="cs-CZ" altLang="en-US" b="1" dirty="0" err="1">
                <a:solidFill>
                  <a:srgbClr val="1436CA"/>
                </a:solidFill>
              </a:rPr>
              <a:t>ělení</a:t>
            </a:r>
            <a:r>
              <a:rPr lang="cs-CZ" altLang="en-US" b="1" dirty="0">
                <a:solidFill>
                  <a:srgbClr val="1436CA"/>
                </a:solidFill>
              </a:rPr>
              <a:t> pravděpodobnosti </a:t>
            </a:r>
            <a:r>
              <a:rPr lang="en-US" altLang="en-US" b="1" dirty="0"/>
              <a:t>–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B3B9EF3-839E-BEA7-1E30-FBA460D02B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dirty="0"/>
                  <a:t>Je definován jako odvození distribuční funkce přes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cs-CZ" i="1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dirty="0"/>
                  <a:t>Lze vypočítat numericky</a:t>
                </a:r>
                <a:br>
                  <a:rPr lang="cs-CZ" dirty="0"/>
                </a:br>
                <a:r>
                  <a:rPr lang="cs-CZ" dirty="0"/>
                  <a:t>(vzpomeňte si na 1. přednášku </a:t>
                </a:r>
                <a:br>
                  <a:rPr lang="cs-CZ" dirty="0"/>
                </a:br>
                <a:r>
                  <a:rPr lang="cs-CZ" dirty="0"/>
                  <a:t> o matematice)</a:t>
                </a:r>
                <a:r>
                  <a:rPr lang="en-US" dirty="0"/>
                  <a:t>. </a:t>
                </a:r>
                <a:endParaRPr lang="cs-CZ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sz="1200" dirty="0"/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#pdf_continuous_derivation</a:t>
                </a:r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sz="1200" dirty="0">
                  <a:solidFill>
                    <a:srgbClr val="FF0000"/>
                  </a:solidFill>
                </a:endParaRP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dirty="0"/>
                  <a:t>My </a:t>
                </a:r>
                <a:r>
                  <a:rPr lang="en-US" dirty="0" err="1"/>
                  <a:t>však</a:t>
                </a:r>
                <a:r>
                  <a:rPr lang="en-US" dirty="0"/>
                  <a:t> </a:t>
                </a:r>
                <a:r>
                  <a:rPr lang="en-US" dirty="0" err="1"/>
                  <a:t>chceme</a:t>
                </a:r>
                <a:r>
                  <a:rPr lang="en-US" dirty="0"/>
                  <a:t> </a:t>
                </a:r>
                <a:r>
                  <a:rPr lang="en-US" dirty="0" err="1"/>
                  <a:t>něco</a:t>
                </a:r>
                <a:br>
                  <a:rPr lang="cs-CZ" dirty="0"/>
                </a:br>
                <a:r>
                  <a:rPr lang="en-US" dirty="0" err="1"/>
                  <a:t>jednoduššího</a:t>
                </a:r>
                <a:r>
                  <a:rPr lang="en-US" dirty="0"/>
                  <a:t> pro </a:t>
                </a:r>
                <a:r>
                  <a:rPr lang="en-US" dirty="0" err="1"/>
                  <a:t>odhad</a:t>
                </a:r>
                <a:br>
                  <a:rPr lang="cs-CZ" dirty="0"/>
                </a:br>
                <a:r>
                  <a:rPr lang="en-US" dirty="0"/>
                  <a:t>PDF </a:t>
                </a:r>
                <a:r>
                  <a:rPr lang="en-US" dirty="0" err="1"/>
                  <a:t>přímo</a:t>
                </a:r>
                <a:r>
                  <a:rPr lang="en-US" dirty="0"/>
                  <a:t> z </a:t>
                </a:r>
                <a:r>
                  <a:rPr lang="en-US" dirty="0" err="1"/>
                  <a:t>dat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8B3B9EF3-839E-BEA7-1E30-FBA460D02B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4" name="Obrázek 4">
            <a:extLst>
              <a:ext uri="{FF2B5EF4-FFF2-40B4-BE49-F238E27FC236}">
                <a16:creationId xmlns:a16="http://schemas.microsoft.com/office/drawing/2014/main" id="{B6C1E2AB-6ED0-8838-CFED-74367BDA2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340768"/>
            <a:ext cx="2898675" cy="83829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4DCBC8-030B-6844-FB9A-130900019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24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E68BEFEB-E4FE-41CD-CBE8-9C377556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13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Můžeme</a:t>
            </a:r>
            <a:r>
              <a:rPr lang="en-US" altLang="en-US" dirty="0"/>
              <a:t> to </a:t>
            </a:r>
            <a:r>
              <a:rPr lang="en-US" altLang="en-US" dirty="0" err="1"/>
              <a:t>odhadnout</a:t>
            </a:r>
            <a:r>
              <a:rPr lang="en-US" altLang="en-US" dirty="0"/>
              <a:t> </a:t>
            </a:r>
            <a:r>
              <a:rPr lang="en-US" altLang="en-US" dirty="0" err="1"/>
              <a:t>snadněji</a:t>
            </a:r>
            <a:r>
              <a:rPr lang="en-US" altLang="en-US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9F4620-020B-AF41-A149-86F6A154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10515600" cy="519623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err="1"/>
              <a:t>Použijme</a:t>
            </a:r>
            <a:r>
              <a:rPr lang="en-US" dirty="0"/>
              <a:t> to, co </a:t>
            </a:r>
            <a:r>
              <a:rPr lang="en-US" dirty="0" err="1"/>
              <a:t>víme</a:t>
            </a:r>
            <a:r>
              <a:rPr lang="en-US" dirty="0"/>
              <a:t> o </a:t>
            </a:r>
            <a:r>
              <a:rPr lang="en-US" dirty="0" err="1"/>
              <a:t>ostatních</a:t>
            </a:r>
            <a:r>
              <a:rPr lang="en-US" dirty="0"/>
              <a:t> </a:t>
            </a:r>
            <a:r>
              <a:rPr lang="en-US" dirty="0" err="1"/>
              <a:t>hustotách</a:t>
            </a:r>
            <a:r>
              <a:rPr lang="en-US" dirty="0"/>
              <a:t> – </a:t>
            </a:r>
            <a:r>
              <a:rPr lang="en-US" dirty="0" err="1"/>
              <a:t>potřebujeme</a:t>
            </a:r>
            <a:r>
              <a:rPr lang="en-US" dirty="0"/>
              <a:t> </a:t>
            </a:r>
            <a:r>
              <a:rPr lang="en-US" dirty="0" err="1"/>
              <a:t>definovat</a:t>
            </a:r>
            <a:r>
              <a:rPr lang="en-US" dirty="0"/>
              <a:t> </a:t>
            </a:r>
            <a:r>
              <a:rPr lang="en-US" b="1" dirty="0" err="1"/>
              <a:t>intervaly</a:t>
            </a:r>
            <a:r>
              <a:rPr lang="en-US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Rychlost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odhadnout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vzdálenost</a:t>
            </a:r>
            <a:r>
              <a:rPr lang="en-US" dirty="0"/>
              <a:t> </a:t>
            </a:r>
            <a:r>
              <a:rPr lang="en-US" dirty="0" err="1"/>
              <a:t>ujetou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cs-CZ" dirty="0"/>
              <a:t> </a:t>
            </a:r>
            <a:r>
              <a:rPr lang="cs-CZ" b="1" dirty="0"/>
              <a:t>časový interval </a:t>
            </a:r>
            <a:r>
              <a:rPr lang="en-US" dirty="0"/>
              <a:t>(1D interval)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Fyzickou</a:t>
            </a:r>
            <a:r>
              <a:rPr lang="en-US" dirty="0"/>
              <a:t> </a:t>
            </a:r>
            <a:r>
              <a:rPr lang="en-US" dirty="0" err="1"/>
              <a:t>hustotu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odhadnout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hmotnost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malém</a:t>
            </a:r>
            <a:r>
              <a:rPr lang="en-US" b="1" dirty="0"/>
              <a:t> </a:t>
            </a:r>
            <a:r>
              <a:rPr lang="en-US" b="1" dirty="0" err="1"/>
              <a:t>objemu</a:t>
            </a:r>
            <a:br>
              <a:rPr lang="cs-CZ" b="1" dirty="0"/>
            </a:br>
            <a:r>
              <a:rPr lang="en-US" dirty="0"/>
              <a:t>(3D interval)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Hustotu</a:t>
            </a:r>
            <a:r>
              <a:rPr lang="en-US" dirty="0"/>
              <a:t> </a:t>
            </a:r>
            <a:r>
              <a:rPr lang="en-US" dirty="0" err="1"/>
              <a:t>pravděpodobnosti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odhadnout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pravděpodobnost</a:t>
            </a:r>
            <a:r>
              <a:rPr lang="en-US" dirty="0"/>
              <a:t> v </a:t>
            </a:r>
            <a:r>
              <a:rPr lang="en-US" b="1" dirty="0" err="1"/>
              <a:t>intervalu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ose</a:t>
            </a:r>
            <a:r>
              <a:rPr lang="en-US" b="1" dirty="0"/>
              <a:t> x</a:t>
            </a:r>
            <a:endParaRPr lang="en-US" b="1" i="1" dirty="0"/>
          </a:p>
        </p:txBody>
      </p:sp>
      <p:pic>
        <p:nvPicPr>
          <p:cNvPr id="38917" name="Obrázek 4">
            <a:extLst>
              <a:ext uri="{FF2B5EF4-FFF2-40B4-BE49-F238E27FC236}">
                <a16:creationId xmlns:a16="http://schemas.microsoft.com/office/drawing/2014/main" id="{D0E10185-C9CE-5962-06AE-6FD0995C4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2708920"/>
            <a:ext cx="4879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Obrázek 5">
            <a:extLst>
              <a:ext uri="{FF2B5EF4-FFF2-40B4-BE49-F238E27FC236}">
                <a16:creationId xmlns:a16="http://schemas.microsoft.com/office/drawing/2014/main" id="{4A6A0DAD-8E90-7C2C-D430-ED4174785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4077072"/>
            <a:ext cx="79502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Obrázek 6">
            <a:extLst>
              <a:ext uri="{FF2B5EF4-FFF2-40B4-BE49-F238E27FC236}">
                <a16:creationId xmlns:a16="http://schemas.microsoft.com/office/drawing/2014/main" id="{4C31225A-DEA5-B54F-F5FE-8CD085290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5918026"/>
            <a:ext cx="353853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ový bublinový popisek 7">
            <a:extLst>
              <a:ext uri="{FF2B5EF4-FFF2-40B4-BE49-F238E27FC236}">
                <a16:creationId xmlns:a16="http://schemas.microsoft.com/office/drawing/2014/main" id="{80E09736-9B8C-302C-9DE3-A92722E2CE3C}"/>
              </a:ext>
            </a:extLst>
          </p:cNvPr>
          <p:cNvSpPr/>
          <p:nvPr/>
        </p:nvSpPr>
        <p:spPr>
          <a:xfrm>
            <a:off x="8399463" y="5487813"/>
            <a:ext cx="3530600" cy="1325563"/>
          </a:xfrm>
          <a:prstGeom prst="wedgeRectCallout">
            <a:avLst>
              <a:gd name="adj1" fmla="val -104840"/>
              <a:gd name="adj2" fmla="val -15739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rgbClr val="FF0000"/>
                </a:solidFill>
              </a:rPr>
              <a:t>Pravděpodobnosti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hodnot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jsou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nesmysly</a:t>
            </a:r>
            <a:r>
              <a:rPr lang="en-US" sz="2000" dirty="0">
                <a:solidFill>
                  <a:srgbClr val="FF0000"/>
                </a:solidFill>
              </a:rPr>
              <a:t>, ale </a:t>
            </a:r>
            <a:r>
              <a:rPr lang="en-US" sz="2000" dirty="0" err="1">
                <a:solidFill>
                  <a:srgbClr val="FF0000"/>
                </a:solidFill>
              </a:rPr>
              <a:t>můžeme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použít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pravděpodobnosti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intervalů</a:t>
            </a:r>
            <a:r>
              <a:rPr lang="en-US" sz="2000" dirty="0">
                <a:solidFill>
                  <a:srgbClr val="FF0000"/>
                </a:solidFill>
              </a:rPr>
              <a:t> – </a:t>
            </a:r>
            <a:r>
              <a:rPr lang="cs-CZ" sz="2000" b="1" dirty="0">
                <a:solidFill>
                  <a:srgbClr val="FF0000"/>
                </a:solidFill>
              </a:rPr>
              <a:t>„chlívky“</a:t>
            </a:r>
            <a:r>
              <a:rPr lang="en-US" sz="2000" dirty="0">
                <a:solidFill>
                  <a:srgbClr val="FF0000"/>
                </a:solidFill>
              </a:rPr>
              <a:t> 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C2D7E8-37C4-0E6C-084B-E08DF25AA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25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7C1C3397-0746-B599-938A-D0C0AF67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9392"/>
            <a:ext cx="10515600" cy="1325563"/>
          </a:xfrm>
        </p:spPr>
        <p:txBody>
          <a:bodyPr/>
          <a:lstStyle/>
          <a:p>
            <a:pPr eaLnBrk="1" hangingPunct="1"/>
            <a:r>
              <a:rPr lang="pl-PL" altLang="en-US" dirty="0"/>
              <a:t>Kroky odhadu PDF z dat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30C0D2-63E5-18D4-19F3-6669BCD0E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665296" cy="573325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err="1"/>
              <a:t>Definujte</a:t>
            </a:r>
            <a:r>
              <a:rPr lang="en-US" dirty="0"/>
              <a:t> </a:t>
            </a:r>
            <a:r>
              <a:rPr lang="en-US" dirty="0" err="1"/>
              <a:t>vhodné</a:t>
            </a:r>
            <a:r>
              <a:rPr lang="en-US" dirty="0"/>
              <a:t> </a:t>
            </a:r>
            <a:r>
              <a:rPr lang="cs-CZ" dirty="0"/>
              <a:t>„chlívky“</a:t>
            </a:r>
            <a:r>
              <a:rPr lang="en-US" dirty="0"/>
              <a:t> – </a:t>
            </a:r>
            <a:r>
              <a:rPr lang="en-US" dirty="0" err="1"/>
              <a:t>intervaly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x,</a:t>
            </a:r>
            <a:endParaRPr lang="cs-CZ" dirty="0"/>
          </a:p>
          <a:p>
            <a:pPr lvl="1" eaLnBrk="1" fontAlgn="auto" hangingPunct="1">
              <a:spcAft>
                <a:spcPts val="600"/>
              </a:spcAft>
              <a:defRPr/>
            </a:pPr>
            <a:r>
              <a:rPr lang="en-US" dirty="0" err="1"/>
              <a:t>jednotné</a:t>
            </a:r>
            <a:r>
              <a:rPr lang="en-US" dirty="0"/>
              <a:t> </a:t>
            </a:r>
            <a:r>
              <a:rPr lang="en-US" dirty="0" err="1"/>
              <a:t>intervaly</a:t>
            </a:r>
            <a:r>
              <a:rPr lang="en-US" dirty="0"/>
              <a:t> se </a:t>
            </a:r>
            <a:r>
              <a:rPr lang="en-US" dirty="0" err="1"/>
              <a:t>šířkou</a:t>
            </a:r>
            <a:r>
              <a:rPr lang="en-US" dirty="0"/>
              <a:t> </a:t>
            </a:r>
            <a:r>
              <a:rPr lang="el-GR" dirty="0"/>
              <a:t>Δ </a:t>
            </a:r>
            <a:r>
              <a:rPr lang="en-US" dirty="0" err="1"/>
              <a:t>usnadní</a:t>
            </a:r>
            <a:r>
              <a:rPr lang="en-US" dirty="0"/>
              <a:t> </a:t>
            </a:r>
            <a:r>
              <a:rPr lang="en-US" dirty="0" err="1"/>
              <a:t>odhad</a:t>
            </a:r>
            <a:r>
              <a:rPr lang="en-US" dirty="0"/>
              <a:t>. </a:t>
            </a:r>
          </a:p>
          <a:p>
            <a:pPr marL="514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err="1"/>
              <a:t>Odhad</a:t>
            </a:r>
            <a:r>
              <a:rPr lang="cs-CZ" dirty="0" err="1"/>
              <a:t>něte</a:t>
            </a:r>
            <a:r>
              <a:rPr lang="en-US" dirty="0"/>
              <a:t> </a:t>
            </a:r>
            <a:r>
              <a:rPr lang="en-US" dirty="0" err="1"/>
              <a:t>histogramu</a:t>
            </a:r>
            <a:r>
              <a:rPr lang="en-US" dirty="0"/>
              <a:t> – </a:t>
            </a:r>
            <a:r>
              <a:rPr lang="en-US" dirty="0" err="1"/>
              <a:t>počty</a:t>
            </a:r>
            <a:r>
              <a:rPr lang="en-US" dirty="0"/>
              <a:t> </a:t>
            </a:r>
            <a:r>
              <a:rPr lang="en-US" dirty="0" err="1"/>
              <a:t>datových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en-US" dirty="0"/>
              <a:t> v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cs-CZ" dirty="0"/>
              <a:t>„chlívcích“</a:t>
            </a:r>
            <a:endParaRPr lang="en-US" dirty="0"/>
          </a:p>
          <a:p>
            <a:pPr marL="514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dirty="0"/>
              <a:t>Převeďte</a:t>
            </a:r>
            <a:r>
              <a:rPr lang="en-US" dirty="0"/>
              <a:t> histogram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pravděpodobnosti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jednotlivými</a:t>
            </a:r>
            <a:r>
              <a:rPr lang="en-US" dirty="0"/>
              <a:t> </a:t>
            </a:r>
            <a:r>
              <a:rPr lang="cs-CZ" dirty="0"/>
              <a:t>„chlívky“</a:t>
            </a:r>
            <a:r>
              <a:rPr lang="en-US" dirty="0"/>
              <a:t> – </a:t>
            </a:r>
            <a:r>
              <a:rPr lang="en-US" dirty="0" err="1"/>
              <a:t>vydělit</a:t>
            </a:r>
            <a:r>
              <a:rPr lang="en-US" dirty="0"/>
              <a:t> </a:t>
            </a:r>
            <a:r>
              <a:rPr lang="en-US" dirty="0" err="1"/>
              <a:t>počtem</a:t>
            </a:r>
            <a:r>
              <a:rPr lang="en-US" dirty="0"/>
              <a:t> </a:t>
            </a:r>
            <a:r>
              <a:rPr lang="en-US" dirty="0" err="1"/>
              <a:t>realizací</a:t>
            </a:r>
            <a:endParaRPr lang="en-US" dirty="0"/>
          </a:p>
          <a:p>
            <a:pPr marL="514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dirty="0"/>
              <a:t>Převeďte</a:t>
            </a:r>
            <a:r>
              <a:rPr lang="en-US" dirty="0"/>
              <a:t> </a:t>
            </a:r>
            <a:r>
              <a:rPr lang="en-US" dirty="0" err="1"/>
              <a:t>pravděpodobnost</a:t>
            </a:r>
            <a:r>
              <a:rPr lang="cs-CZ" dirty="0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hustoty</a:t>
            </a:r>
            <a:r>
              <a:rPr lang="en-US" dirty="0"/>
              <a:t> </a:t>
            </a:r>
            <a:r>
              <a:rPr lang="en-US" dirty="0" err="1"/>
              <a:t>pravděpodobnosti</a:t>
            </a:r>
            <a:r>
              <a:rPr lang="en-US" dirty="0"/>
              <a:t> – </a:t>
            </a:r>
            <a:r>
              <a:rPr lang="en-US" dirty="0" err="1"/>
              <a:t>dělení</a:t>
            </a:r>
            <a:r>
              <a:rPr lang="en-US" dirty="0"/>
              <a:t> </a:t>
            </a:r>
            <a:r>
              <a:rPr lang="en-US" dirty="0" err="1"/>
              <a:t>šířkou</a:t>
            </a:r>
            <a:r>
              <a:rPr lang="en-US" dirty="0"/>
              <a:t> </a:t>
            </a:r>
            <a:r>
              <a:rPr lang="cs-CZ" dirty="0"/>
              <a:t>„chlívků“</a:t>
            </a:r>
            <a:r>
              <a:rPr lang="en-US" dirty="0"/>
              <a:t>:</a:t>
            </a:r>
            <a:endParaRPr lang="cs-CZ" dirty="0"/>
          </a:p>
          <a:p>
            <a:pPr marL="514350" indent="-514350" eaLnBrk="1" fontAlgn="auto" hangingPunct="1">
              <a:spcAft>
                <a:spcPts val="600"/>
              </a:spcAft>
              <a:buFont typeface="+mj-lt"/>
              <a:buAutoNum type="arabicPeriod"/>
              <a:defRPr/>
            </a:pPr>
            <a:endParaRPr lang="en-US" sz="1200" dirty="0"/>
          </a:p>
          <a:p>
            <a:pPr marL="0" indent="0" eaLnBrk="1" fontAlgn="auto" hangingPunct="1"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pdf_continuous_histogram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9941" name="Obrázek 1">
            <a:extLst>
              <a:ext uri="{FF2B5EF4-FFF2-40B4-BE49-F238E27FC236}">
                <a16:creationId xmlns:a16="http://schemas.microsoft.com/office/drawing/2014/main" id="{874C1E8D-BDA9-87EB-E5CC-3D7A1C58F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740472"/>
            <a:ext cx="7881938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Obrázek 3">
            <a:extLst>
              <a:ext uri="{FF2B5EF4-FFF2-40B4-BE49-F238E27FC236}">
                <a16:creationId xmlns:a16="http://schemas.microsoft.com/office/drawing/2014/main" id="{325E66EA-A282-0686-3FED-B5F37CF4D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48" y="4088349"/>
            <a:ext cx="660558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Obrázek 4">
            <a:extLst>
              <a:ext uri="{FF2B5EF4-FFF2-40B4-BE49-F238E27FC236}">
                <a16:creationId xmlns:a16="http://schemas.microsoft.com/office/drawing/2014/main" id="{641A7104-7647-E76D-140A-81254F496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5607645"/>
            <a:ext cx="6142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C14B39-2C4E-B3AC-9646-CDE3941EA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26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4F5F027-06F9-E331-BDA3-CBC360222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07634"/>
            <a:ext cx="4843185" cy="342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88C301B-9206-0407-77D9-AF4F5E25C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210" y="3465384"/>
            <a:ext cx="4937580" cy="342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B7A88FE-055B-8F40-C7C7-3ED0A903B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8749" y="106890"/>
            <a:ext cx="4861907" cy="3420000"/>
          </a:xfrm>
          <a:prstGeom prst="rect">
            <a:avLst/>
          </a:prstGeom>
        </p:spPr>
      </p:pic>
      <p:sp>
        <p:nvSpPr>
          <p:cNvPr id="11" name="Šipka: ohnutá 10">
            <a:extLst>
              <a:ext uri="{FF2B5EF4-FFF2-40B4-BE49-F238E27FC236}">
                <a16:creationId xmlns:a16="http://schemas.microsoft.com/office/drawing/2014/main" id="{6C470A2F-28D9-6238-1961-665680B2816E}"/>
              </a:ext>
            </a:extLst>
          </p:cNvPr>
          <p:cNvSpPr/>
          <p:nvPr/>
        </p:nvSpPr>
        <p:spPr>
          <a:xfrm flipV="1">
            <a:off x="1991544" y="3717032"/>
            <a:ext cx="1152128" cy="1296144"/>
          </a:xfrm>
          <a:prstGeom prst="ben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: ohnutá 11">
            <a:extLst>
              <a:ext uri="{FF2B5EF4-FFF2-40B4-BE49-F238E27FC236}">
                <a16:creationId xmlns:a16="http://schemas.microsoft.com/office/drawing/2014/main" id="{C6015627-13A1-4B4C-4944-8E8D569159D1}"/>
              </a:ext>
            </a:extLst>
          </p:cNvPr>
          <p:cNvSpPr/>
          <p:nvPr/>
        </p:nvSpPr>
        <p:spPr>
          <a:xfrm rot="16200000" flipV="1">
            <a:off x="9058587" y="3717032"/>
            <a:ext cx="1152128" cy="1296144"/>
          </a:xfrm>
          <a:prstGeom prst="ben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D6223DF-487A-C6AF-B738-65699D7BE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27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01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Zástupný symbol pro obsah 5">
            <a:extLst>
              <a:ext uri="{FF2B5EF4-FFF2-40B4-BE49-F238E27FC236}">
                <a16:creationId xmlns:a16="http://schemas.microsoft.com/office/drawing/2014/main" id="{540D341E-2594-9C57-ADC2-38CFCF30B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4392613"/>
            <a:ext cx="3336925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Nadpis 1">
            <a:extLst>
              <a:ext uri="{FF2B5EF4-FFF2-40B4-BE49-F238E27FC236}">
                <a16:creationId xmlns:a16="http://schemas.microsoft.com/office/drawing/2014/main" id="{C06F87B3-6594-06C9-C3A4-DFAAC47D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Kontrola</a:t>
            </a:r>
            <a:r>
              <a:rPr lang="en-US" altLang="en-US" dirty="0"/>
              <a:t> – </a:t>
            </a:r>
            <a:r>
              <a:rPr lang="cs-CZ" altLang="en-US" dirty="0"/>
              <a:t>celé si to ověříme</a:t>
            </a:r>
            <a:endParaRPr lang="en-US" altLang="en-US" dirty="0"/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18151783-F542-B826-0594-B361E1EF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43050"/>
            <a:ext cx="10802416" cy="5486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altLang="en-US" sz="2600" dirty="0"/>
              <a:t>Co takhle integrál hustoty nad</a:t>
            </a:r>
            <a:br>
              <a:rPr lang="pl-PL" altLang="en-US" sz="2600" dirty="0"/>
            </a:br>
            <a:r>
              <a:rPr lang="pl-PL" altLang="en-US" sz="2600" dirty="0"/>
              <a:t>všemi hodnotami proměnné</a:t>
            </a:r>
            <a:r>
              <a:rPr lang="en-US" altLang="en-US" sz="2600" dirty="0"/>
              <a:t>?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600" dirty="0" err="1"/>
              <a:t>Integrálem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rychlosti</a:t>
            </a:r>
            <a:r>
              <a:rPr lang="en-US" altLang="en-US" sz="2600" dirty="0"/>
              <a:t> za </a:t>
            </a:r>
            <a:r>
              <a:rPr lang="en-US" altLang="en-US" sz="2600" dirty="0" err="1"/>
              <a:t>celou</a:t>
            </a:r>
            <a:br>
              <a:rPr lang="cs-CZ" altLang="en-US" sz="2600" dirty="0"/>
            </a:br>
            <a:r>
              <a:rPr lang="en-US" altLang="en-US" sz="2600" dirty="0" err="1"/>
              <a:t>dobu</a:t>
            </a:r>
            <a:r>
              <a:rPr lang="en-US" altLang="en-US" sz="2600" dirty="0"/>
              <a:t> je </a:t>
            </a:r>
            <a:r>
              <a:rPr lang="en-US" altLang="en-US" sz="2600" dirty="0" err="1"/>
              <a:t>celková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vzdálenost</a:t>
            </a:r>
            <a:r>
              <a:rPr lang="en-US" altLang="en-US" sz="2600" dirty="0"/>
              <a:t> 
</a:t>
            </a:r>
            <a:r>
              <a:rPr lang="en-US" altLang="en-US" sz="2600" dirty="0" err="1"/>
              <a:t>Integrálem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fyzikální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hustoty</a:t>
            </a:r>
            <a:r>
              <a:rPr lang="cs-CZ" altLang="en-US" sz="2600" dirty="0"/>
              <a:t> </a:t>
            </a:r>
            <a:r>
              <a:rPr lang="en-US" altLang="en-US" sz="2600" dirty="0"/>
              <a:t>v </a:t>
            </a:r>
            <a:r>
              <a:rPr lang="en-US" altLang="en-US" sz="2600" dirty="0" err="1"/>
              <a:t>celém</a:t>
            </a:r>
            <a:br>
              <a:rPr lang="cs-CZ" altLang="en-US" sz="2600" dirty="0"/>
            </a:br>
            <a:r>
              <a:rPr lang="en-US" altLang="en-US" sz="2600" dirty="0" err="1"/>
              <a:t>objemu</a:t>
            </a:r>
            <a:r>
              <a:rPr lang="en-US" altLang="en-US" sz="2600" dirty="0"/>
              <a:t> je </a:t>
            </a:r>
            <a:r>
              <a:rPr lang="en-US" altLang="en-US" sz="2600" dirty="0" err="1"/>
              <a:t>celková</a:t>
            </a:r>
            <a:r>
              <a:rPr lang="cs-CZ" altLang="en-US" sz="2600" dirty="0"/>
              <a:t> </a:t>
            </a:r>
            <a:r>
              <a:rPr lang="en-US" altLang="en-US" sz="2600" dirty="0" err="1"/>
              <a:t>hmotnost</a:t>
            </a:r>
            <a:r>
              <a:rPr lang="en-US" altLang="en-US" sz="2600" dirty="0"/>
              <a:t>
</a:t>
            </a:r>
            <a:r>
              <a:rPr lang="en-US" altLang="en-US" sz="2600" dirty="0" err="1"/>
              <a:t>Integrál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hustoty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pravděpodobnosti</a:t>
            </a:r>
            <a:br>
              <a:rPr lang="cs-CZ" altLang="en-US" sz="2600" dirty="0"/>
            </a:br>
            <a:r>
              <a:rPr lang="en-US" altLang="en-US" sz="2600" dirty="0" err="1"/>
              <a:t>přes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všechny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hodnoty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proměnné</a:t>
            </a:r>
            <a:r>
              <a:rPr lang="en-US" altLang="en-US" sz="2600" dirty="0"/>
              <a:t> x</a:t>
            </a:r>
            <a:r>
              <a:rPr lang="cs-CZ" altLang="en-US" sz="2600" dirty="0"/>
              <a:t> </a:t>
            </a:r>
            <a:r>
              <a:rPr lang="en-US" altLang="en-US" sz="2600" dirty="0"/>
              <a:t>je </a:t>
            </a:r>
            <a:br>
              <a:rPr lang="cs-CZ" altLang="en-US" sz="2600" dirty="0"/>
            </a:br>
            <a:r>
              <a:rPr lang="en-US" altLang="en-US" sz="2600" b="1" dirty="0" err="1"/>
              <a:t>celková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hmotnost</a:t>
            </a:r>
            <a:br>
              <a:rPr lang="cs-CZ" altLang="en-US" sz="2600" b="1" dirty="0"/>
            </a:br>
            <a:r>
              <a:rPr lang="en-US" altLang="en-US" sz="2600" b="1" dirty="0" err="1"/>
              <a:t>pravděpodobnosti</a:t>
            </a:r>
            <a:r>
              <a:rPr lang="en-US" altLang="en-US" sz="2600" b="1" dirty="0"/>
              <a:t> = 1</a:t>
            </a:r>
            <a:r>
              <a:rPr lang="en-US" altLang="en-US" sz="2600" dirty="0"/>
              <a:t>
</a:t>
            </a:r>
            <a:r>
              <a:rPr lang="en-US" altLang="en-US" sz="2600" dirty="0" err="1"/>
              <a:t>Můžeme</a:t>
            </a:r>
            <a:r>
              <a:rPr lang="en-US" altLang="en-US" sz="2600" dirty="0"/>
              <a:t> to </a:t>
            </a:r>
            <a:r>
              <a:rPr lang="en-US" altLang="en-US" sz="2600" dirty="0" err="1"/>
              <a:t>ověřit</a:t>
            </a:r>
            <a:r>
              <a:rPr lang="en-US" altLang="en-US" sz="2600" dirty="0"/>
              <a:t> </a:t>
            </a:r>
            <a:r>
              <a:rPr lang="cs-CZ" altLang="en-US" sz="2600" dirty="0"/>
              <a:t>matematicky</a:t>
            </a:r>
            <a:r>
              <a:rPr lang="en-US" altLang="en-US" sz="26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#</a:t>
            </a:r>
            <a:r>
              <a:rPr lang="en-US" altLang="en-US" dirty="0" err="1">
                <a:solidFill>
                  <a:srgbClr val="FF0000"/>
                </a:solidFill>
              </a:rPr>
              <a:t>total_mass_check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40966" name="Obrázek 4">
            <a:extLst>
              <a:ext uri="{FF2B5EF4-FFF2-40B4-BE49-F238E27FC236}">
                <a16:creationId xmlns:a16="http://schemas.microsoft.com/office/drawing/2014/main" id="{317F8546-83C3-4AAC-E5D8-F46CA772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38" y="1473200"/>
            <a:ext cx="16589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Obrázek 5">
            <a:extLst>
              <a:ext uri="{FF2B5EF4-FFF2-40B4-BE49-F238E27FC236}">
                <a16:creationId xmlns:a16="http://schemas.microsoft.com/office/drawing/2014/main" id="{0A80EBE0-25C5-5538-B705-31B260EB8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775" y="2878138"/>
            <a:ext cx="301783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Obrázek 6">
            <a:extLst>
              <a:ext uri="{FF2B5EF4-FFF2-40B4-BE49-F238E27FC236}">
                <a16:creationId xmlns:a16="http://schemas.microsoft.com/office/drawing/2014/main" id="{037E0C46-52E6-A9CC-4959-660F3938F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543050"/>
            <a:ext cx="11112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2" descr="http://priroda.svetu.cz/img/20871.jpg">
            <a:extLst>
              <a:ext uri="{FF2B5EF4-FFF2-40B4-BE49-F238E27FC236}">
                <a16:creationId xmlns:a16="http://schemas.microsoft.com/office/drawing/2014/main" id="{617C4303-18E2-1EFC-C7F3-52D54FCAD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2568575"/>
            <a:ext cx="19986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Obrázek 9">
            <a:extLst>
              <a:ext uri="{FF2B5EF4-FFF2-40B4-BE49-F238E27FC236}">
                <a16:creationId xmlns:a16="http://schemas.microsoft.com/office/drawing/2014/main" id="{501A4AFB-3C56-1143-EF4F-0E24A84E46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113" y="5137150"/>
            <a:ext cx="28495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019DBE-58E8-6E31-7C73-EC64A3742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28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D952C-F6BD-7321-3A9E-B7E049D49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92C43C94-1CCA-07D5-93E7-8D161890E7AA}"/>
              </a:ext>
            </a:extLst>
          </p:cNvPr>
          <p:cNvSpPr txBox="1"/>
          <p:nvPr/>
        </p:nvSpPr>
        <p:spPr>
          <a:xfrm>
            <a:off x="893221" y="338109"/>
            <a:ext cx="10405558" cy="43150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800" b="1" u="sng" dirty="0">
                <a:latin typeface="Calibri "/>
              </a:rPr>
              <a:t>Kontrola:</a:t>
            </a:r>
            <a:endParaRPr lang="cs-CZ" sz="2800" b="1" u="sng" dirty="0">
              <a:solidFill>
                <a:srgbClr val="1F377F"/>
              </a:solidFill>
              <a:effectLst/>
              <a:latin typeface="Calibri 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900" dirty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20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print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2000" b="0" dirty="0">
                <a:solidFill>
                  <a:srgbClr val="E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cs-CZ" sz="2000" b="0" dirty="0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 </a:t>
            </a:r>
            <a:r>
              <a:rPr lang="cs-CZ" sz="2000" b="0" dirty="0" err="1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of</a:t>
            </a:r>
            <a:r>
              <a:rPr lang="cs-CZ" sz="2000" b="0" dirty="0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histogram = </a:t>
            </a:r>
            <a:r>
              <a:rPr lang="cs-CZ" sz="2000" b="0" dirty="0">
                <a:solidFill>
                  <a:srgbClr val="E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20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20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20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hist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		</a:t>
            </a:r>
            <a:r>
              <a:rPr lang="en-US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cs-CZ" sz="20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20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print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2000" b="0" dirty="0">
                <a:solidFill>
                  <a:srgbClr val="E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cs-CZ" sz="2000" b="0" dirty="0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 </a:t>
            </a:r>
            <a:r>
              <a:rPr lang="cs-CZ" sz="2000" b="0" dirty="0" err="1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of</a:t>
            </a:r>
            <a:r>
              <a:rPr lang="cs-CZ" sz="2000" b="0" dirty="0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bin </a:t>
            </a:r>
            <a:r>
              <a:rPr lang="cs-CZ" sz="2000" b="0" dirty="0" err="1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probabilities</a:t>
            </a:r>
            <a:r>
              <a:rPr lang="cs-CZ" sz="2000" b="0" dirty="0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2000" b="0" dirty="0">
                <a:solidFill>
                  <a:srgbClr val="E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20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20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20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Pxn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	</a:t>
            </a:r>
            <a:r>
              <a:rPr lang="en-US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cs-CZ" sz="20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20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print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2000" b="0" dirty="0">
                <a:solidFill>
                  <a:srgbClr val="E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cs-CZ" sz="2000" b="0" dirty="0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 </a:t>
            </a:r>
            <a:r>
              <a:rPr lang="cs-CZ" sz="2000" b="0" dirty="0" err="1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of</a:t>
            </a:r>
            <a:r>
              <a:rPr lang="cs-CZ" sz="2000" b="0" dirty="0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p(</a:t>
            </a:r>
            <a:r>
              <a:rPr lang="cs-CZ" sz="2000" b="0" dirty="0" err="1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x,n</a:t>
            </a:r>
            <a:r>
              <a:rPr lang="cs-CZ" sz="2000" b="0" dirty="0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2000" b="0" dirty="0" err="1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values</a:t>
            </a:r>
            <a:r>
              <a:rPr lang="cs-CZ" sz="2000" b="0" dirty="0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2000" b="0" dirty="0">
                <a:solidFill>
                  <a:srgbClr val="E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sz="20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20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20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pxn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 		</a:t>
            </a:r>
          </a:p>
          <a:p>
            <a:pPr>
              <a:spcAft>
                <a:spcPts val="600"/>
              </a:spcAft>
            </a:pPr>
            <a:r>
              <a:rPr lang="cs-CZ" sz="20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print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2000" b="0" dirty="0">
                <a:solidFill>
                  <a:srgbClr val="E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cs-CZ" sz="2000" b="0" dirty="0" err="1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integral</a:t>
            </a:r>
            <a:r>
              <a:rPr lang="cs-CZ" sz="2000" b="0" dirty="0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000" b="0" dirty="0" err="1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of</a:t>
            </a:r>
            <a:r>
              <a:rPr lang="cs-CZ" sz="2000" b="0" dirty="0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p(</a:t>
            </a:r>
            <a:r>
              <a:rPr lang="cs-CZ" sz="2000" b="0" dirty="0" err="1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x,n</a:t>
            </a:r>
            <a:r>
              <a:rPr lang="cs-CZ" sz="2000" b="0" dirty="0">
                <a:solidFill>
                  <a:srgbClr val="A315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= </a:t>
            </a:r>
            <a:r>
              <a:rPr lang="cs-CZ" sz="2000" b="0" dirty="0">
                <a:solidFill>
                  <a:srgbClr val="E2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"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cs-CZ" sz="20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20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20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pxn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20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</a:t>
            </a:r>
            <a:r>
              <a:rPr lang="cs-CZ" sz="20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DELTA)	</a:t>
            </a:r>
            <a:r>
              <a:rPr lang="en-US" sz="2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endParaRPr lang="cs-CZ" sz="20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endParaRPr lang="cs-CZ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 of histogram = 1068</a:t>
            </a:r>
            <a:endParaRPr lang="cs-CZ" sz="20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 of bin probabilities = 1.0</a:t>
            </a:r>
            <a:endParaRPr lang="cs-CZ" sz="20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 of p(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x,n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values = 50.0</a:t>
            </a:r>
            <a:endParaRPr lang="cs-CZ" sz="2000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integral of p(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x,n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= 1.0</a:t>
            </a:r>
            <a:endParaRPr lang="cs-CZ" sz="20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AA8991-6FF4-C1A3-4870-733C11BA3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29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76B08AC6-A86F-9B9D-8C96-DDC281DD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Signály ve škole i v reálném světě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F339DD-A33E-5138-FCE8-31079EEAF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4043363" cy="3124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dirty="0"/>
              <a:t>Deterministický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Rovnice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Graf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Algoritmus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Kus </a:t>
            </a:r>
            <a:r>
              <a:rPr lang="en-US" dirty="0" err="1"/>
              <a:t>kódu</a:t>
            </a:r>
            <a:r>
              <a:rPr lang="cs-CZ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9" name="Zástupný symbol pro obsah 2">
            <a:extLst>
              <a:ext uri="{FF2B5EF4-FFF2-40B4-BE49-F238E27FC236}">
                <a16:creationId xmlns:a16="http://schemas.microsoft.com/office/drawing/2014/main" id="{452A2792-05D8-5A9E-E755-AD61557B6FF3}"/>
              </a:ext>
            </a:extLst>
          </p:cNvPr>
          <p:cNvSpPr txBox="1">
            <a:spLocks/>
          </p:cNvSpPr>
          <p:nvPr/>
        </p:nvSpPr>
        <p:spPr bwMode="auto">
          <a:xfrm rot="5400000">
            <a:off x="2879726" y="3860800"/>
            <a:ext cx="576262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  <a:latin typeface="Arial" panose="020B0604020202020204" pitchFamily="34" charset="0"/>
              </a:rPr>
              <a:t>}</a:t>
            </a:r>
          </a:p>
        </p:txBody>
      </p:sp>
      <p:sp>
        <p:nvSpPr>
          <p:cNvPr id="16390" name="Zástupný symbol pro obsah 2">
            <a:extLst>
              <a:ext uri="{FF2B5EF4-FFF2-40B4-BE49-F238E27FC236}">
                <a16:creationId xmlns:a16="http://schemas.microsoft.com/office/drawing/2014/main" id="{7428AC53-BC15-F906-963D-8D8455738B52}"/>
              </a:ext>
            </a:extLst>
          </p:cNvPr>
          <p:cNvSpPr txBox="1">
            <a:spLocks/>
          </p:cNvSpPr>
          <p:nvPr/>
        </p:nvSpPr>
        <p:spPr bwMode="auto">
          <a:xfrm>
            <a:off x="1919288" y="5013325"/>
            <a:ext cx="4032250" cy="139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Umí</a:t>
            </a:r>
            <a:r>
              <a:rPr lang="cs-CZ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me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počítat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
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Málo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informací</a:t>
            </a:r>
            <a:r>
              <a:rPr lang="cs-CZ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!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D84573C-8414-4FEE-A604-27A205805BA6}"/>
              </a:ext>
            </a:extLst>
          </p:cNvPr>
          <p:cNvSpPr txBox="1">
            <a:spLocks/>
          </p:cNvSpPr>
          <p:nvPr/>
        </p:nvSpPr>
        <p:spPr bwMode="auto">
          <a:xfrm>
            <a:off x="6264275" y="1700213"/>
            <a:ext cx="4043363" cy="3763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b="1" dirty="0" err="1"/>
              <a:t>Náhodný</a:t>
            </a:r>
            <a:endParaRPr lang="cs-CZ" b="1" dirty="0"/>
          </a:p>
          <a:p>
            <a:pPr>
              <a:defRPr/>
            </a:pPr>
            <a:r>
              <a:rPr lang="en-US" dirty="0" err="1"/>
              <a:t>Nevím</a:t>
            </a:r>
            <a:r>
              <a:rPr lang="cs-CZ" dirty="0"/>
              <a:t>e</a:t>
            </a:r>
            <a:r>
              <a:rPr lang="en-US" dirty="0"/>
              <a:t> to </a:t>
            </a:r>
            <a:r>
              <a:rPr lang="en-US" dirty="0" err="1"/>
              <a:t>jistě</a:t>
            </a:r>
            <a:endParaRPr lang="cs-CZ" dirty="0"/>
          </a:p>
          <a:p>
            <a:pPr>
              <a:defRPr/>
            </a:pP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různé</a:t>
            </a:r>
            <a:endParaRPr lang="cs-CZ" dirty="0"/>
          </a:p>
          <a:p>
            <a:pPr>
              <a:defRPr/>
            </a:pPr>
            <a:r>
              <a:rPr lang="en-US" dirty="0" err="1"/>
              <a:t>Primárně</a:t>
            </a:r>
            <a:r>
              <a:rPr lang="en-US" dirty="0"/>
              <a:t> pro </a:t>
            </a:r>
            <a:r>
              <a:rPr lang="cs-CZ" dirty="0"/>
              <a:t>„</a:t>
            </a:r>
            <a:r>
              <a:rPr lang="en-US" dirty="0" err="1"/>
              <a:t>přírodní</a:t>
            </a:r>
            <a:r>
              <a:rPr lang="cs-CZ" dirty="0"/>
              <a:t>“</a:t>
            </a:r>
            <a:r>
              <a:rPr lang="en-US" dirty="0"/>
              <a:t> a </a:t>
            </a:r>
            <a:r>
              <a:rPr lang="cs-CZ" dirty="0"/>
              <a:t>„</a:t>
            </a:r>
            <a:r>
              <a:rPr lang="en-US" dirty="0" err="1"/>
              <a:t>biologické</a:t>
            </a:r>
            <a:r>
              <a:rPr lang="cs-CZ" dirty="0"/>
              <a:t>“</a:t>
            </a:r>
            <a:r>
              <a:rPr lang="en-US" dirty="0"/>
              <a:t> </a:t>
            </a:r>
            <a:r>
              <a:rPr lang="en-US" dirty="0" err="1"/>
              <a:t>signály</a:t>
            </a:r>
            <a:endParaRPr lang="cs-CZ" dirty="0"/>
          </a:p>
          <a:p>
            <a:pPr>
              <a:defRPr/>
            </a:pPr>
            <a:r>
              <a:rPr lang="en-US" dirty="0" err="1"/>
              <a:t>Dokáže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odhadnout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parametry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6392" name="Obrázek 7">
            <a:extLst>
              <a:ext uri="{FF2B5EF4-FFF2-40B4-BE49-F238E27FC236}">
                <a16:creationId xmlns:a16="http://schemas.microsoft.com/office/drawing/2014/main" id="{731FF423-EEFF-5D52-7290-F29149BC1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5537200"/>
            <a:ext cx="37115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B493AC-AB68-004A-934E-9714D4F44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11BB4-ADE2-BE0C-3143-67A1BE4DD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33F36F62-4107-98BF-2CB2-CB4CF2CF7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80475AAD-0F21-104B-D0FB-57D3369A8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2416" cy="4351338"/>
          </a:xfrm>
        </p:spPr>
        <p:txBody>
          <a:bodyPr/>
          <a:lstStyle/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Úvod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terminologie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data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pro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zbytek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této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přednášky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popisující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náhodné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distribuční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(CDF),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pravděpodobnosti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hustota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pravděpodobnosti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(PDF) </a:t>
            </a:r>
          </a:p>
          <a:p>
            <a:r>
              <a:rPr lang="en-US" altLang="en-US" b="1" dirty="0" err="1">
                <a:solidFill>
                  <a:srgbClr val="FF0000"/>
                </a:solidFill>
              </a:rPr>
              <a:t>Vztah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mezi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dvěma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časy</a:t>
            </a:r>
            <a:r>
              <a:rPr lang="en-US" altLang="en-US" b="1" dirty="0">
                <a:solidFill>
                  <a:srgbClr val="FF0000"/>
                </a:solidFill>
              </a:rPr>
              <a:t> – </a:t>
            </a:r>
            <a:r>
              <a:rPr lang="en-US" altLang="en-US" b="1" dirty="0" err="1">
                <a:solidFill>
                  <a:srgbClr val="FF0000"/>
                </a:solidFill>
              </a:rPr>
              <a:t>sdružené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pravděpodobnosti</a:t>
            </a:r>
            <a:r>
              <a:rPr lang="en-US" altLang="en-US" b="1" dirty="0">
                <a:solidFill>
                  <a:srgbClr val="FF0000"/>
                </a:solidFill>
              </a:rPr>
              <a:t> a </a:t>
            </a:r>
            <a:r>
              <a:rPr lang="en-US" altLang="en-US" b="1" dirty="0" err="1">
                <a:solidFill>
                  <a:srgbClr val="FF0000"/>
                </a:solidFill>
              </a:rPr>
              <a:t>sdružená</a:t>
            </a:r>
            <a:r>
              <a:rPr lang="en-US" altLang="en-US" b="1" dirty="0">
                <a:solidFill>
                  <a:srgbClr val="FF0000"/>
                </a:solidFill>
              </a:rPr>
              <a:t> PDF </a:t>
            </a:r>
          </a:p>
          <a:p>
            <a:r>
              <a:rPr lang="en-US" altLang="en-US" dirty="0" err="1"/>
              <a:t>Momenty</a:t>
            </a:r>
            <a:r>
              <a:rPr lang="en-US" altLang="en-US" dirty="0"/>
              <a:t> – </a:t>
            </a:r>
            <a:r>
              <a:rPr lang="en-US" altLang="en-US" dirty="0" err="1"/>
              <a:t>průměr</a:t>
            </a:r>
            <a:r>
              <a:rPr lang="en-US" altLang="en-US" dirty="0"/>
              <a:t> a </a:t>
            </a:r>
            <a:r>
              <a:rPr lang="en-US" altLang="en-US" dirty="0" err="1"/>
              <a:t>rozptyl</a:t>
            </a:r>
            <a:endParaRPr lang="en-US" altLang="en-US" dirty="0"/>
          </a:p>
          <a:p>
            <a:r>
              <a:rPr lang="en-US" altLang="en-US" dirty="0" err="1"/>
              <a:t>Korelační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936CDF-2C99-5C68-10F1-343271D06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30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97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641A90A7-B7E1-EF13-DAF2-28701ADD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Sdružená</a:t>
            </a:r>
            <a:r>
              <a:rPr lang="en-US" altLang="en-US" dirty="0"/>
              <a:t> </a:t>
            </a:r>
            <a:r>
              <a:rPr lang="en-US" altLang="en-US" dirty="0" err="1"/>
              <a:t>pravděpodobnost</a:t>
            </a:r>
            <a:r>
              <a:rPr lang="en-US" altLang="en-US" dirty="0"/>
              <a:t> </a:t>
            </a:r>
            <a:r>
              <a:rPr lang="en-US" altLang="en-US" dirty="0" err="1"/>
              <a:t>nebo</a:t>
            </a:r>
            <a:br>
              <a:rPr lang="cs-CZ" altLang="en-US" dirty="0"/>
            </a:br>
            <a:r>
              <a:rPr lang="cs-CZ" altLang="en-US" dirty="0"/>
              <a:t>sdružená</a:t>
            </a:r>
            <a:r>
              <a:rPr lang="en-US" altLang="en-US" dirty="0"/>
              <a:t> </a:t>
            </a:r>
            <a:r>
              <a:rPr lang="en-US" altLang="en-US" dirty="0" err="1"/>
              <a:t>hustota</a:t>
            </a:r>
            <a:r>
              <a:rPr lang="en-US" altLang="en-US" dirty="0"/>
              <a:t> </a:t>
            </a:r>
            <a:r>
              <a:rPr lang="en-US" altLang="en-US" dirty="0" err="1"/>
              <a:t>pravděpodobnosti</a:t>
            </a:r>
            <a:endParaRPr lang="en-US" altLang="en-US" dirty="0"/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9894A580-6BE3-A970-8E32-86CC9305F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Chceme</a:t>
            </a:r>
            <a:r>
              <a:rPr lang="en-US" altLang="en-US" dirty="0"/>
              <a:t> </a:t>
            </a:r>
            <a:r>
              <a:rPr lang="en-US" altLang="en-US" dirty="0" err="1"/>
              <a:t>studovat</a:t>
            </a:r>
            <a:r>
              <a:rPr lang="en-US" altLang="en-US" dirty="0"/>
              <a:t> </a:t>
            </a:r>
            <a:r>
              <a:rPr lang="en-US" altLang="en-US" b="1" dirty="0" err="1"/>
              <a:t>vztahy</a:t>
            </a:r>
            <a:r>
              <a:rPr lang="en-US" altLang="en-US" dirty="0"/>
              <a:t> </a:t>
            </a:r>
            <a:r>
              <a:rPr lang="en-US" altLang="en-US" dirty="0" err="1"/>
              <a:t>mezi</a:t>
            </a:r>
            <a:r>
              <a:rPr lang="en-US" altLang="en-US" dirty="0"/>
              <a:t> </a:t>
            </a:r>
            <a:r>
              <a:rPr lang="en-US" altLang="en-US" dirty="0" err="1"/>
              <a:t>vzorky</a:t>
            </a:r>
            <a:r>
              <a:rPr lang="en-US" altLang="en-US" dirty="0"/>
              <a:t> v </a:t>
            </a:r>
            <a:r>
              <a:rPr lang="en-US" altLang="en-US" dirty="0" err="1"/>
              <a:t>různých</a:t>
            </a:r>
            <a:r>
              <a:rPr lang="en-US" altLang="en-US" dirty="0"/>
              <a:t> </a:t>
            </a:r>
            <a:r>
              <a:rPr lang="en-US" altLang="en-US" dirty="0" err="1"/>
              <a:t>časech</a:t>
            </a:r>
            <a:endParaRPr lang="cs-CZ" altLang="en-US" dirty="0"/>
          </a:p>
          <a:p>
            <a:pPr lvl="1" eaLnBrk="1" hangingPunct="1"/>
            <a:r>
              <a:rPr lang="cs-CZ" altLang="en-US" dirty="0"/>
              <a:t>Dobré pro studium závislostí v čase </a:t>
            </a:r>
          </a:p>
          <a:p>
            <a:pPr lvl="1" eaLnBrk="1" hangingPunct="1"/>
            <a:r>
              <a:rPr lang="cs-CZ" altLang="en-US" dirty="0"/>
              <a:t>A později pro spektrální analýzu</a:t>
            </a:r>
            <a:endParaRPr lang="en-US" altLang="en-US" dirty="0"/>
          </a:p>
          <a:p>
            <a:pPr eaLnBrk="1" hangingPunct="1"/>
            <a:r>
              <a:rPr lang="pt-BR" altLang="en-US" dirty="0"/>
              <a:t>Jsou nezávislí nebo existuje </a:t>
            </a:r>
            <a:r>
              <a:rPr lang="cs-CZ" altLang="en-US" dirty="0"/>
              <a:t>propojení</a:t>
            </a:r>
            <a:r>
              <a:rPr lang="en-US" altLang="en-US" dirty="0"/>
              <a:t>? </a:t>
            </a:r>
          </a:p>
          <a:p>
            <a:pPr eaLnBrk="1" hangingPunct="1"/>
            <a:r>
              <a:rPr lang="en-US" altLang="en-US" dirty="0" err="1"/>
              <a:t>Definujeme</a:t>
            </a:r>
            <a:r>
              <a:rPr lang="cs-CZ" altLang="en-US" dirty="0"/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sdružen</a:t>
            </a:r>
            <a:r>
              <a:rPr lang="cs-CZ" altLang="en-US" b="1" dirty="0">
                <a:solidFill>
                  <a:srgbClr val="1436CA"/>
                </a:solidFill>
              </a:rPr>
              <a:t>é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pravděpodobnosti</a:t>
            </a:r>
            <a:r>
              <a:rPr lang="en-US" altLang="en-US" b="1" dirty="0"/>
              <a:t> </a:t>
            </a:r>
            <a:r>
              <a:rPr lang="en-US" altLang="en-US" dirty="0"/>
              <a:t>pro </a:t>
            </a:r>
            <a:r>
              <a:rPr lang="en-US" altLang="en-US" dirty="0" err="1"/>
              <a:t>signály</a:t>
            </a:r>
            <a:r>
              <a:rPr lang="en-US" altLang="en-US" dirty="0"/>
              <a:t> s </a:t>
            </a:r>
            <a:r>
              <a:rPr lang="en-US" altLang="en-US" dirty="0" err="1"/>
              <a:t>diskrétními</a:t>
            </a:r>
            <a:r>
              <a:rPr lang="en-US" altLang="en-US" dirty="0"/>
              <a:t> </a:t>
            </a:r>
            <a:r>
              <a:rPr lang="en-US" altLang="en-US" dirty="0" err="1"/>
              <a:t>hodnotami</a:t>
            </a:r>
            <a:endParaRPr lang="cs-CZ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cs-CZ" altLang="en-US" dirty="0"/>
              <a:t>a </a:t>
            </a:r>
            <a:r>
              <a:rPr lang="cs-CZ" altLang="en-US" b="1" dirty="0">
                <a:solidFill>
                  <a:srgbClr val="1436CA"/>
                </a:solidFill>
              </a:rPr>
              <a:t>s</a:t>
            </a:r>
            <a:r>
              <a:rPr lang="en-US" altLang="en-US" b="1" dirty="0" err="1">
                <a:solidFill>
                  <a:srgbClr val="1436CA"/>
                </a:solidFill>
              </a:rPr>
              <a:t>družen</a:t>
            </a:r>
            <a:r>
              <a:rPr lang="cs-CZ" altLang="en-US" b="1" dirty="0">
                <a:solidFill>
                  <a:srgbClr val="1436CA"/>
                </a:solidFill>
              </a:rPr>
              <a:t>ou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funkc</a:t>
            </a:r>
            <a:r>
              <a:rPr lang="cs-CZ" altLang="en-US" b="1" dirty="0">
                <a:solidFill>
                  <a:srgbClr val="1436CA"/>
                </a:solidFill>
              </a:rPr>
              <a:t>i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hustoty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rozdělení</a:t>
            </a:r>
            <a:r>
              <a:rPr lang="en-US" altLang="en-US" b="1" dirty="0">
                <a:solidFill>
                  <a:srgbClr val="1436CA"/>
                </a:solidFill>
              </a:rPr>
              <a:t> </a:t>
            </a:r>
            <a:r>
              <a:rPr lang="en-US" altLang="en-US" b="1" dirty="0" err="1">
                <a:solidFill>
                  <a:srgbClr val="1436CA"/>
                </a:solidFill>
              </a:rPr>
              <a:t>pravděpodobnosti</a:t>
            </a:r>
            <a:r>
              <a:rPr lang="cs-CZ" altLang="en-US" b="1" dirty="0"/>
              <a:t> </a:t>
            </a:r>
            <a:r>
              <a:rPr lang="it-IT" altLang="en-US" dirty="0"/>
              <a:t>pro signály se spojitými hodnotami</a:t>
            </a:r>
            <a:endParaRPr lang="en-US" altLang="en-US" dirty="0"/>
          </a:p>
        </p:txBody>
      </p:sp>
      <p:pic>
        <p:nvPicPr>
          <p:cNvPr id="43013" name="Obrázek 4">
            <a:extLst>
              <a:ext uri="{FF2B5EF4-FFF2-40B4-BE49-F238E27FC236}">
                <a16:creationId xmlns:a16="http://schemas.microsoft.com/office/drawing/2014/main" id="{241C1E81-7480-FEDA-5D3D-C16DFBD90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572" y="4254227"/>
            <a:ext cx="32496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Obrázek 5">
            <a:extLst>
              <a:ext uri="{FF2B5EF4-FFF2-40B4-BE49-F238E27FC236}">
                <a16:creationId xmlns:a16="http://schemas.microsoft.com/office/drawing/2014/main" id="{ED952624-56C7-8990-5117-817544939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6021388"/>
            <a:ext cx="31686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B621AF-D4DE-EC47-1C8B-A6D425037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31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F9D6EE0E-76DE-FA9F-0AAB-8696559E9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en-US" dirty="0"/>
              <a:t>Princip – počítání ve dvou různých časech</a:t>
            </a:r>
            <a:endParaRPr lang="en-US" alt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A7FC08B-16BD-A945-E9EC-EBCA608E76A4}"/>
              </a:ext>
            </a:extLst>
          </p:cNvPr>
          <p:cNvSpPr/>
          <p:nvPr/>
        </p:nvSpPr>
        <p:spPr>
          <a:xfrm>
            <a:off x="5183188" y="1417638"/>
            <a:ext cx="473075" cy="5324475"/>
          </a:xfrm>
          <a:prstGeom prst="rect">
            <a:avLst/>
          </a:prstGeom>
          <a:solidFill>
            <a:srgbClr val="FFFF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cs-CZ" sz="2400" i="1" dirty="0">
                <a:solidFill>
                  <a:schemeClr val="tx1"/>
                </a:solidFill>
              </a:rPr>
              <a:t>n</a:t>
            </a:r>
            <a:r>
              <a:rPr lang="cs-CZ" sz="2400" i="1" baseline="-25000" dirty="0">
                <a:solidFill>
                  <a:schemeClr val="tx1"/>
                </a:solidFill>
              </a:rPr>
              <a:t>2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26FD1AA-786F-A9EC-0AD1-0EA4FF7F74F6}"/>
              </a:ext>
            </a:extLst>
          </p:cNvPr>
          <p:cNvSpPr/>
          <p:nvPr/>
        </p:nvSpPr>
        <p:spPr>
          <a:xfrm>
            <a:off x="3408363" y="1417638"/>
            <a:ext cx="471487" cy="5324475"/>
          </a:xfrm>
          <a:prstGeom prst="rect">
            <a:avLst/>
          </a:prstGeom>
          <a:solidFill>
            <a:srgbClr val="FFFF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cs-CZ" sz="2400" i="1" dirty="0">
                <a:solidFill>
                  <a:schemeClr val="tx1"/>
                </a:solidFill>
              </a:rPr>
              <a:t>n</a:t>
            </a:r>
            <a:r>
              <a:rPr lang="cs-CZ" sz="2400" i="1" baseline="-25000" dirty="0">
                <a:solidFill>
                  <a:schemeClr val="tx1"/>
                </a:solidFill>
              </a:rPr>
              <a:t>1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pic>
        <p:nvPicPr>
          <p:cNvPr id="44039" name="Obrázek 6">
            <a:extLst>
              <a:ext uri="{FF2B5EF4-FFF2-40B4-BE49-F238E27FC236}">
                <a16:creationId xmlns:a16="http://schemas.microsoft.com/office/drawing/2014/main" id="{3FE0DBBC-1BF4-47D2-8DB4-E8219D0F7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281113"/>
            <a:ext cx="646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0" name="Skupina 7">
            <a:extLst>
              <a:ext uri="{FF2B5EF4-FFF2-40B4-BE49-F238E27FC236}">
                <a16:creationId xmlns:a16="http://schemas.microsoft.com/office/drawing/2014/main" id="{FAD6F798-154A-3DA5-F7D8-7CA4D35C946B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1536700"/>
            <a:ext cx="8640763" cy="300038"/>
            <a:chOff x="238806" y="1705000"/>
            <a:chExt cx="8640960" cy="300132"/>
          </a:xfrm>
        </p:grpSpPr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B54AC334-518E-215F-A6DA-2084832BAA66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BA2F3596-EADA-5641-9199-416B09FBF280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EC3C1424-AF45-F9C1-838F-036643330A1D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624C33F9-CCCC-F4EA-DAD5-E05500DD36F6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F4ABD058-E9CF-4E31-9072-137ECF587293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4D7C6801-CADF-E430-616B-8DA12D762796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1" name="Skupina 14">
            <a:extLst>
              <a:ext uri="{FF2B5EF4-FFF2-40B4-BE49-F238E27FC236}">
                <a16:creationId xmlns:a16="http://schemas.microsoft.com/office/drawing/2014/main" id="{8D86863A-E298-1989-6A74-03EB273DF3B1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1955800"/>
            <a:ext cx="8640763" cy="300038"/>
            <a:chOff x="238806" y="1705000"/>
            <a:chExt cx="8640960" cy="300132"/>
          </a:xfrm>
        </p:grpSpPr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7FC7170-459E-39EF-4EEA-EEF7FD851B22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20A99C0-6F97-EC66-9960-577BFB1A6561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F0683827-F12C-60A1-F8D6-4C4C1C6FA030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A3F59E95-6146-4AF0-B92B-9C104940379E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DF165252-3ED1-8133-7FFE-2E1F275C38AB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BBBE3804-CE0B-156A-C591-B7825798664F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2" name="Skupina 21">
            <a:extLst>
              <a:ext uri="{FF2B5EF4-FFF2-40B4-BE49-F238E27FC236}">
                <a16:creationId xmlns:a16="http://schemas.microsoft.com/office/drawing/2014/main" id="{220D06A8-788C-98AA-C19A-C3A3C8BCA227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2395538"/>
            <a:ext cx="8640763" cy="300037"/>
            <a:chOff x="238806" y="1705000"/>
            <a:chExt cx="8640960" cy="300132"/>
          </a:xfrm>
        </p:grpSpPr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B78DC50E-106E-F4A4-0C57-92CAD1C7C3AB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7B99631C-A942-93A7-8F2D-3467D159492D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EBA61672-1DEB-55D3-65F0-28FBC54027C8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2116BBA2-6DCF-DB26-20D6-5C742304BFD5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658FF0BD-3A30-F6D6-06F4-9B2E960FFDC7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4755CF8B-8D9A-BEC1-42CC-A1C52868EB75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3" name="Skupina 28">
            <a:extLst>
              <a:ext uri="{FF2B5EF4-FFF2-40B4-BE49-F238E27FC236}">
                <a16:creationId xmlns:a16="http://schemas.microsoft.com/office/drawing/2014/main" id="{C1EB2848-B2A5-CFBC-D379-FB30179527F9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4214813"/>
            <a:ext cx="8640763" cy="300037"/>
            <a:chOff x="238806" y="1705000"/>
            <a:chExt cx="8640960" cy="300132"/>
          </a:xfrm>
        </p:grpSpPr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3472184D-A92F-0E58-BAB5-F2C474080AFD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B879FAF1-9402-1D93-B666-8F9A1A466529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76A2FEEC-CEA3-9F23-7B16-57E142B95813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44702D0C-8040-88EC-1AE8-8A979CC5C5DD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3672E3A-050E-90FA-835A-C86E5ABF4DE7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86BDCC6D-ADFB-4BE7-F897-C415F088EF72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4" name="Skupina 35">
            <a:extLst>
              <a:ext uri="{FF2B5EF4-FFF2-40B4-BE49-F238E27FC236}">
                <a16:creationId xmlns:a16="http://schemas.microsoft.com/office/drawing/2014/main" id="{3CFF03DC-E257-28DB-08BC-EAC0E01F302E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5916613"/>
            <a:ext cx="8640763" cy="300037"/>
            <a:chOff x="238806" y="1705000"/>
            <a:chExt cx="8640960" cy="300132"/>
          </a:xfrm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6174CB86-9EE8-00A7-322F-25C0C81C9670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CD074468-1D31-142E-21C3-CBC54A146EEB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8B711CF8-FBD4-B5A2-EF7A-76A287F7EC14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BFE8F188-A113-8E80-0EF2-E04442BEB09D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1DFB7F14-3F00-1991-F525-5DBFF383746F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3EA88B73-C604-FF70-618E-2272DD302B95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045" name="Obrázek 42">
            <a:extLst>
              <a:ext uri="{FF2B5EF4-FFF2-40B4-BE49-F238E27FC236}">
                <a16:creationId xmlns:a16="http://schemas.microsoft.com/office/drawing/2014/main" id="{3033BE0D-F578-FE2C-E022-74B729BC6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751013"/>
            <a:ext cx="6191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Obrázek 43">
            <a:extLst>
              <a:ext uri="{FF2B5EF4-FFF2-40B4-BE49-F238E27FC236}">
                <a16:creationId xmlns:a16="http://schemas.microsoft.com/office/drawing/2014/main" id="{7C1445E7-9805-8740-0D49-EDECF4FCD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984625"/>
            <a:ext cx="644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Obrázek 44">
            <a:extLst>
              <a:ext uri="{FF2B5EF4-FFF2-40B4-BE49-F238E27FC236}">
                <a16:creationId xmlns:a16="http://schemas.microsoft.com/office/drawing/2014/main" id="{CC5D7579-D979-5A7F-430E-005901495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5716588"/>
            <a:ext cx="6715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4986E9-3390-E9B3-F23B-66289A22A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32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752CAC78-A091-EFA8-DD6E-1F6C9CDD1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Odhady</a:t>
            </a:r>
            <a:r>
              <a:rPr lang="en-US" altLang="en-US" dirty="0"/>
              <a:t> – </a:t>
            </a:r>
            <a:r>
              <a:rPr lang="en-US" altLang="en-US" dirty="0" err="1"/>
              <a:t>otázky</a:t>
            </a:r>
            <a:r>
              <a:rPr lang="en-US" altLang="en-US" dirty="0"/>
              <a:t> s "a</a:t>
            </a:r>
            <a:r>
              <a:rPr lang="cs-CZ" altLang="en-US" dirty="0"/>
              <a:t> zároveň</a:t>
            </a:r>
            <a:r>
              <a:rPr lang="en-US" altLang="en-US" dirty="0"/>
              <a:t>"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B1C5E5A-3041-3E60-5F4B-A3167B9022DE}"/>
              </a:ext>
            </a:extLst>
          </p:cNvPr>
          <p:cNvSpPr/>
          <p:nvPr/>
        </p:nvSpPr>
        <p:spPr>
          <a:xfrm>
            <a:off x="3467709" y="1916831"/>
            <a:ext cx="5256583" cy="208823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Něco</a:t>
            </a:r>
            <a:r>
              <a:rPr lang="en-US" sz="3600" dirty="0">
                <a:solidFill>
                  <a:schemeClr val="tx1"/>
                </a:solidFill>
              </a:rPr>
              <a:t> v </a:t>
            </a:r>
            <a:r>
              <a:rPr lang="en-US" sz="3600" dirty="0" err="1">
                <a:solidFill>
                  <a:schemeClr val="tx1"/>
                </a:solidFill>
              </a:rPr>
              <a:t>čase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cs-CZ" sz="3600" i="1" dirty="0">
                <a:solidFill>
                  <a:schemeClr val="tx1"/>
                </a:solidFill>
              </a:rPr>
              <a:t>n</a:t>
            </a:r>
            <a:r>
              <a:rPr lang="cs-CZ" sz="3600" i="1" baseline="-25000" dirty="0">
                <a:solidFill>
                  <a:schemeClr val="tx1"/>
                </a:solidFill>
              </a:rPr>
              <a:t>1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br>
              <a:rPr lang="cs-CZ" sz="3600" dirty="0">
                <a:solidFill>
                  <a:schemeClr val="tx1"/>
                </a:solidFill>
              </a:rPr>
            </a:br>
            <a:r>
              <a:rPr lang="cs-CZ" sz="4400" b="1" dirty="0">
                <a:solidFill>
                  <a:srgbClr val="FF0000"/>
                </a:solidFill>
              </a:rPr>
              <a:t>A ZÁROVEŇ</a:t>
            </a:r>
            <a:endParaRPr lang="cs-CZ" sz="3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Něco</a:t>
            </a:r>
            <a:r>
              <a:rPr lang="en-US" sz="3600" dirty="0">
                <a:solidFill>
                  <a:schemeClr val="tx1"/>
                </a:solidFill>
              </a:rPr>
              <a:t> v </a:t>
            </a:r>
            <a:r>
              <a:rPr lang="en-US" sz="3600" dirty="0" err="1">
                <a:solidFill>
                  <a:schemeClr val="tx1"/>
                </a:solidFill>
              </a:rPr>
              <a:t>čase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cs-CZ" sz="3600" i="1" dirty="0">
                <a:solidFill>
                  <a:schemeClr val="tx1"/>
                </a:solidFill>
              </a:rPr>
              <a:t>n</a:t>
            </a:r>
            <a:r>
              <a:rPr lang="cs-CZ" sz="3600" i="1" baseline="-25000" dirty="0">
                <a:solidFill>
                  <a:schemeClr val="tx1"/>
                </a:solidFill>
              </a:rPr>
              <a:t>2</a:t>
            </a:r>
            <a:endParaRPr lang="en-US" sz="3600" i="1" baseline="-25000" dirty="0">
              <a:solidFill>
                <a:schemeClr val="tx1"/>
              </a:solidFill>
            </a:endParaRPr>
          </a:p>
        </p:txBody>
      </p:sp>
      <p:pic>
        <p:nvPicPr>
          <p:cNvPr id="45063" name="Obrázek 6">
            <a:extLst>
              <a:ext uri="{FF2B5EF4-FFF2-40B4-BE49-F238E27FC236}">
                <a16:creationId xmlns:a16="http://schemas.microsoft.com/office/drawing/2014/main" id="{E109BCA9-FCD7-4BD4-4A07-5A702A213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5382046"/>
            <a:ext cx="11988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9897EBCD-94A3-4D1E-7EBA-197CE161CF6C}"/>
              </a:ext>
            </a:extLst>
          </p:cNvPr>
          <p:cNvSpPr/>
          <p:nvPr/>
        </p:nvSpPr>
        <p:spPr>
          <a:xfrm>
            <a:off x="10538098" y="5085184"/>
            <a:ext cx="1152525" cy="8572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6371A3-57FC-756F-CDA8-BBBEB54D5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33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2" name="Nadpis 1">
                <a:extLst>
                  <a:ext uri="{FF2B5EF4-FFF2-40B4-BE49-F238E27FC236}">
                    <a16:creationId xmlns:a16="http://schemas.microsoft.com/office/drawing/2014/main" id="{A906F66F-5114-9490-C7C6-FD14BB6DD43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16632"/>
                <a:ext cx="10946432" cy="1325563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 err="1"/>
                  <a:t>Odhad</a:t>
                </a:r>
                <a:r>
                  <a:rPr lang="en-US" altLang="en-US" dirty="0"/>
                  <a:t> </a:t>
                </a:r>
                <a:r>
                  <a:rPr lang="cs-CZ" altLang="en-US" dirty="0"/>
                  <a:t>sdružených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pravděpodobností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𝑋𝑖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dirty="0"/>
                  <a:t>pro </a:t>
                </a:r>
                <a:r>
                  <a:rPr lang="en-US" altLang="en-US" dirty="0" err="1"/>
                  <a:t>diskrétní</a:t>
                </a:r>
                <a:r>
                  <a:rPr lang="en-US" altLang="en-US" dirty="0"/>
                  <a:t> data</a:t>
                </a:r>
              </a:p>
            </p:txBody>
          </p:sp>
        </mc:Choice>
        <mc:Fallback xmlns="">
          <p:sp>
            <p:nvSpPr>
              <p:cNvPr id="46082" name="Nadpis 1">
                <a:extLst>
                  <a:ext uri="{FF2B5EF4-FFF2-40B4-BE49-F238E27FC236}">
                    <a16:creationId xmlns:a16="http://schemas.microsoft.com/office/drawing/2014/main" id="{A906F66F-5114-9490-C7C6-FD14BB6DD4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16632"/>
                <a:ext cx="10946432" cy="1325563"/>
              </a:xfrm>
              <a:blipFill>
                <a:blip r:embed="rId2"/>
                <a:stretch>
                  <a:fillRect l="-2284" t="-13303" b="-206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13DE2566-A2CC-C9F1-11CC-03CDE09FB0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600"/>
                  </a:spcAft>
                  <a:defRPr/>
                </a:pPr>
                <a:endParaRPr lang="en-US" sz="2400" dirty="0"/>
              </a:p>
              <a:p>
                <a:pPr marL="457200" indent="-457200" eaLnBrk="1" fontAlgn="auto" hangingPunct="1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err="1"/>
                  <a:t>Vyberte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dva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zajímavé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časy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i="1" dirty="0"/>
                  <a:t> </a:t>
                </a:r>
                <a:r>
                  <a:rPr lang="cs-CZ" sz="2400" dirty="0"/>
                  <a:t>a</a:t>
                </a:r>
                <a:r>
                  <a:rPr lang="cs-CZ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baseline="-25000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i="1" baseline="-25000" dirty="0"/>
                  <a:t> </a:t>
                </a:r>
              </a:p>
              <a:p>
                <a:pPr marL="457200" indent="-457200" eaLnBrk="1" fontAlgn="auto" hangingPunct="1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cs-CZ" sz="2400" dirty="0"/>
                  <a:t>Jděte přes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všechny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možné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kombinace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hodnot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dirty="0"/>
                  <a:t>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i="1" baseline="-25000" dirty="0"/>
              </a:p>
              <a:p>
                <a:pPr marL="457200" indent="-457200" eaLnBrk="1" fontAlgn="auto" hangingPunct="1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cs-CZ" sz="2400" b="1" dirty="0"/>
                  <a:t>Sčítejte</a:t>
                </a:r>
                <a:r>
                  <a:rPr lang="en-US" sz="2400" dirty="0"/>
                  <a:t> </a:t>
                </a:r>
                <a:r>
                  <a:rPr lang="cs-CZ" sz="2400" dirty="0"/>
                  <a:t>přes všechny realizace</a:t>
                </a:r>
                <a:r>
                  <a:rPr lang="en-US" sz="2400" dirty="0"/>
                  <a:t> </a:t>
                </a:r>
                <a:r>
                  <a:rPr lang="el-GR" sz="2400" i="1" dirty="0"/>
                  <a:t>ω</a:t>
                </a:r>
                <a:r>
                  <a:rPr lang="en-US" sz="2400" i="1" dirty="0"/>
                  <a:t> = 1 …</a:t>
                </a:r>
                <a:r>
                  <a:rPr lang="cs-CZ" sz="2400" i="1" dirty="0">
                    <a:latin typeface="Symbol" panose="05050102010706020507" pitchFamily="18" charset="2"/>
                  </a:rPr>
                  <a:t> W</a:t>
                </a:r>
                <a:r>
                  <a:rPr lang="en-US" sz="2400" i="1" dirty="0">
                    <a:latin typeface="Symbol" panose="05050102010706020507" pitchFamily="18" charset="2"/>
                  </a:rPr>
                  <a:t>,</a:t>
                </a:r>
                <a:r>
                  <a:rPr lang="en-US" sz="2400" dirty="0"/>
                  <a:t> </a:t>
                </a:r>
                <a:br>
                  <a:rPr lang="cs-CZ" sz="2400" dirty="0"/>
                </a:br>
                <a:r>
                  <a:rPr lang="en-US" sz="2400" dirty="0" err="1"/>
                  <a:t>kolikrát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hodnota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signálu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l-GR" sz="2400" i="1" baseline="-25000" dirty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r>
                  <a:rPr lang="cs-CZ" sz="2400" dirty="0"/>
                  <a:t>je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cs-CZ" sz="2400" b="1" dirty="0">
                    <a:solidFill>
                      <a:srgbClr val="FF0000"/>
                    </a:solidFill>
                  </a:rPr>
                  <a:t>A ZÁROVEŇ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cs-CZ" sz="2400" dirty="0"/>
                  <a:t>h</a:t>
                </a:r>
                <a:r>
                  <a:rPr lang="en-US" sz="2400" dirty="0" err="1"/>
                  <a:t>odnota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signálu</a:t>
                </a:r>
                <a:r>
                  <a:rPr lang="en-US" sz="2400" dirty="0"/>
                  <a:t> </a:t>
                </a:r>
                <a:r>
                  <a:rPr lang="el-GR" sz="2400" i="1" dirty="0"/>
                  <a:t>ξ</a:t>
                </a:r>
                <a:r>
                  <a:rPr lang="el-GR" sz="2400" i="1" baseline="-25000" dirty="0"/>
                  <a:t>ω</a:t>
                </a:r>
                <a:r>
                  <a:rPr lang="en-US" sz="2400" i="1" dirty="0"/>
                  <a:t>[n</a:t>
                </a:r>
                <a:r>
                  <a:rPr lang="en-US" sz="2400" i="1" baseline="-25000" dirty="0"/>
                  <a:t>2</a:t>
                </a:r>
                <a:r>
                  <a:rPr lang="en-US" sz="2400" i="1" dirty="0"/>
                  <a:t>]</a:t>
                </a:r>
                <a:r>
                  <a:rPr lang="en-US" sz="2400" dirty="0"/>
                  <a:t> </a:t>
                </a:r>
                <a:r>
                  <a:rPr lang="cs-CZ" sz="2400" dirty="0"/>
                  <a:t>je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i="1" dirty="0"/>
              </a:p>
              <a:p>
                <a:pPr marL="457200" indent="-457200" eaLnBrk="1" fontAlgn="auto" hangingPunct="1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err="1"/>
                  <a:t>Vydělte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počtem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realizací</a:t>
                </a:r>
                <a:endParaRPr lang="en-US" sz="2400" i="1" dirty="0"/>
              </a:p>
              <a:p>
                <a:pPr marL="457200" indent="-457200" eaLnBrk="1" fontAlgn="auto" hangingPunct="1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400" dirty="0" err="1"/>
                  <a:t>Vykreslete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výsledky</a:t>
                </a:r>
                <a:r>
                  <a:rPr lang="en-US" sz="2400" dirty="0"/>
                  <a:t> do </a:t>
                </a:r>
                <a:r>
                  <a:rPr lang="en-US" sz="2400" dirty="0" err="1"/>
                  <a:t>pěkného</a:t>
                </a:r>
                <a:r>
                  <a:rPr lang="en-US" sz="2400" dirty="0"/>
                  <a:t> 3D </a:t>
                </a:r>
                <a:r>
                  <a:rPr lang="en-US" sz="2400" dirty="0" err="1"/>
                  <a:t>grafu</a:t>
                </a:r>
                <a:endParaRPr lang="en-US" sz="2400" dirty="0"/>
              </a:p>
              <a:p>
                <a:pPr marL="0" indent="0" eaLnBrk="1" fontAlgn="auto" hangingPunct="1">
                  <a:spcAft>
                    <a:spcPts val="600"/>
                  </a:spcAft>
                  <a:buNone/>
                  <a:defRPr/>
                </a:pPr>
                <a:r>
                  <a:rPr lang="en-US" sz="2400" b="1" u="sng" dirty="0" err="1"/>
                  <a:t>Příklad</a:t>
                </a:r>
                <a:r>
                  <a:rPr lang="en-US" sz="2400" b="1" u="sng" dirty="0"/>
                  <a:t> </a:t>
                </a:r>
                <a:r>
                  <a:rPr lang="en-US" sz="2400" u="sng" dirty="0"/>
                  <a:t>pro </a:t>
                </a:r>
                <a:r>
                  <a:rPr lang="en-US" sz="2400" u="sng" dirty="0" err="1"/>
                  <a:t>ruletu</a:t>
                </a:r>
                <a:r>
                  <a:rPr lang="en-US" sz="2400" u="sng" dirty="0"/>
                  <a:t>:</a:t>
                </a:r>
                <a:br>
                  <a:rPr lang="cs-CZ" sz="2400" u="sng" dirty="0"/>
                </a:br>
                <a:r>
                  <a:rPr lang="en-US" sz="2400" i="1" dirty="0"/>
                  <a:t>n</a:t>
                </a:r>
                <a:r>
                  <a:rPr lang="en-US" sz="2400" i="1" baseline="-25000" dirty="0"/>
                  <a:t>1</a:t>
                </a:r>
                <a:r>
                  <a:rPr lang="en-US" sz="2400" i="1" dirty="0"/>
                  <a:t> </a:t>
                </a:r>
                <a:r>
                  <a:rPr lang="en-US" sz="2400" dirty="0"/>
                  <a:t>= 10, </a:t>
                </a:r>
                <a:r>
                  <a:rPr lang="en-US" sz="2400" i="1" dirty="0"/>
                  <a:t>n</a:t>
                </a:r>
                <a:r>
                  <a:rPr lang="en-US" sz="2400" i="1" baseline="-25000" dirty="0"/>
                  <a:t>2</a:t>
                </a:r>
                <a:r>
                  <a:rPr lang="en-US" sz="2400" i="1" dirty="0"/>
                  <a:t> </a:t>
                </a:r>
                <a:r>
                  <a:rPr lang="en-US" sz="2400" dirty="0"/>
                  <a:t>= 11, </a:t>
                </a:r>
                <a:r>
                  <a:rPr lang="cs-CZ" sz="2400" dirty="0"/>
                  <a:t>hodnoty </a:t>
                </a:r>
                <a:r>
                  <a:rPr lang="en-US" sz="2400" i="1" dirty="0"/>
                  <a:t>X</a:t>
                </a:r>
                <a:r>
                  <a:rPr lang="en-US" sz="2400" i="1" baseline="-25000" dirty="0"/>
                  <a:t>i</a:t>
                </a:r>
                <a:r>
                  <a:rPr lang="en-US" sz="2400" i="1" dirty="0"/>
                  <a:t> </a:t>
                </a:r>
                <a:r>
                  <a:rPr lang="cs-CZ" sz="2400" i="1" dirty="0"/>
                  <a:t>jsou</a:t>
                </a:r>
                <a:r>
                  <a:rPr lang="en-US" sz="2400" dirty="0"/>
                  <a:t> 0 … 36, </a:t>
                </a:r>
                <a:r>
                  <a:rPr lang="cs-CZ" sz="2400" dirty="0"/>
                  <a:t>a hodnoty </a:t>
                </a:r>
                <a:r>
                  <a:rPr lang="en-US" sz="2400" i="1" dirty="0" err="1"/>
                  <a:t>X</a:t>
                </a:r>
                <a:r>
                  <a:rPr lang="en-US" sz="2400" i="1" baseline="-25000" dirty="0" err="1"/>
                  <a:t>j</a:t>
                </a:r>
                <a:r>
                  <a:rPr lang="en-US" sz="2400" i="1" dirty="0"/>
                  <a:t> </a:t>
                </a:r>
                <a:r>
                  <a:rPr lang="cs-CZ" sz="2400" dirty="0"/>
                  <a:t>jsou také </a:t>
                </a:r>
                <a:r>
                  <a:rPr lang="en-US" sz="2400" dirty="0"/>
                  <a:t>0 … 36</a:t>
                </a:r>
              </a:p>
              <a:p>
                <a:pPr marL="0" indent="0" eaLnBrk="1" fontAlgn="auto" hangingPunct="1">
                  <a:spcAft>
                    <a:spcPts val="60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sz="2400" dirty="0">
                    <a:solidFill>
                      <a:srgbClr val="FF0000"/>
                    </a:solidFill>
                  </a:rPr>
                  <a:t>#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joint_probabilities_discrete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13DE2566-A2CC-C9F1-11CC-03CDE09FB0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5850"/>
              </a:xfrm>
              <a:blipFill>
                <a:blip r:embed="rId3"/>
                <a:stretch>
                  <a:fillRect l="-928" b="-8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085" name="Obrázek 1">
            <a:extLst>
              <a:ext uri="{FF2B5EF4-FFF2-40B4-BE49-F238E27FC236}">
                <a16:creationId xmlns:a16="http://schemas.microsoft.com/office/drawing/2014/main" id="{2CD664B1-FB74-2851-0608-96F4CF02F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73" y="1506092"/>
            <a:ext cx="8474854" cy="7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F873E4-5D19-7B82-2E6E-7A853F785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34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713429A-71B5-3E2D-2EC0-0C7FA6DD6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902" y="2132856"/>
            <a:ext cx="4782574" cy="373638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1A1042B-AF32-2E8D-5AE5-847A91806121}"/>
              </a:ext>
            </a:extLst>
          </p:cNvPr>
          <p:cNvSpPr txBox="1"/>
          <p:nvPr/>
        </p:nvSpPr>
        <p:spPr>
          <a:xfrm>
            <a:off x="46524" y="99000"/>
            <a:ext cx="12098952" cy="66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b="1" u="sng" dirty="0">
                <a:latin typeface="Calibri "/>
              </a:rPr>
              <a:t>Sdružená pravděpodobnost – Diskrétní</a:t>
            </a:r>
            <a:endParaRPr lang="cs-CZ" sz="600" dirty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X1all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36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Rozsah možných hodnot pro ruletu (žádné jiné nemá)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X2all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36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Rozsah možných hodnot pro ruletu (žádné jiné nemá)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                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Fixace "n" prvního zajímavého času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13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                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Fixace "n" druhého zajímavého času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ROULETTE[:,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   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Data odpovídající prvnímu "n"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ROULETTE[:,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   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Data odpovídající druhému "n"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endParaRPr lang="cs-CZ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endParaRPr lang="cs-CZ" sz="2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endParaRPr lang="cs-CZ" sz="2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b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Příprava pole pro sdruženou pravděpodobnost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PX1X2n1n2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X1all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.size, 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X2all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.size)) </a:t>
            </a:r>
          </a:p>
          <a:p>
            <a:pPr>
              <a:spcAft>
                <a:spcPts val="600"/>
              </a:spcAft>
            </a:pPr>
            <a:b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cs-CZ" b="0" dirty="0" err="1">
                <a:solidFill>
                  <a:srgbClr val="8F0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for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,X1 </a:t>
            </a:r>
            <a:r>
              <a:rPr lang="cs-CZ" b="0" dirty="0">
                <a:solidFill>
                  <a:srgbClr val="8F0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2B91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enumerate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X1all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Iterace přes řádky matice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8F0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for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jj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,X2 </a:t>
            </a:r>
            <a:r>
              <a:rPr lang="cs-CZ" b="0" dirty="0">
                <a:solidFill>
                  <a:srgbClr val="8F0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2B91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enumerate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X2all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Iterace přes sloupce matice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     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Výpočet sdružené pravděpodobnosti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        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PX1X2n1n2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jj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==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X1) &amp; (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==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X2)) / 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OMEGAroulette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765733-D553-0A56-F112-A9F6120F2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35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C002A21C-F65A-D2D9-C58C-6C1E52B3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Interpretace</a:t>
            </a:r>
            <a:r>
              <a:rPr lang="en-US" altLang="en-US" dirty="0"/>
              <a:t> </a:t>
            </a:r>
            <a:r>
              <a:rPr lang="en-US" altLang="en-US" dirty="0" err="1"/>
              <a:t>výsledků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68ADEE-9AF0-A689-EF55-E909535F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dirty="0"/>
              <a:t>= 10,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/>
              <a:t>= 11: </a:t>
            </a:r>
            <a:r>
              <a:rPr lang="cs-CZ" dirty="0"/>
              <a:t>hodnoty</a:t>
            </a:r>
            <a:r>
              <a:rPr lang="en-US" dirty="0"/>
              <a:t> </a:t>
            </a:r>
            <a:r>
              <a:rPr lang="en-US" i="1" dirty="0"/>
              <a:t>P(X</a:t>
            </a:r>
            <a:r>
              <a:rPr lang="en-US" i="1" baseline="-25000" dirty="0"/>
              <a:t>i </a:t>
            </a:r>
            <a:r>
              <a:rPr lang="en-US" i="1" dirty="0"/>
              <a:t>,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r>
              <a:rPr lang="en-US" i="1" dirty="0"/>
              <a:t>, n</a:t>
            </a:r>
            <a:r>
              <a:rPr lang="en-US" i="1" baseline="-25000" dirty="0"/>
              <a:t>1 </a:t>
            </a:r>
            <a:r>
              <a:rPr lang="en-US" i="1" dirty="0"/>
              <a:t>, n</a:t>
            </a:r>
            <a:r>
              <a:rPr lang="en-US" i="1" baseline="-25000" dirty="0"/>
              <a:t>2 </a:t>
            </a:r>
            <a:r>
              <a:rPr lang="en-US" i="1" dirty="0"/>
              <a:t>)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hlučné</a:t>
            </a:r>
            <a:r>
              <a:rPr lang="en-US" dirty="0"/>
              <a:t>, ale </a:t>
            </a:r>
            <a:r>
              <a:rPr lang="en-US" dirty="0" err="1"/>
              <a:t>víceméně</a:t>
            </a:r>
            <a:r>
              <a:rPr lang="en-US" dirty="0"/>
              <a:t> </a:t>
            </a:r>
            <a:r>
              <a:rPr lang="en-US" dirty="0" err="1"/>
              <a:t>kolem</a:t>
            </a:r>
            <a:r>
              <a:rPr lang="en-US" dirty="0"/>
              <a:t> 1 / 37</a:t>
            </a:r>
            <a:r>
              <a:rPr lang="en-US" baseline="30000" dirty="0"/>
              <a:t>2</a:t>
            </a:r>
            <a:r>
              <a:rPr lang="en-US" dirty="0"/>
              <a:t> = 0.00073 </a:t>
            </a:r>
            <a:r>
              <a:rPr lang="en-US" dirty="0" err="1"/>
              <a:t>což</a:t>
            </a:r>
            <a:r>
              <a:rPr lang="en-US" dirty="0"/>
              <a:t> se </a:t>
            </a:r>
            <a:r>
              <a:rPr lang="en-US" dirty="0" err="1"/>
              <a:t>očekává</a:t>
            </a:r>
            <a:r>
              <a:rPr lang="en-US" dirty="0"/>
              <a:t> u 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vyvážené</a:t>
            </a:r>
            <a:r>
              <a:rPr lang="en-US" dirty="0"/>
              <a:t> </a:t>
            </a:r>
            <a:r>
              <a:rPr lang="en-US" dirty="0" err="1"/>
              <a:t>rulety</a:t>
            </a:r>
            <a:r>
              <a:rPr lang="en-US" dirty="0"/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dirty="0"/>
              <a:t>= 10,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/>
              <a:t>= 10: </a:t>
            </a:r>
            <a:r>
              <a:rPr lang="pt-BR" dirty="0"/>
              <a:t>díváme se na stejn</a:t>
            </a:r>
            <a:r>
              <a:rPr lang="cs-CZ" dirty="0"/>
              <a:t>ý</a:t>
            </a:r>
            <a:r>
              <a:rPr lang="pt-BR" dirty="0"/>
              <a:t> </a:t>
            </a:r>
            <a:r>
              <a:rPr lang="cs-CZ" dirty="0"/>
              <a:t>čas</a:t>
            </a:r>
            <a:r>
              <a:rPr lang="pt-BR" dirty="0"/>
              <a:t>, proto uvidíme pravděpodobnosti</a:t>
            </a:r>
            <a:r>
              <a:rPr lang="en-US" dirty="0"/>
              <a:t> </a:t>
            </a:r>
            <a:r>
              <a:rPr lang="en-US" i="1" dirty="0"/>
              <a:t>P(X</a:t>
            </a:r>
            <a:r>
              <a:rPr lang="en-US" i="1" baseline="-25000" dirty="0"/>
              <a:t>i </a:t>
            </a:r>
            <a:r>
              <a:rPr lang="en-US" i="1" dirty="0"/>
              <a:t>, n)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cs-CZ" dirty="0"/>
              <a:t>diagonále</a:t>
            </a:r>
            <a:r>
              <a:rPr lang="en-US" dirty="0"/>
              <a:t>, </a:t>
            </a:r>
            <a:r>
              <a:rPr lang="en-US" i="1" dirty="0"/>
              <a:t>1 / 37 = 0.027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dirty="0"/>
              <a:t>= 10,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/>
              <a:t>= 13: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b="1" dirty="0" err="1"/>
              <a:t>podezřelého</a:t>
            </a:r>
            <a:r>
              <a:rPr lang="en-US" dirty="0"/>
              <a:t>! </a:t>
            </a:r>
            <a:r>
              <a:rPr lang="en-US" dirty="0" err="1"/>
              <a:t>Proč</a:t>
            </a:r>
            <a:r>
              <a:rPr lang="en-US" dirty="0"/>
              <a:t> je </a:t>
            </a:r>
            <a:r>
              <a:rPr lang="en-US" dirty="0" err="1"/>
              <a:t>hodnota</a:t>
            </a:r>
            <a:br>
              <a:rPr lang="en-US" dirty="0"/>
            </a:br>
            <a:r>
              <a:rPr lang="en-US" i="1" dirty="0"/>
              <a:t>P(X</a:t>
            </a:r>
            <a:r>
              <a:rPr lang="en-US" i="1" baseline="-25000" dirty="0"/>
              <a:t>i </a:t>
            </a:r>
            <a:r>
              <a:rPr lang="en-US" i="1" dirty="0"/>
              <a:t>=3,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i="1" dirty="0"/>
              <a:t> =32, n</a:t>
            </a:r>
            <a:r>
              <a:rPr lang="en-US" i="1" baseline="-25000" dirty="0"/>
              <a:t>1</a:t>
            </a:r>
            <a:r>
              <a:rPr lang="en-US" i="1" dirty="0"/>
              <a:t> =10, n</a:t>
            </a:r>
            <a:r>
              <a:rPr lang="en-US" i="1" baseline="-25000" dirty="0"/>
              <a:t>2</a:t>
            </a:r>
            <a:r>
              <a:rPr lang="en-US" i="1" dirty="0"/>
              <a:t> =11) </a:t>
            </a:r>
            <a:r>
              <a:rPr lang="en-US" dirty="0" err="1"/>
              <a:t>mnohem</a:t>
            </a:r>
            <a:r>
              <a:rPr lang="en-US" dirty="0"/>
              <a:t> </a:t>
            </a:r>
            <a:r>
              <a:rPr lang="en-US" dirty="0" err="1"/>
              <a:t>vyšší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ostatní</a:t>
            </a:r>
            <a:r>
              <a:rPr lang="en-US" dirty="0"/>
              <a:t>?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err="1"/>
              <a:t>Vyzkoušejte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pro </a:t>
            </a:r>
            <a:r>
              <a:rPr lang="en-US" dirty="0" err="1"/>
              <a:t>jiné</a:t>
            </a:r>
            <a:r>
              <a:rPr lang="en-US" dirty="0"/>
              <a:t> </a:t>
            </a:r>
            <a:r>
              <a:rPr lang="en-US" dirty="0" err="1"/>
              <a:t>páry</a:t>
            </a:r>
            <a:r>
              <a:rPr lang="cs-CZ" dirty="0"/>
              <a:t>   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cs-CZ" i="1" baseline="-25000" dirty="0"/>
              <a:t>  </a:t>
            </a:r>
            <a:r>
              <a:rPr lang="en-US" i="1" dirty="0"/>
              <a:t> </a:t>
            </a:r>
            <a:r>
              <a:rPr lang="cs-CZ" dirty="0"/>
              <a:t>a  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cs-CZ" i="1" dirty="0"/>
              <a:t>  </a:t>
            </a:r>
            <a:r>
              <a:rPr lang="cs-CZ" dirty="0"/>
              <a:t>s</a:t>
            </a:r>
            <a:r>
              <a:rPr lang="en-US" dirty="0"/>
              <a:t> </a:t>
            </a:r>
            <a:r>
              <a:rPr lang="cs-CZ" dirty="0"/>
              <a:t> 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/>
              <a:t>– </a:t>
            </a: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i="1" dirty="0"/>
              <a:t> = 3 !</a:t>
            </a:r>
            <a:endParaRPr lang="en-US" dirty="0"/>
          </a:p>
        </p:txBody>
      </p:sp>
      <p:sp>
        <p:nvSpPr>
          <p:cNvPr id="47109" name="Zástupný symbol pro obsah 2">
            <a:extLst>
              <a:ext uri="{FF2B5EF4-FFF2-40B4-BE49-F238E27FC236}">
                <a16:creationId xmlns:a16="http://schemas.microsoft.com/office/drawing/2014/main" id="{622377DC-595D-E4BA-9004-8D4B175C7E76}"/>
              </a:ext>
            </a:extLst>
          </p:cNvPr>
          <p:cNvSpPr txBox="1">
            <a:spLocks/>
          </p:cNvSpPr>
          <p:nvPr/>
        </p:nvSpPr>
        <p:spPr bwMode="auto">
          <a:xfrm>
            <a:off x="3431704" y="2780283"/>
            <a:ext cx="8596784" cy="115277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4000" dirty="0" err="1">
                <a:solidFill>
                  <a:srgbClr val="FF0000"/>
                </a:solidFill>
              </a:rPr>
              <a:t>Nezobrazují</a:t>
            </a:r>
            <a:r>
              <a:rPr lang="en-US" altLang="en-US" sz="4000" dirty="0">
                <a:solidFill>
                  <a:srgbClr val="FF0000"/>
                </a:solidFill>
              </a:rPr>
              <a:t> se </a:t>
            </a:r>
            <a:r>
              <a:rPr lang="cs-CZ" altLang="en-US" sz="4000" dirty="0">
                <a:solidFill>
                  <a:srgbClr val="FF0000"/>
                </a:solidFill>
              </a:rPr>
              <a:t>stejné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cs-CZ" altLang="en-US" sz="2800" dirty="0">
                <a:solidFill>
                  <a:srgbClr val="FF0000"/>
                </a:solidFill>
              </a:rPr>
              <a:t>(očekávané)</a:t>
            </a:r>
            <a:r>
              <a:rPr lang="cs-CZ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hodnoty</a:t>
            </a:r>
            <a:r>
              <a:rPr lang="en-US" altLang="en-US" sz="4000" dirty="0">
                <a:solidFill>
                  <a:srgbClr val="FF0000"/>
                </a:solidFill>
              </a:rPr>
              <a:t>? </a:t>
            </a:r>
            <a:br>
              <a:rPr lang="en-US" altLang="en-US" sz="4000" dirty="0">
                <a:solidFill>
                  <a:srgbClr val="FF0000"/>
                </a:solidFill>
              </a:rPr>
            </a:br>
            <a:r>
              <a:rPr lang="cs-CZ" altLang="en-US" sz="4000" dirty="0">
                <a:solidFill>
                  <a:srgbClr val="FF0000"/>
                </a:solidFill>
              </a:rPr>
              <a:t>=&gt; </a:t>
            </a:r>
            <a:r>
              <a:rPr lang="en-US" altLang="en-US" sz="4000" dirty="0" err="1">
                <a:solidFill>
                  <a:srgbClr val="FF0000"/>
                </a:solidFill>
              </a:rPr>
              <a:t>Nedostatek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</a:rPr>
              <a:t>dat</a:t>
            </a:r>
            <a:r>
              <a:rPr lang="en-US" altLang="en-US" sz="40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50B702-5A4A-4F23-8BCE-02E41D906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36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>
            <a:extLst>
              <a:ext uri="{FF2B5EF4-FFF2-40B4-BE49-F238E27FC236}">
                <a16:creationId xmlns:a16="http://schemas.microsoft.com/office/drawing/2014/main" id="{04F5124A-74F0-7BF3-95AE-86C70549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Spojitý</a:t>
            </a:r>
            <a:r>
              <a:rPr lang="en-US" altLang="en-US" dirty="0"/>
              <a:t> </a:t>
            </a:r>
            <a:r>
              <a:rPr lang="en-US" altLang="en-US" dirty="0" err="1"/>
              <a:t>rozsah</a:t>
            </a:r>
            <a:r>
              <a:rPr lang="en-US" altLang="en-US" dirty="0"/>
              <a:t> –</a:t>
            </a:r>
            <a:br>
              <a:rPr lang="cs-CZ" altLang="en-US" dirty="0"/>
            </a:br>
            <a:r>
              <a:rPr lang="cs-CZ" altLang="en-US" dirty="0"/>
              <a:t>sdružená</a:t>
            </a:r>
            <a:r>
              <a:rPr lang="en-US" altLang="en-US" dirty="0"/>
              <a:t> </a:t>
            </a:r>
            <a:r>
              <a:rPr lang="en-US" altLang="en-US" dirty="0" err="1"/>
              <a:t>hustota</a:t>
            </a:r>
            <a:r>
              <a:rPr lang="en-US" altLang="en-US" dirty="0"/>
              <a:t> </a:t>
            </a:r>
            <a:r>
              <a:rPr lang="en-US" altLang="en-US" dirty="0" err="1"/>
              <a:t>pravděpodobnosti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411CDA-5DF8-890A-91AC-9485129A6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70913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jde</a:t>
            </a:r>
            <a:r>
              <a:rPr lang="en-US" dirty="0"/>
              <a:t> o </a:t>
            </a:r>
            <a:r>
              <a:rPr lang="en-US" dirty="0" err="1"/>
              <a:t>odhad</a:t>
            </a:r>
            <a:r>
              <a:rPr lang="en-US" dirty="0"/>
              <a:t> </a:t>
            </a:r>
            <a:r>
              <a:rPr lang="en-US" dirty="0" err="1"/>
              <a:t>hustoty</a:t>
            </a:r>
            <a:r>
              <a:rPr lang="en-US" dirty="0"/>
              <a:t> </a:t>
            </a:r>
            <a:r>
              <a:rPr lang="en-US" dirty="0" err="1"/>
              <a:t>pravděpodobnosti</a:t>
            </a:r>
            <a:r>
              <a:rPr lang="en-US" dirty="0"/>
              <a:t> pro </a:t>
            </a:r>
            <a:r>
              <a:rPr lang="cs-CZ" dirty="0" err="1"/>
              <a:t>jednočasovou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- p(</a:t>
            </a:r>
            <a:r>
              <a:rPr lang="en-US" dirty="0" err="1"/>
              <a:t>x,n</a:t>
            </a:r>
            <a:r>
              <a:rPr lang="en-US" dirty="0"/>
              <a:t>) - </a:t>
            </a:r>
            <a:r>
              <a:rPr lang="en-US" dirty="0" err="1"/>
              <a:t>pravděpodobnosti</a:t>
            </a:r>
            <a:r>
              <a:rPr lang="en-US" dirty="0"/>
              <a:t> </a:t>
            </a:r>
            <a:r>
              <a:rPr lang="en-US" dirty="0" err="1"/>
              <a:t>nebudou</a:t>
            </a:r>
            <a:r>
              <a:rPr lang="en-US" dirty="0"/>
              <a:t> </a:t>
            </a:r>
            <a:r>
              <a:rPr lang="en-US" dirty="0" err="1"/>
              <a:t>fungovat</a:t>
            </a:r>
            <a:r>
              <a:rPr lang="en-US" dirty="0"/>
              <a:t>...
</a:t>
            </a:r>
            <a:r>
              <a:rPr lang="en-US" dirty="0" err="1"/>
              <a:t>Budeme</a:t>
            </a:r>
            <a:r>
              <a:rPr lang="en-US" dirty="0"/>
              <a:t> </a:t>
            </a:r>
            <a:r>
              <a:rPr lang="en-US" dirty="0" err="1"/>
              <a:t>muset</a:t>
            </a:r>
            <a:r>
              <a:rPr lang="en-US" dirty="0"/>
              <a:t> </a:t>
            </a:r>
            <a:r>
              <a:rPr lang="en-US" dirty="0" err="1"/>
              <a:t>pokračovat</a:t>
            </a:r>
            <a:r>
              <a:rPr lang="en-US" dirty="0"/>
              <a:t> s 2D </a:t>
            </a:r>
            <a:r>
              <a:rPr lang="en-US" dirty="0" err="1"/>
              <a:t>histogramem</a:t>
            </a:r>
            <a:r>
              <a:rPr lang="en-US" dirty="0"/>
              <a:t> a </a:t>
            </a:r>
            <a:r>
              <a:rPr lang="en-US" dirty="0" err="1"/>
              <a:t>provést</a:t>
            </a:r>
            <a:r>
              <a:rPr lang="en-US" dirty="0"/>
              <a:t> </a:t>
            </a:r>
            <a:r>
              <a:rPr lang="en-US" dirty="0" err="1"/>
              <a:t>normalizaci</a:t>
            </a:r>
            <a:r>
              <a:rPr lang="en-US" dirty="0"/>
              <a:t>. 
</a:t>
            </a:r>
            <a:r>
              <a:rPr lang="en-US" dirty="0" err="1"/>
              <a:t>Vzpomeňte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se </a:t>
            </a:r>
            <a:r>
              <a:rPr lang="en-US" dirty="0" err="1"/>
              <a:t>znovu</a:t>
            </a:r>
            <a:r>
              <a:rPr lang="en-US" dirty="0"/>
              <a:t> </a:t>
            </a:r>
            <a:r>
              <a:rPr lang="en-US" dirty="0" err="1"/>
              <a:t>ptáme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/>
              <a:t>dva</a:t>
            </a:r>
            <a:r>
              <a:rPr lang="en-US" b="1" dirty="0"/>
              <a:t> </a:t>
            </a:r>
            <a:r>
              <a:rPr lang="en-US" b="1" dirty="0" err="1"/>
              <a:t>časy</a:t>
            </a:r>
            <a:r>
              <a:rPr lang="en-US" b="1" dirty="0"/>
              <a:t> </a:t>
            </a:r>
            <a:r>
              <a:rPr lang="en-US" dirty="0"/>
              <a:t>a</a:t>
            </a:r>
            <a:br>
              <a:rPr lang="cs-CZ" dirty="0"/>
            </a:br>
            <a:r>
              <a:rPr lang="en-US" b="1" dirty="0" err="1"/>
              <a:t>dvě</a:t>
            </a:r>
            <a:r>
              <a:rPr lang="en-US" b="1" dirty="0"/>
              <a:t> </a:t>
            </a:r>
            <a:r>
              <a:rPr lang="en-US" b="1" dirty="0" err="1"/>
              <a:t>události</a:t>
            </a:r>
            <a:r>
              <a:rPr lang="en-US" b="1" dirty="0"/>
              <a:t>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9A43B40-0D25-4F53-F33B-0B468A7C48FA}"/>
              </a:ext>
            </a:extLst>
          </p:cNvPr>
          <p:cNvSpPr/>
          <p:nvPr/>
        </p:nvSpPr>
        <p:spPr>
          <a:xfrm>
            <a:off x="9409113" y="365125"/>
            <a:ext cx="2535237" cy="48958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Něco</a:t>
            </a:r>
            <a:br>
              <a:rPr lang="cs-CZ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v </a:t>
            </a:r>
            <a:r>
              <a:rPr lang="en-US" sz="3600" dirty="0" err="1">
                <a:solidFill>
                  <a:schemeClr val="tx1"/>
                </a:solidFill>
              </a:rPr>
              <a:t>čase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i="1" dirty="0">
                <a:solidFill>
                  <a:schemeClr val="tx1"/>
                </a:solidFill>
              </a:rPr>
              <a:t>n</a:t>
            </a:r>
            <a:r>
              <a:rPr lang="cs-CZ" sz="3600" i="1" baseline="-25000" dirty="0">
                <a:solidFill>
                  <a:schemeClr val="tx1"/>
                </a:solidFill>
              </a:rPr>
              <a:t>1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br>
              <a:rPr lang="cs-CZ" sz="3600" dirty="0">
                <a:solidFill>
                  <a:schemeClr val="tx1"/>
                </a:solidFill>
              </a:rPr>
            </a:br>
            <a:r>
              <a:rPr lang="cs-CZ" sz="4400" b="1" dirty="0">
                <a:solidFill>
                  <a:srgbClr val="FF0000"/>
                </a:solidFill>
              </a:rPr>
              <a:t>AND</a:t>
            </a:r>
            <a:endParaRPr lang="cs-CZ" sz="3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Něco</a:t>
            </a:r>
            <a:br>
              <a:rPr lang="cs-CZ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v </a:t>
            </a:r>
            <a:r>
              <a:rPr lang="en-US" sz="3600" dirty="0" err="1">
                <a:solidFill>
                  <a:schemeClr val="tx1"/>
                </a:solidFill>
              </a:rPr>
              <a:t>čase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i="1" dirty="0">
                <a:solidFill>
                  <a:schemeClr val="tx1"/>
                </a:solidFill>
              </a:rPr>
              <a:t>n</a:t>
            </a:r>
            <a:r>
              <a:rPr lang="cs-CZ" sz="3600" i="1" baseline="-25000" dirty="0">
                <a:solidFill>
                  <a:schemeClr val="tx1"/>
                </a:solidFill>
              </a:rPr>
              <a:t>2</a:t>
            </a:r>
            <a:endParaRPr lang="en-US" sz="3600" i="1" baseline="-25000" dirty="0">
              <a:solidFill>
                <a:schemeClr val="tx1"/>
              </a:solidFill>
            </a:endParaRPr>
          </a:p>
        </p:txBody>
      </p:sp>
      <p:pic>
        <p:nvPicPr>
          <p:cNvPr id="48134" name="Obrázek 6">
            <a:extLst>
              <a:ext uri="{FF2B5EF4-FFF2-40B4-BE49-F238E27FC236}">
                <a16:creationId xmlns:a16="http://schemas.microsoft.com/office/drawing/2014/main" id="{EF23492F-7076-409D-ACC5-D14F9CCB1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26138"/>
            <a:ext cx="11988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B103EC2F-8AC7-83F1-3FC0-96A3A6C2CD2A}"/>
              </a:ext>
            </a:extLst>
          </p:cNvPr>
          <p:cNvSpPr/>
          <p:nvPr/>
        </p:nvSpPr>
        <p:spPr>
          <a:xfrm>
            <a:off x="10569575" y="5656263"/>
            <a:ext cx="1152525" cy="8572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09E794-29E9-F8F6-B119-B3D9B923E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37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>
            <a:extLst>
              <a:ext uri="{FF2B5EF4-FFF2-40B4-BE49-F238E27FC236}">
                <a16:creationId xmlns:a16="http://schemas.microsoft.com/office/drawing/2014/main" id="{1A644F36-A5E0-7F08-F54A-B0D487F3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6803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Odhad</a:t>
            </a:r>
            <a:r>
              <a:rPr lang="en-US" altLang="en-US" dirty="0"/>
              <a:t> </a:t>
            </a:r>
            <a:r>
              <a:rPr lang="cs-CZ" altLang="en-US" dirty="0"/>
              <a:t>Sdružená PDF</a:t>
            </a:r>
            <a:r>
              <a:rPr lang="en-US" altLang="en-US" dirty="0"/>
              <a:t> v </a:t>
            </a:r>
            <a:r>
              <a:rPr lang="cs-CZ" altLang="en-US" b="1" dirty="0"/>
              <a:t>„chlívcích“</a:t>
            </a:r>
            <a:endParaRPr lang="en-US" altLang="en-US" b="1" dirty="0"/>
          </a:p>
        </p:txBody>
      </p:sp>
      <p:pic>
        <p:nvPicPr>
          <p:cNvPr id="49157" name="Obrázek 4">
            <a:extLst>
              <a:ext uri="{FF2B5EF4-FFF2-40B4-BE49-F238E27FC236}">
                <a16:creationId xmlns:a16="http://schemas.microsoft.com/office/drawing/2014/main" id="{A8683AA1-E422-D4AF-9867-562AECBE9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2595872"/>
            <a:ext cx="11520000" cy="40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Obrázek 5">
            <a:extLst>
              <a:ext uri="{FF2B5EF4-FFF2-40B4-BE49-F238E27FC236}">
                <a16:creationId xmlns:a16="http://schemas.microsoft.com/office/drawing/2014/main" id="{3299347D-285D-890D-E533-2302DEEF5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3994668"/>
            <a:ext cx="11520000" cy="5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Obrázek 6">
            <a:extLst>
              <a:ext uri="{FF2B5EF4-FFF2-40B4-BE49-F238E27FC236}">
                <a16:creationId xmlns:a16="http://schemas.microsoft.com/office/drawing/2014/main" id="{07ED18EB-1D64-BE5E-3AB2-D693C4226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0" y="5589240"/>
            <a:ext cx="11520000" cy="6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388F4397-F5FA-2C9D-453E-70D593D899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9712" y="1124744"/>
                <a:ext cx="11712576" cy="5596731"/>
              </a:xfrm>
            </p:spPr>
            <p:txBody>
              <a:bodyPr rtlCol="0">
                <a:normAutofit/>
              </a:bodyPr>
              <a:lstStyle/>
              <a:p>
                <a:pPr marL="514350" indent="-514350" eaLnBrk="1" fontAlgn="auto" hangingPunct="1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en-US" sz="2600" dirty="0"/>
                  <a:t>Interval v </a:t>
                </a:r>
                <a:r>
                  <a:rPr lang="en-US" sz="2600" dirty="0" err="1"/>
                  <a:t>čase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ose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a interval v </a:t>
                </a:r>
                <a:r>
                  <a:rPr lang="en-US" sz="2600" dirty="0" err="1"/>
                  <a:t>čase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na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ose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definují</a:t>
                </a:r>
                <a:br>
                  <a:rPr lang="cs-CZ" sz="2600" dirty="0"/>
                </a:br>
                <a:r>
                  <a:rPr lang="en-US" sz="2600" dirty="0"/>
                  <a:t>2-rozměrný (</a:t>
                </a:r>
                <a:r>
                  <a:rPr lang="en-US" sz="2600" dirty="0" err="1"/>
                  <a:t>čtvercový</a:t>
                </a:r>
                <a:r>
                  <a:rPr lang="en-US" sz="2600" dirty="0"/>
                  <a:t>) </a:t>
                </a:r>
                <a:r>
                  <a:rPr lang="cs-CZ" sz="2600" dirty="0"/>
                  <a:t>„chlívek“</a:t>
                </a:r>
                <a:r>
                  <a:rPr lang="en-US" sz="2600" dirty="0"/>
                  <a:t>. </a:t>
                </a:r>
                <a:r>
                  <a:rPr lang="en-US" sz="2600" dirty="0" err="1"/>
                  <a:t>Jednotné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intervaly</a:t>
                </a:r>
                <a:r>
                  <a:rPr lang="en-US" sz="2600" dirty="0"/>
                  <a:t> s </a:t>
                </a:r>
                <a:r>
                  <a:rPr lang="en-US" sz="2600" dirty="0" err="1"/>
                  <a:t>šířkou</a:t>
                </a:r>
                <a:r>
                  <a:rPr lang="en-US" sz="2600" dirty="0"/>
                  <a:t> </a:t>
                </a:r>
                <a:r>
                  <a:rPr lang="el-GR" sz="2600" dirty="0"/>
                  <a:t>Δ </a:t>
                </a:r>
                <a:r>
                  <a:rPr lang="en-US" sz="2600" dirty="0" err="1"/>
                  <a:t>usnadní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odhad</a:t>
                </a:r>
                <a:r>
                  <a:rPr lang="en-US" sz="2600" dirty="0"/>
                  <a:t>. </a:t>
                </a:r>
              </a:p>
              <a:p>
                <a:pPr marL="514350" indent="-514350" eaLnBrk="1" fontAlgn="auto" hangingPunct="1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cs-CZ" sz="2600" dirty="0"/>
                  <a:t>Odhadněte histogram </a:t>
                </a:r>
                <a:r>
                  <a:rPr lang="en-US" sz="2600" dirty="0"/>
                  <a:t>– </a:t>
                </a:r>
                <a:r>
                  <a:rPr lang="en-US" sz="2600" dirty="0" err="1"/>
                  <a:t>počty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datových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hodnot</a:t>
                </a:r>
                <a:r>
                  <a:rPr lang="en-US" sz="2600" dirty="0"/>
                  <a:t> v </a:t>
                </a:r>
                <a:r>
                  <a:rPr lang="en-US" sz="2600" dirty="0" err="1"/>
                  <a:t>jednotlivých</a:t>
                </a:r>
                <a:r>
                  <a:rPr lang="en-US" sz="2600" dirty="0"/>
                  <a:t> </a:t>
                </a:r>
                <a:r>
                  <a:rPr lang="cs-CZ" sz="2600" dirty="0"/>
                  <a:t>“chlívcích“</a:t>
                </a:r>
                <a:endParaRPr lang="en-US" sz="2600" dirty="0"/>
              </a:p>
              <a:p>
                <a:pPr marL="514350" indent="-514350" eaLnBrk="1" fontAlgn="auto" hangingPunct="1">
                  <a:spcAft>
                    <a:spcPts val="600"/>
                  </a:spcAft>
                  <a:buFont typeface="+mj-lt"/>
                  <a:buAutoNum type="arabicPeriod"/>
                  <a:defRPr/>
                </a:pPr>
                <a:endParaRPr lang="cs-CZ" sz="2600" dirty="0"/>
              </a:p>
              <a:p>
                <a:pPr marL="514350" indent="-514350" eaLnBrk="1" fontAlgn="auto" hangingPunct="1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cs-CZ" sz="2600" dirty="0"/>
                  <a:t>Převeďte</a:t>
                </a:r>
                <a:r>
                  <a:rPr lang="en-US" sz="2600" dirty="0"/>
                  <a:t> histogram </a:t>
                </a:r>
                <a:r>
                  <a:rPr lang="en-US" sz="2600" dirty="0" err="1"/>
                  <a:t>na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pravděpodobnosti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nad</a:t>
                </a:r>
                <a:r>
                  <a:rPr lang="en-US" sz="2600" dirty="0"/>
                  <a:t> </a:t>
                </a:r>
                <a:r>
                  <a:rPr lang="en-US" sz="2600" dirty="0" err="1"/>
                  <a:t>jednotlivými</a:t>
                </a:r>
                <a:r>
                  <a:rPr lang="en-US" sz="2600" dirty="0"/>
                  <a:t> </a:t>
                </a:r>
                <a:r>
                  <a:rPr lang="cs-CZ" sz="2600" dirty="0"/>
                  <a:t>„chlívky“</a:t>
                </a:r>
                <a:r>
                  <a:rPr lang="en-US" sz="2600" dirty="0"/>
                  <a:t> – </a:t>
                </a:r>
                <a:br>
                  <a:rPr lang="cs-CZ" sz="2600" dirty="0"/>
                </a:br>
                <a:r>
                  <a:rPr lang="en-US" sz="2600" dirty="0" err="1"/>
                  <a:t>vydělt</a:t>
                </a:r>
                <a:r>
                  <a:rPr lang="cs-CZ" sz="2600" dirty="0"/>
                  <a:t>e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počtem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realizací</a:t>
                </a:r>
                <a:endParaRPr lang="en-US" sz="2600" dirty="0"/>
              </a:p>
              <a:p>
                <a:pPr marL="514350" indent="-514350" eaLnBrk="1" fontAlgn="auto" hangingPunct="1">
                  <a:spcAft>
                    <a:spcPts val="600"/>
                  </a:spcAft>
                  <a:buFont typeface="+mj-lt"/>
                  <a:buAutoNum type="arabicPeriod"/>
                  <a:defRPr/>
                </a:pPr>
                <a:endParaRPr lang="en-US" sz="3600" dirty="0"/>
              </a:p>
              <a:p>
                <a:pPr marL="514350" indent="-514350" eaLnBrk="1" fontAlgn="auto" hangingPunct="1">
                  <a:spcAft>
                    <a:spcPts val="600"/>
                  </a:spcAft>
                  <a:buFont typeface="+mj-lt"/>
                  <a:buAutoNum type="arabicPeriod"/>
                  <a:defRPr/>
                </a:pPr>
                <a:r>
                  <a:rPr lang="cs-CZ" sz="2600" dirty="0"/>
                  <a:t>Převeďte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pravděpodobnosti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hustoty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pravděpodobnosti</a:t>
                </a:r>
                <a:r>
                  <a:rPr lang="en-US" sz="2600" dirty="0"/>
                  <a:t> – </a:t>
                </a:r>
                <a:r>
                  <a:rPr lang="en-US" sz="2600" dirty="0" err="1"/>
                  <a:t>vydělt</a:t>
                </a:r>
                <a:r>
                  <a:rPr lang="cs-CZ" sz="2600" dirty="0"/>
                  <a:t>e</a:t>
                </a:r>
                <a:r>
                  <a:rPr lang="en-US" sz="2600" dirty="0"/>
                  <a:t> </a:t>
                </a:r>
                <a:r>
                  <a:rPr lang="en-US" sz="2600" b="1" dirty="0" err="1"/>
                  <a:t>povrchem</a:t>
                </a:r>
                <a:r>
                  <a:rPr lang="en-US" sz="2600" dirty="0"/>
                  <a:t> </a:t>
                </a:r>
                <a:r>
                  <a:rPr lang="cs-CZ" sz="2600" dirty="0"/>
                  <a:t>„chlívků“</a:t>
                </a:r>
                <a:r>
                  <a:rPr lang="en-US" sz="2600" dirty="0"/>
                  <a:t>:</a:t>
                </a:r>
              </a:p>
              <a:p>
                <a:pPr marL="0" indent="0" eaLnBrk="1" fontAlgn="auto" hangingPunct="1">
                  <a:spcAft>
                    <a:spcPts val="600"/>
                  </a:spcAft>
                  <a:buFont typeface="Arial" panose="020B0604020202020204" pitchFamily="34" charset="0"/>
                  <a:buNone/>
                  <a:defRPr/>
                </a:pPr>
                <a:endParaRPr lang="en-US" sz="2600" dirty="0">
                  <a:solidFill>
                    <a:srgbClr val="FF0000"/>
                  </a:solidFill>
                </a:endParaRPr>
              </a:p>
              <a:p>
                <a:pPr marL="0" indent="0" eaLnBrk="1" fontAlgn="auto" hangingPunct="1">
                  <a:spcAft>
                    <a:spcPts val="60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sz="2600" dirty="0">
                    <a:solidFill>
                      <a:srgbClr val="FF0000"/>
                    </a:solidFill>
                  </a:rPr>
                  <a:t>#joint_pdf_histogram</a:t>
                </a:r>
              </a:p>
            </p:txBody>
          </p:sp>
        </mc:Choice>
        <mc:Fallback xmlns="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388F4397-F5FA-2C9D-453E-70D593D89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712" y="1124744"/>
                <a:ext cx="11712576" cy="5596731"/>
              </a:xfrm>
              <a:blipFill>
                <a:blip r:embed="rId5"/>
                <a:stretch>
                  <a:fillRect l="-937" t="-1852" b="-23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8B0E6F-9632-3000-F09F-FCC3AD590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38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C12FC-8A0B-20F4-1D71-AB392B667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72819E3-79D1-6873-7D8D-B7351212B23C}"/>
              </a:ext>
            </a:extLst>
          </p:cNvPr>
          <p:cNvSpPr txBox="1"/>
          <p:nvPr/>
        </p:nvSpPr>
        <p:spPr>
          <a:xfrm>
            <a:off x="478974" y="378237"/>
            <a:ext cx="11234052" cy="430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b="1" u="sng" dirty="0">
                <a:latin typeface="Calibri "/>
              </a:rPr>
              <a:t>Sdružená pravděpodobnost – Spojitá</a:t>
            </a:r>
            <a:endParaRPr lang="cs-CZ" sz="2400" b="1" u="sng" dirty="0">
              <a:solidFill>
                <a:srgbClr val="1F377F"/>
              </a:solidFill>
              <a:effectLst/>
              <a:latin typeface="Calibri 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600" dirty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            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Fixace "n" prvního zajímavého času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            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Fixace "n" druhého zajímavého času</a:t>
            </a:r>
          </a:p>
          <a:p>
            <a:pPr>
              <a:spcAft>
                <a:spcPts val="600"/>
              </a:spcAft>
            </a:pPr>
            <a:endParaRPr lang="cs-CZ" sz="8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DELTA = 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0.03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        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Šířka chlívků</a:t>
            </a:r>
          </a:p>
          <a:p>
            <a:pPr>
              <a:spcAft>
                <a:spcPts val="600"/>
              </a:spcAft>
            </a:pPr>
            <a:endParaRPr lang="cs-CZ" sz="8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WATER[:,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 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Data pro první čas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WATER[:,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 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Data pro druhý čas</a:t>
            </a:r>
          </a:p>
          <a:p>
            <a:pPr>
              <a:spcAft>
                <a:spcPts val="600"/>
              </a:spcAft>
            </a:pPr>
            <a:endParaRPr lang="cs-CZ" sz="800" dirty="0">
              <a:solidFill>
                <a:srgbClr val="1F37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datamin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np.min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concatenate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)))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Nejmenší hodnota z obou vzorků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datamax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np.max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concatenate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((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 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)))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Největší hodnota z obou vzorků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bins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datamin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datamax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,DELTA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         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Rozsah chlívků dle dat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04FE0A-41A6-1251-7747-99D733BB9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39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01FCE052-F0B4-6F60-A645-9305415D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Příklady</a:t>
            </a:r>
            <a:endParaRPr lang="en-US" altLang="en-US" dirty="0"/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9522DC13-153A-F36B-0120-AA5E9FE0D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/>
              <a:t>Projev</a:t>
            </a:r>
            <a:r>
              <a:rPr lang="en-US" altLang="en-US" dirty="0"/>
              <a:t>
</a:t>
            </a:r>
            <a:r>
              <a:rPr lang="en-US" altLang="en-US" dirty="0" err="1"/>
              <a:t>Hudba</a:t>
            </a:r>
            <a:r>
              <a:rPr lang="en-US" altLang="en-US" dirty="0"/>
              <a:t>
Video
</a:t>
            </a:r>
            <a:r>
              <a:rPr lang="en-US" altLang="en-US" dirty="0" err="1"/>
              <a:t>Směnné</a:t>
            </a:r>
            <a:r>
              <a:rPr lang="en-US" altLang="en-US" dirty="0"/>
              <a:t> </a:t>
            </a:r>
            <a:r>
              <a:rPr lang="en-US" altLang="en-US" dirty="0" err="1"/>
              <a:t>kurzy</a:t>
            </a:r>
            <a:r>
              <a:rPr lang="en-US" altLang="en-US" dirty="0"/>
              <a:t> </a:t>
            </a:r>
            <a:r>
              <a:rPr lang="en-US" altLang="en-US" dirty="0" err="1"/>
              <a:t>měn</a:t>
            </a:r>
            <a:r>
              <a:rPr lang="en-US" altLang="en-US" dirty="0"/>
              <a:t>
</a:t>
            </a:r>
            <a:r>
              <a:rPr lang="en-US" altLang="en-US" dirty="0" err="1"/>
              <a:t>Technické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(</a:t>
            </a:r>
            <a:r>
              <a:rPr lang="en-US" altLang="en-US" dirty="0" err="1"/>
              <a:t>diagnostika</a:t>
            </a:r>
            <a:r>
              <a:rPr lang="en-US" altLang="en-US" dirty="0"/>
              <a:t>)
</a:t>
            </a:r>
            <a:r>
              <a:rPr lang="en-US" altLang="en-US" dirty="0" err="1"/>
              <a:t>Měření</a:t>
            </a:r>
            <a:r>
              <a:rPr lang="en-US" altLang="en-US" dirty="0"/>
              <a:t> (</a:t>
            </a:r>
            <a:r>
              <a:rPr lang="en-US" altLang="en-US" dirty="0" err="1"/>
              <a:t>čehokoliv</a:t>
            </a:r>
            <a:r>
              <a:rPr lang="en-US" altLang="en-US" dirty="0"/>
              <a:t>)
… </a:t>
            </a:r>
            <a:r>
              <a:rPr lang="en-US" altLang="en-US" dirty="0" err="1"/>
              <a:t>téměř</a:t>
            </a:r>
            <a:r>
              <a:rPr lang="en-US" altLang="en-US" dirty="0"/>
              <a:t> </a:t>
            </a:r>
            <a:r>
              <a:rPr lang="en-US" altLang="en-US" dirty="0" err="1"/>
              <a:t>všechno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6CD7A3-05D3-E0CF-2778-D99895E15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4D4DCA22-F19C-7312-B84D-D034B946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Příklad</a:t>
            </a:r>
            <a:r>
              <a:rPr lang="en-US" altLang="en-US" dirty="0"/>
              <a:t> </a:t>
            </a:r>
            <a:r>
              <a:rPr lang="cs-CZ" altLang="en-US" dirty="0"/>
              <a:t>sdruženého</a:t>
            </a:r>
            <a:r>
              <a:rPr lang="en-US" altLang="en-US" dirty="0"/>
              <a:t> </a:t>
            </a:r>
            <a:r>
              <a:rPr lang="en-US" altLang="en-US" dirty="0" err="1"/>
              <a:t>odhadu</a:t>
            </a:r>
            <a:r>
              <a:rPr lang="en-US" altLang="en-US" dirty="0"/>
              <a:t> PDF pro </a:t>
            </a:r>
            <a:r>
              <a:rPr lang="en-US" altLang="en-US" dirty="0" err="1"/>
              <a:t>vodu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DC31A49-289D-2812-AF1D-62A83797AD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537075" cy="4772025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dirty="0"/>
                  <a:t>Časy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i="1" baseline="-25000" dirty="0"/>
                  <a:t>1</a:t>
                </a:r>
                <a:r>
                  <a:rPr lang="en-US" dirty="0"/>
                  <a:t> = 10, </a:t>
                </a:r>
                <a:r>
                  <a:rPr lang="en-US" i="1" dirty="0"/>
                  <a:t>n</a:t>
                </a:r>
                <a:r>
                  <a:rPr lang="en-US" i="1" baseline="-25000" dirty="0"/>
                  <a:t>2</a:t>
                </a:r>
                <a:r>
                  <a:rPr lang="en-US" dirty="0"/>
                  <a:t> = 11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cs-CZ" dirty="0"/>
                  <a:t>Vydělte</a:t>
                </a:r>
                <a:r>
                  <a:rPr lang="en-US" dirty="0"/>
                  <a:t> </a:t>
                </a:r>
                <a:r>
                  <a:rPr lang="cs-CZ" dirty="0"/>
                  <a:t>oba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1</a:t>
                </a:r>
                <a:r>
                  <a:rPr lang="en-US" dirty="0"/>
                  <a:t> </a:t>
                </a:r>
                <a:r>
                  <a:rPr lang="cs-CZ" dirty="0"/>
                  <a:t>a</a:t>
                </a:r>
                <a:r>
                  <a:rPr lang="en-US" dirty="0"/>
                  <a:t> </a:t>
                </a:r>
                <a:r>
                  <a:rPr lang="en-US" i="1" dirty="0"/>
                  <a:t>x</a:t>
                </a:r>
                <a:r>
                  <a:rPr lang="en-US" i="1" baseline="-25000" dirty="0"/>
                  <a:t>2</a:t>
                </a:r>
                <a:r>
                  <a:rPr lang="en-US" dirty="0"/>
                  <a:t> </a:t>
                </a:r>
                <a:r>
                  <a:rPr lang="cs-CZ" dirty="0"/>
                  <a:t>krokem  </a:t>
                </a:r>
                <a:r>
                  <a:rPr lang="el-GR" i="1" dirty="0"/>
                  <a:t>Δ</a:t>
                </a:r>
                <a:r>
                  <a:rPr lang="en-US" i="1" dirty="0"/>
                  <a:t> = 0.03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dirty="0"/>
                  <a:t>2D </a:t>
                </a:r>
                <a:r>
                  <a:rPr lang="cs-CZ" dirty="0"/>
                  <a:t>„chlívky“</a:t>
                </a:r>
                <a:r>
                  <a:rPr lang="en-US" dirty="0"/>
                  <a:t> </a:t>
                </a:r>
                <a:r>
                  <a:rPr lang="en-US" dirty="0" err="1"/>
                  <a:t>jsou</a:t>
                </a:r>
                <a:r>
                  <a:rPr lang="en-US" dirty="0"/>
                  <a:t> </a:t>
                </a:r>
                <a:r>
                  <a:rPr lang="en-US" dirty="0" err="1"/>
                  <a:t>tedy</a:t>
                </a:r>
                <a:r>
                  <a:rPr lang="en-US" dirty="0"/>
                  <a:t> </a:t>
                </a:r>
                <a:r>
                  <a:rPr lang="en-US" dirty="0" err="1"/>
                  <a:t>čtverce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l-GR" i="0" dirty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l-GR" dirty="0"/>
                  <a:t>, </a:t>
                </a:r>
                <a:br>
                  <a:rPr lang="cs-CZ" dirty="0"/>
                </a:br>
                <a:r>
                  <a:rPr lang="en-US" dirty="0"/>
                  <a:t>s </a:t>
                </a:r>
                <a:r>
                  <a:rPr lang="en-US" dirty="0" err="1"/>
                  <a:t>plochou</a:t>
                </a:r>
                <a:r>
                  <a:rPr lang="en-US" dirty="0"/>
                  <a:t> 0,0009</a:t>
                </a:r>
                <a:endParaRPr lang="en-US" i="1" dirty="0"/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dirty="0" err="1"/>
                  <a:t>Interpretace</a:t>
                </a:r>
                <a:r>
                  <a:rPr lang="en-US" dirty="0"/>
                  <a:t> </a:t>
                </a:r>
                <a:r>
                  <a:rPr lang="cs-CZ" dirty="0"/>
                  <a:t>Sdružená PDF</a:t>
                </a:r>
                <a:r>
                  <a:rPr lang="en-US" dirty="0"/>
                  <a:t>: v </a:t>
                </a:r>
                <a:r>
                  <a:rPr lang="en-US" dirty="0" err="1"/>
                  <a:t>případě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cs-CZ" dirty="0"/>
                  <a:t>v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i="1" baseline="-25000" dirty="0"/>
                  <a:t>1 </a:t>
                </a:r>
                <a:r>
                  <a:rPr lang="en-US" dirty="0" err="1"/>
                  <a:t>kladná</a:t>
                </a:r>
                <a:r>
                  <a:rPr lang="en-US" dirty="0"/>
                  <a:t>, je </a:t>
                </a:r>
                <a:r>
                  <a:rPr lang="en-US" dirty="0" err="1"/>
                  <a:t>pravděpodobné</a:t>
                </a:r>
                <a:r>
                  <a:rPr lang="en-US" dirty="0"/>
                  <a:t>, </a:t>
                </a:r>
                <a:r>
                  <a:rPr lang="en-US" dirty="0" err="1"/>
                  <a:t>že</a:t>
                </a:r>
                <a:r>
                  <a:rPr lang="en-US" dirty="0"/>
                  <a:t>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cs-CZ" dirty="0"/>
                  <a:t>v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i="1" baseline="-25000" dirty="0"/>
                  <a:t>2 </a:t>
                </a:r>
                <a:r>
                  <a:rPr lang="en-US" dirty="0"/>
                  <a:t>je </a:t>
                </a:r>
                <a:r>
                  <a:rPr lang="en-US" dirty="0" err="1"/>
                  <a:t>také</a:t>
                </a:r>
                <a:r>
                  <a:rPr lang="en-US" dirty="0"/>
                  <a:t> </a:t>
                </a:r>
                <a:r>
                  <a:rPr lang="en-US" dirty="0" err="1"/>
                  <a:t>kladná</a:t>
                </a:r>
                <a:r>
                  <a:rPr lang="cs-CZ" dirty="0"/>
                  <a:t> </a:t>
                </a:r>
                <a:r>
                  <a:rPr lang="en-US" dirty="0"/>
                  <a:t>–</a:t>
                </a:r>
                <a:r>
                  <a:rPr lang="en-US" b="1" dirty="0" err="1"/>
                  <a:t>korelace</a:t>
                </a:r>
                <a:r>
                  <a:rPr lang="en-US" b="1" dirty="0"/>
                  <a:t>. </a:t>
                </a:r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DC31A49-289D-2812-AF1D-62A83797A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537075" cy="4772025"/>
              </a:xfrm>
              <a:blipFill>
                <a:blip r:embed="rId2"/>
                <a:stretch>
                  <a:fillRect l="-2823" t="-2043" r="-538" b="-2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181" name="Obrázek 5">
            <a:extLst>
              <a:ext uri="{FF2B5EF4-FFF2-40B4-BE49-F238E27FC236}">
                <a16:creationId xmlns:a16="http://schemas.microsoft.com/office/drawing/2014/main" id="{CD5F91E6-D1C8-FBF0-A387-282DAF6E3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690688"/>
            <a:ext cx="6480175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ový bublinový popisek 6">
            <a:extLst>
              <a:ext uri="{FF2B5EF4-FFF2-40B4-BE49-F238E27FC236}">
                <a16:creationId xmlns:a16="http://schemas.microsoft.com/office/drawing/2014/main" id="{4554B97C-AB68-03B4-57AF-908601A71AE8}"/>
              </a:ext>
            </a:extLst>
          </p:cNvPr>
          <p:cNvSpPr/>
          <p:nvPr/>
        </p:nvSpPr>
        <p:spPr>
          <a:xfrm>
            <a:off x="8832850" y="4260850"/>
            <a:ext cx="3095625" cy="914400"/>
          </a:xfrm>
          <a:prstGeom prst="wedgeRectCallout">
            <a:avLst>
              <a:gd name="adj1" fmla="val -74919"/>
              <a:gd name="adj2" fmla="val -45905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>
                <a:solidFill>
                  <a:srgbClr val="FF0000"/>
                </a:solidFill>
              </a:rPr>
              <a:t>2D „chlívek“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A07EE4-7D2A-E9CC-2C8B-F24F30CD2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40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>
            <a:extLst>
              <a:ext uri="{FF2B5EF4-FFF2-40B4-BE49-F238E27FC236}">
                <a16:creationId xmlns:a16="http://schemas.microsoft.com/office/drawing/2014/main" id="{62835014-CF95-603B-10AC-3B27ECB8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Sdružená PDF</a:t>
            </a:r>
            <a:r>
              <a:rPr lang="en-US" altLang="en-US" dirty="0"/>
              <a:t>: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1</a:t>
            </a:r>
            <a:r>
              <a:rPr lang="en-US" altLang="en-US" dirty="0"/>
              <a:t> = 10, </a:t>
            </a:r>
            <a:r>
              <a:rPr lang="cs-CZ" altLang="en-US" dirty="0"/>
              <a:t>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2</a:t>
            </a:r>
            <a:r>
              <a:rPr lang="en-US" altLang="en-US" dirty="0"/>
              <a:t> = 10 </a:t>
            </a: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C2D68D6D-EA4B-D47A-F9A9-C663634CC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stejný</a:t>
            </a:r>
            <a:r>
              <a:rPr lang="en-US" altLang="en-US" dirty="0"/>
              <a:t> </a:t>
            </a:r>
            <a:r>
              <a:rPr lang="en-US" altLang="en-US" dirty="0" err="1"/>
              <a:t>vzorek</a:t>
            </a:r>
            <a:r>
              <a:rPr lang="en-US" altLang="en-US" dirty="0"/>
              <a:t>, </a:t>
            </a:r>
            <a:r>
              <a:rPr lang="en-US" altLang="en-US" dirty="0" err="1"/>
              <a:t>hodnoty</a:t>
            </a:r>
            <a:r>
              <a:rPr lang="en-US" altLang="en-US" dirty="0"/>
              <a:t> </a:t>
            </a:r>
            <a:r>
              <a:rPr lang="en-US" altLang="en-US" b="1" i="1" dirty="0"/>
              <a:t>p(x</a:t>
            </a:r>
            <a:r>
              <a:rPr lang="en-US" altLang="en-US" b="1" i="1" baseline="-25000" dirty="0"/>
              <a:t>1</a:t>
            </a:r>
            <a:r>
              <a:rPr lang="en-US" altLang="en-US" b="1" i="1" dirty="0"/>
              <a:t>, x</a:t>
            </a:r>
            <a:r>
              <a:rPr lang="en-US" altLang="en-US" b="1" i="1" baseline="-25000" dirty="0"/>
              <a:t>2</a:t>
            </a:r>
            <a:r>
              <a:rPr lang="en-US" altLang="en-US" b="1" i="1" dirty="0"/>
              <a:t>, n</a:t>
            </a:r>
            <a:r>
              <a:rPr lang="en-US" altLang="en-US" b="1" i="1" baseline="-25000" dirty="0"/>
              <a:t>1</a:t>
            </a:r>
            <a:r>
              <a:rPr lang="en-US" altLang="en-US" b="1" i="1" dirty="0"/>
              <a:t>, n</a:t>
            </a:r>
            <a:r>
              <a:rPr lang="en-US" altLang="en-US" b="1" i="1" baseline="-25000" dirty="0"/>
              <a:t>2</a:t>
            </a:r>
            <a:r>
              <a:rPr lang="en-US" altLang="en-US" b="1" i="1" dirty="0"/>
              <a:t>)</a:t>
            </a:r>
            <a:r>
              <a:rPr lang="en-US" altLang="en-US" b="1" dirty="0"/>
              <a:t>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diagonále</a:t>
            </a:r>
            <a:r>
              <a:rPr lang="en-US" altLang="en-US" dirty="0"/>
              <a:t> a </a:t>
            </a:r>
            <a:r>
              <a:rPr lang="en-US" altLang="en-US" dirty="0" err="1"/>
              <a:t>odpovídají</a:t>
            </a:r>
            <a:r>
              <a:rPr lang="en-US" altLang="en-US" dirty="0"/>
              <a:t> </a:t>
            </a:r>
            <a:r>
              <a:rPr lang="en-US" altLang="en-US" dirty="0" err="1"/>
              <a:t>standardnímu</a:t>
            </a:r>
            <a:r>
              <a:rPr lang="en-US" altLang="en-US" dirty="0"/>
              <a:t> (</a:t>
            </a:r>
            <a:r>
              <a:rPr lang="cs-CZ" altLang="en-US" b="1" dirty="0"/>
              <a:t>NE</a:t>
            </a:r>
            <a:r>
              <a:rPr lang="en-US" altLang="en-US" b="1" dirty="0"/>
              <a:t> </a:t>
            </a:r>
            <a:r>
              <a:rPr lang="cs-CZ" altLang="en-US" b="1" dirty="0"/>
              <a:t>sdruženému</a:t>
            </a:r>
            <a:r>
              <a:rPr lang="en-US" altLang="en-US" dirty="0"/>
              <a:t>) PDF</a:t>
            </a:r>
            <a:r>
              <a:rPr lang="cs-CZ" altLang="en-US" dirty="0"/>
              <a:t> </a:t>
            </a:r>
            <a:r>
              <a:rPr lang="en-US" altLang="en-US" b="1" i="1" dirty="0"/>
              <a:t>p(x, n)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51205" name="Obrázek 5">
            <a:extLst>
              <a:ext uri="{FF2B5EF4-FFF2-40B4-BE49-F238E27FC236}">
                <a16:creationId xmlns:a16="http://schemas.microsoft.com/office/drawing/2014/main" id="{EA2FD563-907E-6FC6-FD53-FB301A255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5" y="2708275"/>
            <a:ext cx="51847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5BC435-627D-5ECE-CA9C-4CE0CD94F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41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>
            <a:extLst>
              <a:ext uri="{FF2B5EF4-FFF2-40B4-BE49-F238E27FC236}">
                <a16:creationId xmlns:a16="http://schemas.microsoft.com/office/drawing/2014/main" id="{3CA994F3-FA09-BD17-97FB-DF9DDFC2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Sdružená PDF</a:t>
            </a:r>
            <a:r>
              <a:rPr lang="en-US" altLang="en-US" dirty="0"/>
              <a:t>: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1</a:t>
            </a:r>
            <a:r>
              <a:rPr lang="en-US" altLang="en-US" dirty="0"/>
              <a:t> = 10, </a:t>
            </a:r>
            <a:r>
              <a:rPr lang="cs-CZ" altLang="en-US" dirty="0"/>
              <a:t>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2</a:t>
            </a:r>
            <a:r>
              <a:rPr lang="en-US" altLang="en-US" dirty="0"/>
              <a:t> = 16 </a:t>
            </a:r>
          </a:p>
        </p:txBody>
      </p:sp>
      <p:sp>
        <p:nvSpPr>
          <p:cNvPr id="52227" name="Zástupný symbol pro obsah 2">
            <a:extLst>
              <a:ext uri="{FF2B5EF4-FFF2-40B4-BE49-F238E27FC236}">
                <a16:creationId xmlns:a16="http://schemas.microsoft.com/office/drawing/2014/main" id="{943A4EBE-0740-1883-F6CB-411E54DAB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 </a:t>
            </a:r>
            <a:r>
              <a:rPr lang="en-US" altLang="en-US" dirty="0" err="1"/>
              <a:t>vzorku</a:t>
            </a:r>
            <a:r>
              <a:rPr lang="en-US" altLang="en-US" dirty="0"/>
              <a:t> </a:t>
            </a:r>
            <a:r>
              <a:rPr lang="en-US" altLang="en-US" dirty="0" err="1"/>
              <a:t>nelze</a:t>
            </a:r>
            <a:r>
              <a:rPr lang="en-US" altLang="en-US" dirty="0"/>
              <a:t> v </a:t>
            </a:r>
            <a:r>
              <a:rPr lang="cs-CZ" altLang="en-US" dirty="0"/>
              <a:t>čase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2</a:t>
            </a:r>
            <a:r>
              <a:rPr lang="cs-CZ" altLang="en-US" i="1" baseline="-25000" dirty="0"/>
              <a:t> </a:t>
            </a:r>
            <a:r>
              <a:rPr lang="en-US" altLang="en-US" dirty="0" err="1"/>
              <a:t>mnoho</a:t>
            </a:r>
            <a:r>
              <a:rPr lang="en-US" altLang="en-US" dirty="0"/>
              <a:t> </a:t>
            </a:r>
            <a:r>
              <a:rPr lang="en-US" altLang="en-US" dirty="0" err="1"/>
              <a:t>říci</a:t>
            </a:r>
            <a:r>
              <a:rPr lang="cs-CZ" altLang="en-US" dirty="0"/>
              <a:t>,</a:t>
            </a:r>
            <a:r>
              <a:rPr lang="en-US" altLang="en-US" i="1" dirty="0"/>
              <a:t> </a:t>
            </a:r>
            <a:r>
              <a:rPr lang="cs-CZ" altLang="en-US" dirty="0"/>
              <a:t>z</a:t>
            </a:r>
            <a:r>
              <a:rPr lang="en-US" altLang="en-US" dirty="0" err="1"/>
              <a:t>nalost</a:t>
            </a:r>
            <a:r>
              <a:rPr lang="en-US" altLang="en-US" dirty="0"/>
              <a:t> </a:t>
            </a:r>
            <a:r>
              <a:rPr lang="en-US" altLang="en-US" dirty="0" err="1"/>
              <a:t>vzorku</a:t>
            </a:r>
            <a:r>
              <a:rPr lang="en-US" altLang="en-US" dirty="0"/>
              <a:t> v </a:t>
            </a:r>
            <a:r>
              <a:rPr lang="en-US" altLang="en-US" dirty="0" err="1"/>
              <a:t>čase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1</a:t>
            </a:r>
            <a:r>
              <a:rPr lang="en-US" altLang="en-US" dirty="0"/>
              <a:t> – </a:t>
            </a:r>
            <a:br>
              <a:rPr lang="cs-CZ" altLang="en-US" dirty="0"/>
            </a:br>
            <a:r>
              <a:rPr lang="cs-CZ" altLang="en-US" b="1" dirty="0"/>
              <a:t>ž</a:t>
            </a:r>
            <a:r>
              <a:rPr lang="en-US" altLang="en-US" b="1" dirty="0" err="1"/>
              <a:t>ádná</a:t>
            </a:r>
            <a:r>
              <a:rPr lang="en-US" altLang="en-US" b="1" dirty="0"/>
              <a:t> </a:t>
            </a:r>
            <a:r>
              <a:rPr lang="en-US" altLang="en-US" b="1" dirty="0" err="1"/>
              <a:t>korelace</a:t>
            </a:r>
            <a:r>
              <a:rPr lang="en-US" altLang="en-US" b="1" dirty="0"/>
              <a:t>.</a:t>
            </a:r>
            <a:endParaRPr lang="en-US" altLang="en-US" dirty="0"/>
          </a:p>
        </p:txBody>
      </p:sp>
      <p:pic>
        <p:nvPicPr>
          <p:cNvPr id="52229" name="Obrázek 4">
            <a:extLst>
              <a:ext uri="{FF2B5EF4-FFF2-40B4-BE49-F238E27FC236}">
                <a16:creationId xmlns:a16="http://schemas.microsoft.com/office/drawing/2014/main" id="{37D90871-2FA8-6049-D104-BFCDFE244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738438"/>
            <a:ext cx="511175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2E05AD-08FF-1C69-CF1E-DE73FFF65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42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D11EA8CE-0D6A-AEC7-F04C-740A8385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Sdružená PDF</a:t>
            </a:r>
            <a:r>
              <a:rPr lang="en-US" altLang="en-US" dirty="0"/>
              <a:t>: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1</a:t>
            </a:r>
            <a:r>
              <a:rPr lang="en-US" altLang="en-US" dirty="0"/>
              <a:t> = 10, and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2</a:t>
            </a:r>
            <a:r>
              <a:rPr lang="en-US" altLang="en-US" dirty="0"/>
              <a:t> = 23 </a:t>
            </a:r>
          </a:p>
        </p:txBody>
      </p:sp>
      <p:sp>
        <p:nvSpPr>
          <p:cNvPr id="53251" name="Zástupný symbol pro obsah 2">
            <a:extLst>
              <a:ext uri="{FF2B5EF4-FFF2-40B4-BE49-F238E27FC236}">
                <a16:creationId xmlns:a16="http://schemas.microsoft.com/office/drawing/2014/main" id="{7FD2553D-1BBB-5D46-8969-0A5E9F6FB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altLang="en-US" dirty="0"/>
              <a:t>v případě, že hodnota v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1 </a:t>
            </a:r>
            <a:r>
              <a:rPr lang="en-US" altLang="en-US" dirty="0"/>
              <a:t>je </a:t>
            </a:r>
            <a:r>
              <a:rPr lang="cs-CZ" altLang="en-US" dirty="0"/>
              <a:t>kladná</a:t>
            </a:r>
            <a:r>
              <a:rPr lang="en-US" altLang="en-US" dirty="0"/>
              <a:t>, </a:t>
            </a:r>
            <a:r>
              <a:rPr lang="pl-PL" altLang="en-US" dirty="0"/>
              <a:t>je pravděpodobné, že hodnota</a:t>
            </a:r>
            <a:br>
              <a:rPr lang="pl-PL" altLang="en-US" dirty="0"/>
            </a:br>
            <a:r>
              <a:rPr lang="pl-PL" altLang="en-US" dirty="0"/>
              <a:t>v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2 </a:t>
            </a:r>
            <a:r>
              <a:rPr lang="en-US" altLang="en-US" dirty="0"/>
              <a:t>je </a:t>
            </a:r>
            <a:r>
              <a:rPr lang="cs-CZ" altLang="en-US" dirty="0"/>
              <a:t>záporná </a:t>
            </a:r>
            <a:r>
              <a:rPr lang="en-US" altLang="en-US" dirty="0"/>
              <a:t>– </a:t>
            </a:r>
            <a:r>
              <a:rPr lang="cs-CZ" altLang="en-US" b="1" dirty="0"/>
              <a:t>záporná</a:t>
            </a:r>
            <a:r>
              <a:rPr lang="en-US" altLang="en-US" b="1" dirty="0"/>
              <a:t> </a:t>
            </a:r>
            <a:r>
              <a:rPr lang="en-US" altLang="en-US" b="1" dirty="0" err="1"/>
              <a:t>korelace</a:t>
            </a:r>
            <a:r>
              <a:rPr lang="en-US" altLang="en-US" b="1" dirty="0"/>
              <a:t>, anti-correlation. </a:t>
            </a:r>
            <a:endParaRPr lang="en-US" altLang="en-US" dirty="0"/>
          </a:p>
        </p:txBody>
      </p:sp>
      <p:pic>
        <p:nvPicPr>
          <p:cNvPr id="53253" name="Obrázek 4">
            <a:extLst>
              <a:ext uri="{FF2B5EF4-FFF2-40B4-BE49-F238E27FC236}">
                <a16:creationId xmlns:a16="http://schemas.microsoft.com/office/drawing/2014/main" id="{3C79BFE9-09AC-5CFA-A086-51BB360D5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2744788"/>
            <a:ext cx="5183188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D20F26-F617-E2B2-456E-7CDFAF089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43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F428C-55E6-5CB6-48EF-6B29C1191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6E17F6FF-2EAD-1439-181D-023F061D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36543030-AB44-82FC-18F6-C35CF200C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Úvod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terminologie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data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pro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zbytek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této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přednášky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popisující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náhodné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distribuční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(CDF),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pravděpodobnosti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hustota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pravděpodobnosti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(PDF) </a:t>
            </a:r>
          </a:p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Vztah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mezi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dvěma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sdružené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pravděpodobnosti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sdružená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PDF </a:t>
            </a:r>
          </a:p>
          <a:p>
            <a:r>
              <a:rPr lang="en-US" altLang="en-US" b="1" dirty="0" err="1">
                <a:solidFill>
                  <a:srgbClr val="FF0000"/>
                </a:solidFill>
              </a:rPr>
              <a:t>Momenty</a:t>
            </a:r>
            <a:r>
              <a:rPr lang="en-US" altLang="en-US" b="1" dirty="0">
                <a:solidFill>
                  <a:srgbClr val="FF0000"/>
                </a:solidFill>
              </a:rPr>
              <a:t> – </a:t>
            </a:r>
            <a:r>
              <a:rPr lang="en-US" altLang="en-US" b="1" dirty="0" err="1">
                <a:solidFill>
                  <a:srgbClr val="FF0000"/>
                </a:solidFill>
              </a:rPr>
              <a:t>průměr</a:t>
            </a:r>
            <a:r>
              <a:rPr lang="en-US" altLang="en-US" b="1" dirty="0">
                <a:solidFill>
                  <a:srgbClr val="FF0000"/>
                </a:solidFill>
              </a:rPr>
              <a:t> a </a:t>
            </a:r>
            <a:r>
              <a:rPr lang="en-US" altLang="en-US" b="1" dirty="0" err="1">
                <a:solidFill>
                  <a:srgbClr val="FF0000"/>
                </a:solidFill>
              </a:rPr>
              <a:t>rozptyl</a:t>
            </a:r>
            <a:endParaRPr lang="en-US" altLang="en-US" b="1" dirty="0">
              <a:solidFill>
                <a:srgbClr val="FF0000"/>
              </a:solidFill>
            </a:endParaRPr>
          </a:p>
          <a:p>
            <a:r>
              <a:rPr lang="en-US" altLang="en-US" dirty="0" err="1"/>
              <a:t>Korelační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r>
              <a:rPr lang="en-US" altLang="en-US" dirty="0"/>
              <a:t> </a:t>
            </a:r>
          </a:p>
          <a:p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C4821D-56DE-1666-8F47-361962AAA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44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35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D7258E50-102F-7BE1-8229-50C61E36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 dirty="0">
                <a:solidFill>
                  <a:srgbClr val="1436CA"/>
                </a:solidFill>
              </a:rPr>
              <a:t>Momenty</a:t>
            </a:r>
            <a:endParaRPr lang="en-US" altLang="en-US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23E2F2-4D35-C7BF-3B87-6C4D0F22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87038" cy="51212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Jednotlivá </a:t>
            </a:r>
            <a:r>
              <a:rPr lang="en-US" dirty="0" err="1"/>
              <a:t>čísla</a:t>
            </a:r>
            <a:r>
              <a:rPr lang="en-US" dirty="0"/>
              <a:t> </a:t>
            </a:r>
            <a:r>
              <a:rPr lang="en-US" dirty="0" err="1"/>
              <a:t>charakterizující</a:t>
            </a:r>
            <a:r>
              <a:rPr lang="en-US" dirty="0"/>
              <a:t> </a:t>
            </a:r>
            <a:r>
              <a:rPr lang="en-US" dirty="0" err="1"/>
              <a:t>náhodný</a:t>
            </a:r>
            <a:r>
              <a:rPr lang="en-US" dirty="0"/>
              <a:t> </a:t>
            </a:r>
            <a:r>
              <a:rPr lang="en-US" dirty="0" err="1"/>
              <a:t>signál</a:t>
            </a:r>
            <a:r>
              <a:rPr lang="cs-CZ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Stále </a:t>
            </a:r>
            <a:r>
              <a:rPr lang="en-US" dirty="0" err="1"/>
              <a:t>jsme</a:t>
            </a:r>
            <a:r>
              <a:rPr lang="en-US" dirty="0"/>
              <a:t> </a:t>
            </a:r>
            <a:r>
              <a:rPr lang="en-US" dirty="0" err="1"/>
              <a:t>fixováni</a:t>
            </a:r>
            <a:r>
              <a:rPr lang="en-US" dirty="0"/>
              <a:t> v </a:t>
            </a:r>
            <a:r>
              <a:rPr lang="en-US" dirty="0" err="1"/>
              <a:t>čase</a:t>
            </a:r>
            <a:r>
              <a:rPr lang="cs-CZ" dirty="0"/>
              <a:t> </a:t>
            </a:r>
            <a:r>
              <a:rPr lang="cs-CZ" i="1" dirty="0"/>
              <a:t>n</a:t>
            </a:r>
            <a:r>
              <a:rPr lang="en-US" i="1" dirty="0"/>
              <a:t> </a:t>
            </a:r>
            <a:r>
              <a:rPr lang="en-US" dirty="0"/>
              <a:t>!</a:t>
            </a:r>
            <a:r>
              <a:rPr lang="en-US" i="1" dirty="0"/>
              <a:t> </a:t>
            </a:r>
            <a:endParaRPr lang="cs-CZ" i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Momentem je </a:t>
            </a:r>
            <a:r>
              <a:rPr lang="cs-CZ" b="1" dirty="0">
                <a:solidFill>
                  <a:srgbClr val="1436CA"/>
                </a:solidFill>
              </a:rPr>
              <a:t>očekávaná hodnota</a:t>
            </a:r>
            <a:r>
              <a:rPr lang="cs-CZ" b="1" dirty="0"/>
              <a:t> </a:t>
            </a:r>
            <a:r>
              <a:rPr lang="cs-CZ" dirty="0"/>
              <a:t>něčeho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marL="0" lvl="1" indent="0" eaLnBrk="1" fontAlgn="auto" hangingPunct="1">
              <a:spcAft>
                <a:spcPts val="0"/>
              </a:spcAft>
              <a:buNone/>
              <a:defRPr/>
            </a:pPr>
            <a:r>
              <a:rPr lang="cs-CZ" sz="2800" dirty="0"/>
              <a:t>Výpočet závisí na charakteru náhodného signálu</a:t>
            </a:r>
          </a:p>
          <a:p>
            <a:pPr marL="457200" lvl="1" indent="-457200" eaLnBrk="1" fontAlgn="auto" hangingPunct="1">
              <a:spcAft>
                <a:spcPts val="0"/>
              </a:spcAft>
              <a:defRPr/>
            </a:pPr>
            <a:r>
              <a:rPr lang="en-US" sz="2800" b="1" dirty="0" err="1"/>
              <a:t>Součet</a:t>
            </a:r>
            <a:r>
              <a:rPr lang="en-US" sz="2800" dirty="0"/>
              <a:t> pro </a:t>
            </a:r>
            <a:r>
              <a:rPr lang="en-US" sz="2800" b="1" dirty="0" err="1"/>
              <a:t>diskrétní</a:t>
            </a:r>
            <a:r>
              <a:rPr lang="en-US" sz="2800" dirty="0"/>
              <a:t> </a:t>
            </a:r>
            <a:r>
              <a:rPr lang="en-US" sz="2800" dirty="0" err="1"/>
              <a:t>hodnoty</a:t>
            </a:r>
            <a:r>
              <a:rPr lang="en-US" sz="2800" dirty="0"/>
              <a:t> (</a:t>
            </a:r>
            <a:r>
              <a:rPr lang="en-US" sz="2800" dirty="0" err="1"/>
              <a:t>máme</a:t>
            </a:r>
            <a:r>
              <a:rPr lang="en-US" sz="2800" dirty="0"/>
              <a:t> </a:t>
            </a:r>
            <a:r>
              <a:rPr lang="en-US" sz="2800" dirty="0" err="1"/>
              <a:t>pravděpodobnosti</a:t>
            </a:r>
            <a:r>
              <a:rPr lang="en-US" sz="2800" dirty="0"/>
              <a:t>) 
</a:t>
            </a:r>
            <a:r>
              <a:rPr lang="en-US" sz="2800" b="1" dirty="0" err="1"/>
              <a:t>Integrál</a:t>
            </a:r>
            <a:r>
              <a:rPr lang="en-US" sz="2800" dirty="0"/>
              <a:t> pro </a:t>
            </a:r>
            <a:r>
              <a:rPr lang="en-US" sz="2800" b="1" dirty="0" err="1"/>
              <a:t>spojité</a:t>
            </a:r>
            <a:r>
              <a:rPr lang="en-US" sz="2800" dirty="0"/>
              <a:t> </a:t>
            </a:r>
            <a:r>
              <a:rPr lang="en-US" sz="2800" dirty="0" err="1"/>
              <a:t>hodnoty</a:t>
            </a:r>
            <a:r>
              <a:rPr lang="en-US" sz="2800" dirty="0"/>
              <a:t> (</a:t>
            </a:r>
            <a:r>
              <a:rPr lang="en-US" sz="2800" dirty="0" err="1"/>
              <a:t>máme</a:t>
            </a:r>
            <a:r>
              <a:rPr lang="en-US" sz="2800" dirty="0"/>
              <a:t> </a:t>
            </a:r>
            <a:r>
              <a:rPr lang="en-US" sz="2800" dirty="0" err="1"/>
              <a:t>hustoty</a:t>
            </a:r>
            <a:r>
              <a:rPr lang="en-US" sz="2800" dirty="0"/>
              <a:t> </a:t>
            </a:r>
            <a:r>
              <a:rPr lang="en-US" sz="2800" dirty="0" err="1"/>
              <a:t>pravděpodobnosti</a:t>
            </a:r>
            <a:r>
              <a:rPr lang="en-US" sz="2800" dirty="0"/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EC7AF6-48E2-8319-71CB-4C5148676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03" y="3356992"/>
            <a:ext cx="6817395" cy="995491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CC0D94-FC4C-B308-ECF3-EC8AC2957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45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3F5E4D99-B2EE-B30C-36A2-3AE16C3D3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>
                <a:solidFill>
                  <a:srgbClr val="1436CA"/>
                </a:solidFill>
              </a:rPr>
              <a:t>Střední hodnota</a:t>
            </a:r>
            <a:r>
              <a:rPr lang="cs-CZ" altLang="en-US" dirty="0"/>
              <a:t> (</a:t>
            </a:r>
            <a:r>
              <a:rPr lang="cs-CZ" altLang="en-US" dirty="0" err="1"/>
              <a:t>mean</a:t>
            </a:r>
            <a:r>
              <a:rPr lang="cs-CZ" altLang="en-US" dirty="0"/>
              <a:t>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Zástupný symbol pro obsah 2">
                <a:extLst>
                  <a:ext uri="{FF2B5EF4-FFF2-40B4-BE49-F238E27FC236}">
                    <a16:creationId xmlns:a16="http://schemas.microsoft.com/office/drawing/2014/main" id="{F8B37BBE-023F-D43D-C0F7-43B9D9CA8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360" y="1556792"/>
                <a:ext cx="11856640" cy="4967833"/>
              </a:xfrm>
            </p:spPr>
            <p:txBody>
              <a:bodyPr rtlCol="0">
                <a:no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2600" dirty="0" err="1"/>
                  <a:t>Očekávání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hodnoty</a:t>
                </a:r>
                <a:endParaRPr lang="en-US" altLang="en-US" sz="2600" dirty="0"/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pl-PL" altLang="en-US" sz="2600" dirty="0"/>
                  <a:t>"to, co očekáváme" je právě </a:t>
                </a:r>
                <a:r>
                  <a:rPr lang="pl-PL" altLang="en-US" sz="2600" b="1" dirty="0"/>
                  <a:t>hodnota</a:t>
                </a:r>
                <a:r>
                  <a:rPr lang="en-US" altLang="en-US" sz="2600" dirty="0"/>
                  <a:t>. 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endParaRPr lang="en-US" altLang="en-US" sz="2600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2600" dirty="0" err="1"/>
                  <a:t>Diskrétní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případ</a:t>
                </a:r>
                <a:r>
                  <a:rPr lang="en-US" altLang="en-US" sz="2600" dirty="0"/>
                  <a:t> – </a:t>
                </a:r>
                <a:r>
                  <a:rPr lang="en-US" altLang="en-US" sz="2600" dirty="0" err="1"/>
                  <a:t>diskrétní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hodnoty</a:t>
                </a:r>
                <a:r>
                  <a:rPr lang="en-US" alt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en-US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6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600" dirty="0"/>
                  <a:t>, </a:t>
                </a:r>
                <a:r>
                  <a:rPr lang="en-US" altLang="en-US" sz="2600" dirty="0" err="1"/>
                  <a:t>pravděpodobnosti</a:t>
                </a:r>
                <a:r>
                  <a:rPr lang="en-US" altLang="en-US" sz="26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2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altLang="en-US" sz="2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6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en-US" sz="26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6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sz="2600" dirty="0"/>
                  <a:t>, </a:t>
                </a:r>
                <a:r>
                  <a:rPr lang="en-US" altLang="en-US" sz="2600" dirty="0" err="1"/>
                  <a:t>sčítáme</a:t>
                </a:r>
                <a:r>
                  <a:rPr lang="en-US" altLang="en-US" sz="2600" dirty="0"/>
                  <a:t>.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#</a:t>
                </a:r>
                <a:r>
                  <a:rPr lang="en-US" altLang="en-US" sz="2600" dirty="0" err="1">
                    <a:solidFill>
                      <a:srgbClr val="FF0000"/>
                    </a:solidFill>
                  </a:rPr>
                  <a:t>mean_discrete</a:t>
                </a:r>
                <a:endParaRPr lang="en-US" altLang="en-US" sz="2600" dirty="0">
                  <a:solidFill>
                    <a:srgbClr val="FF0000"/>
                  </a:solidFill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altLang="en-US" sz="2600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2600" dirty="0" err="1"/>
                  <a:t>Spojitý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případ</a:t>
                </a:r>
                <a:r>
                  <a:rPr lang="en-US" altLang="en-US" sz="2600" dirty="0"/>
                  <a:t> – </a:t>
                </a:r>
                <a:r>
                  <a:rPr lang="en-US" altLang="en-US" sz="2600" dirty="0" err="1"/>
                  <a:t>spojitá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veličina</a:t>
                </a:r>
                <a:r>
                  <a:rPr lang="en-US" altLang="en-US" sz="26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600" dirty="0"/>
                  <a:t>, </a:t>
                </a:r>
                <a:r>
                  <a:rPr lang="en-US" altLang="en-US" sz="2600" dirty="0" err="1"/>
                  <a:t>hustota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pravděpodobnosti</a:t>
                </a:r>
                <a:r>
                  <a:rPr lang="en-US" altLang="en-US" sz="26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6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600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6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600" dirty="0"/>
                  <a:t>,</a:t>
                </a:r>
                <a:r>
                  <a:rPr lang="cs-CZ" altLang="en-US" sz="2600" dirty="0"/>
                  <a:t> </a:t>
                </a:r>
                <a:r>
                  <a:rPr lang="en-US" altLang="en-US" sz="2600" dirty="0" err="1"/>
                  <a:t>integrujeme</a:t>
                </a:r>
                <a:r>
                  <a:rPr lang="en-US" altLang="en-US" sz="2600" dirty="0"/>
                  <a:t>.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#mean_continuous</a:t>
                </a:r>
                <a:endParaRPr lang="cs-CZ" altLang="en-US" sz="2600" dirty="0">
                  <a:solidFill>
                    <a:srgbClr val="FF0000"/>
                  </a:solidFill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altLang="en-US" sz="2600" dirty="0">
                  <a:solidFill>
                    <a:srgbClr val="FF0000"/>
                  </a:solidFill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altLang="en-US" sz="2600" dirty="0"/>
                  <a:t>V </a:t>
                </a:r>
                <a:r>
                  <a:rPr lang="cs-CZ" altLang="en-US" sz="2600" dirty="0"/>
                  <a:t>demech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věnujte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pozornost</a:t>
                </a:r>
                <a:r>
                  <a:rPr lang="en-US" altLang="en-US" sz="2600" dirty="0"/>
                  <a:t> </a:t>
                </a:r>
                <a:r>
                  <a:rPr lang="en-US" altLang="en-US" sz="2600" dirty="0" err="1"/>
                  <a:t>vizualizaci</a:t>
                </a:r>
                <a:r>
                  <a:rPr lang="en-US" altLang="en-US" sz="2600" dirty="0"/>
                  <a:t> </a:t>
                </a:r>
                <a:r>
                  <a:rPr lang="cs-CZ" altLang="en-US" sz="2600" dirty="0"/>
                  <a:t>součinu</a:t>
                </a:r>
                <a:br>
                  <a:rPr lang="cs-CZ" altLang="en-US" sz="2600" dirty="0"/>
                </a:br>
                <a:r>
                  <a:rPr lang="cs-CZ" altLang="en-US" sz="2600" dirty="0"/>
                  <a:t>„</a:t>
                </a:r>
                <a:r>
                  <a:rPr lang="en-US" altLang="en-US" sz="2600" b="1" dirty="0" err="1"/>
                  <a:t>pravděpodobnost</a:t>
                </a:r>
                <a:r>
                  <a:rPr lang="en-US" altLang="en-US" sz="2600" b="1" dirty="0"/>
                  <a:t> (</a:t>
                </a:r>
                <a:r>
                  <a:rPr lang="en-US" altLang="en-US" sz="2600" b="1" dirty="0" err="1"/>
                  <a:t>nebo</a:t>
                </a:r>
                <a:r>
                  <a:rPr lang="en-US" altLang="en-US" sz="2600" b="1" dirty="0"/>
                  <a:t> </a:t>
                </a:r>
                <a:r>
                  <a:rPr lang="en-US" altLang="en-US" sz="2600" b="1" dirty="0" err="1"/>
                  <a:t>hustota</a:t>
                </a:r>
                <a:r>
                  <a:rPr lang="en-US" altLang="en-US" sz="2600" b="1" dirty="0"/>
                  <a:t>) </a:t>
                </a:r>
                <a:r>
                  <a:rPr lang="en-US" altLang="en-US" sz="2600" b="1" dirty="0" err="1"/>
                  <a:t>krát</a:t>
                </a:r>
                <a:r>
                  <a:rPr lang="en-US" altLang="en-US" sz="2600" b="1" dirty="0"/>
                  <a:t> </a:t>
                </a:r>
                <a:r>
                  <a:rPr lang="en-US" altLang="en-US" sz="2600" b="1" dirty="0" err="1"/>
                  <a:t>věc</a:t>
                </a:r>
                <a:r>
                  <a:rPr lang="en-US" altLang="en-US" sz="2600" b="1" dirty="0"/>
                  <a:t>, </a:t>
                </a:r>
                <a:r>
                  <a:rPr lang="en-US" altLang="en-US" sz="2600" b="1" dirty="0" err="1"/>
                  <a:t>kterou</a:t>
                </a:r>
                <a:r>
                  <a:rPr lang="en-US" altLang="en-US" sz="2600" b="1" dirty="0"/>
                  <a:t> </a:t>
                </a:r>
                <a:r>
                  <a:rPr lang="en-US" altLang="en-US" sz="2600" b="1" dirty="0" err="1"/>
                  <a:t>očekáváme</a:t>
                </a:r>
                <a:r>
                  <a:rPr lang="cs-CZ" altLang="en-US" sz="2600" dirty="0"/>
                  <a:t>“</a:t>
                </a:r>
                <a:r>
                  <a:rPr lang="en-US" altLang="en-US" sz="2600" dirty="0"/>
                  <a:t>!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endParaRPr lang="en-US" altLang="en-US" sz="2600" dirty="0"/>
              </a:p>
            </p:txBody>
          </p:sp>
        </mc:Choice>
        <mc:Fallback xmlns="">
          <p:sp>
            <p:nvSpPr>
              <p:cNvPr id="49155" name="Zástupný symbol pro obsah 2">
                <a:extLst>
                  <a:ext uri="{FF2B5EF4-FFF2-40B4-BE49-F238E27FC236}">
                    <a16:creationId xmlns:a16="http://schemas.microsoft.com/office/drawing/2014/main" id="{F8B37BBE-023F-D43D-C0F7-43B9D9CA8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556792"/>
                <a:ext cx="11856640" cy="4967833"/>
              </a:xfrm>
              <a:blipFill>
                <a:blip r:embed="rId2"/>
                <a:stretch>
                  <a:fillRect l="-925" t="-1840" b="-5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25" name="Obrázek 4">
            <a:extLst>
              <a:ext uri="{FF2B5EF4-FFF2-40B4-BE49-F238E27FC236}">
                <a16:creationId xmlns:a16="http://schemas.microsoft.com/office/drawing/2014/main" id="{1B919F6D-B0A1-E26B-2465-ED5A4ACE2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1982788"/>
            <a:ext cx="2711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Obrázek 5">
            <a:extLst>
              <a:ext uri="{FF2B5EF4-FFF2-40B4-BE49-F238E27FC236}">
                <a16:creationId xmlns:a16="http://schemas.microsoft.com/office/drawing/2014/main" id="{C2A68B8B-4348-E12A-B0EF-F0ABC4E4C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3500438"/>
            <a:ext cx="291941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Obrázek 1">
            <a:extLst>
              <a:ext uri="{FF2B5EF4-FFF2-40B4-BE49-F238E27FC236}">
                <a16:creationId xmlns:a16="http://schemas.microsoft.com/office/drawing/2014/main" id="{3410A5E0-AA9B-494A-C57C-CB138443A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5013547"/>
            <a:ext cx="2958421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92F196-9C67-150D-5388-C8A6EBD0B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46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C95A7-3FB0-F202-6E92-428C7F9F9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278B792-5621-1000-774C-DF749E62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1233985"/>
            <a:ext cx="7776864" cy="54811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6E28B5D-B06F-2159-F0CF-853259C8A3EA}"/>
              </a:ext>
            </a:extLst>
          </p:cNvPr>
          <p:cNvSpPr txBox="1"/>
          <p:nvPr/>
        </p:nvSpPr>
        <p:spPr>
          <a:xfrm>
            <a:off x="4871864" y="174959"/>
            <a:ext cx="7272808" cy="4616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b="1" u="sng" dirty="0">
                <a:latin typeface="Calibri "/>
              </a:rPr>
              <a:t>Průměr – Diskrétní</a:t>
            </a:r>
            <a:endParaRPr lang="cs-CZ" sz="2400" b="1" u="sng" dirty="0">
              <a:solidFill>
                <a:srgbClr val="1F377F"/>
              </a:solidFill>
              <a:effectLst/>
              <a:latin typeface="Calibri 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600" dirty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                  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Fixace času "n"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ROULETTE[:,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     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Data odpovídající času "n"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Xiall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36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Možné hodnoty rulety</a:t>
            </a:r>
          </a:p>
          <a:p>
            <a:pPr>
              <a:spcAft>
                <a:spcPts val="600"/>
              </a:spcAft>
            </a:pPr>
            <a:endParaRPr lang="cs-CZ" b="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Příprava pole pravděpodobností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Pxn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np.zeros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Xiall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.shape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 err="1">
                <a:solidFill>
                  <a:srgbClr val="8F0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for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Xi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b="0" dirty="0">
                <a:solidFill>
                  <a:srgbClr val="8F08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2B91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enumerate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Xiall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Iterace přes hodnoty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 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Průměrná pravděpodobnost pro každou hodnotu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Pxn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ii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==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Xi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/ 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OMEGAroulette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ED05D3-0FB7-EB84-F2E2-2C3E4CA94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47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FEFBE-B707-86FA-9A16-60027AB1C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B0F12D6-A2F9-85BA-1745-BCEFE4EA3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4" y="614342"/>
            <a:ext cx="8922096" cy="624365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FA10A0E-F495-159D-1E37-178F40DB5C2B}"/>
              </a:ext>
            </a:extLst>
          </p:cNvPr>
          <p:cNvSpPr txBox="1"/>
          <p:nvPr/>
        </p:nvSpPr>
        <p:spPr>
          <a:xfrm>
            <a:off x="5303912" y="174959"/>
            <a:ext cx="6840760" cy="45397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400" b="1" u="sng" dirty="0">
                <a:latin typeface="Calibri "/>
              </a:rPr>
              <a:t>Průměr – Spojitý</a:t>
            </a:r>
            <a:endParaRPr lang="cs-CZ" sz="2400" b="1" u="sng" dirty="0">
              <a:solidFill>
                <a:srgbClr val="1F377F"/>
              </a:solidFill>
              <a:effectLst/>
              <a:latin typeface="Calibri 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600" dirty="0">
              <a:solidFill>
                <a:srgbClr val="1F377F"/>
              </a:solidFill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              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Fixace času "n"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DELTA = 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0.02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        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Krok na ose "x"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WATER[:,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      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Data odpovídající času "n"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datamin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np.min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Nejmenší hodnota v datech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datamax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np.max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 </a:t>
            </a: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Největší hodnota v datech</a:t>
            </a:r>
          </a:p>
          <a:p>
            <a:pPr>
              <a:spcAft>
                <a:spcPts val="600"/>
              </a:spcAft>
            </a:pPr>
            <a:endParaRPr lang="cs-CZ" b="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Rozsah chlívků</a:t>
            </a: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bins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arange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datamin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datamax</a:t>
            </a:r>
            <a:r>
              <a:rPr lang="cs-CZ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,DELTA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cs-CZ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Střední hodnoty chlívků</a:t>
            </a:r>
            <a:b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bins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[:-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] </a:t>
            </a:r>
            <a:r>
              <a:rPr lang="cs-CZ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DELTA / </a:t>
            </a:r>
            <a:r>
              <a:rPr lang="cs-CZ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r>
              <a:rPr lang="cs-CZ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             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0C6DDD-4DE2-C42D-FB68-A3270C195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48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10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BBDE7E36-4722-9700-B37A-CB55C9FD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1436CA"/>
                </a:solidFill>
              </a:rPr>
              <a:t>Rozptyl</a:t>
            </a:r>
            <a:r>
              <a:rPr lang="cs-CZ" altLang="en-US" dirty="0">
                <a:solidFill>
                  <a:srgbClr val="1436CA"/>
                </a:solidFill>
              </a:rPr>
              <a:t> </a:t>
            </a:r>
            <a:r>
              <a:rPr lang="en-US" altLang="en-US" dirty="0"/>
              <a:t>(</a:t>
            </a:r>
            <a:r>
              <a:rPr lang="cs-CZ" altLang="en-US" dirty="0"/>
              <a:t>variance, </a:t>
            </a:r>
            <a:r>
              <a:rPr lang="en-US" altLang="en-US" dirty="0"/>
              <a:t>dispersion</a:t>
            </a:r>
            <a:r>
              <a:rPr lang="cs-CZ" altLang="en-US" dirty="0"/>
              <a:t>)</a:t>
            </a:r>
            <a:endParaRPr lang="en-US" altLang="en-US" dirty="0"/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26AE60CE-9B20-8FA9-AAEC-EC7BDC253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58400" cy="50323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Očekávaná</a:t>
            </a:r>
            <a:r>
              <a:rPr lang="en-US" altLang="en-US" dirty="0"/>
              <a:t> </a:t>
            </a:r>
            <a:r>
              <a:rPr lang="en-US" altLang="en-US" dirty="0" err="1"/>
              <a:t>hodnota</a:t>
            </a:r>
            <a:r>
              <a:rPr lang="en-US" altLang="en-US" dirty="0"/>
              <a:t> </a:t>
            </a:r>
            <a:r>
              <a:rPr lang="en-US" altLang="en-US" dirty="0" err="1"/>
              <a:t>nulové</a:t>
            </a:r>
            <a:r>
              <a:rPr lang="en-US" altLang="en-US" dirty="0"/>
              <a:t> </a:t>
            </a:r>
            <a:r>
              <a:rPr lang="en-US" altLang="en-US" dirty="0" err="1"/>
              <a:t>střední</a:t>
            </a:r>
            <a:r>
              <a:rPr lang="en-US" altLang="en-US" dirty="0"/>
              <a:t> </a:t>
            </a:r>
            <a:r>
              <a:rPr lang="en-US" altLang="en-US" dirty="0" err="1"/>
              <a:t>hodnoty</a:t>
            </a:r>
            <a:r>
              <a:rPr lang="en-US" altLang="en-US" dirty="0"/>
              <a:t> a </a:t>
            </a:r>
            <a:r>
              <a:rPr lang="en-US" altLang="en-US" dirty="0" err="1"/>
              <a:t>druhé</a:t>
            </a:r>
            <a:r>
              <a:rPr lang="en-US" altLang="en-US" dirty="0"/>
              <a:t> </a:t>
            </a:r>
            <a:r>
              <a:rPr lang="en-US" altLang="en-US" dirty="0" err="1"/>
              <a:t>mocniny</a:t>
            </a:r>
            <a:endParaRPr lang="en-US" altLang="en-US" dirty="0"/>
          </a:p>
          <a:p>
            <a:pPr lvl="1" eaLnBrk="1" hangingPunct="1">
              <a:defRPr/>
            </a:pPr>
            <a:r>
              <a:rPr lang="en-US" altLang="en-US" dirty="0" err="1"/>
              <a:t>Souvisí</a:t>
            </a:r>
            <a:r>
              <a:rPr lang="en-US" altLang="en-US" dirty="0"/>
              <a:t> s </a:t>
            </a:r>
            <a:r>
              <a:rPr lang="en-US" altLang="en-US" b="1" dirty="0" err="1"/>
              <a:t>energií</a:t>
            </a:r>
            <a:r>
              <a:rPr lang="en-US" altLang="en-US" dirty="0"/>
              <a:t>, </a:t>
            </a:r>
            <a:r>
              <a:rPr lang="en-US" altLang="en-US" b="1" dirty="0" err="1"/>
              <a:t>výkonem</a:t>
            </a:r>
            <a:r>
              <a:rPr lang="cs-CZ" altLang="en-US" dirty="0"/>
              <a:t>…</a:t>
            </a:r>
            <a:endParaRPr lang="en-US" alt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Diskrétní</a:t>
            </a:r>
            <a:r>
              <a:rPr lang="en-US" altLang="en-US" dirty="0"/>
              <a:t> </a:t>
            </a:r>
            <a:r>
              <a:rPr lang="en-US" altLang="en-US" dirty="0" err="1"/>
              <a:t>případ</a:t>
            </a:r>
            <a:r>
              <a:rPr lang="en-US" altLang="en-US" dirty="0"/>
              <a:t> – </a:t>
            </a:r>
            <a:r>
              <a:rPr lang="en-US" altLang="en-US" dirty="0" err="1"/>
              <a:t>diskrétní</a:t>
            </a:r>
            <a:r>
              <a:rPr lang="en-US" altLang="en-US" dirty="0"/>
              <a:t> </a:t>
            </a:r>
            <a:r>
              <a:rPr lang="en-US" altLang="en-US" dirty="0" err="1"/>
              <a:t>hodnoty</a:t>
            </a:r>
            <a:r>
              <a:rPr lang="en-US" altLang="en-US" dirty="0"/>
              <a:t> </a:t>
            </a:r>
            <a:r>
              <a:rPr lang="en-US" altLang="en-US" i="1" dirty="0"/>
              <a:t>(X</a:t>
            </a:r>
            <a:r>
              <a:rPr lang="en-US" altLang="en-US" i="1" baseline="-25000" dirty="0"/>
              <a:t>i</a:t>
            </a:r>
            <a:r>
              <a:rPr lang="en-US" altLang="en-US" dirty="0"/>
              <a:t> </a:t>
            </a:r>
            <a:r>
              <a:rPr lang="en-US" altLang="en-US" i="1" dirty="0"/>
              <a:t>- a[n])</a:t>
            </a:r>
            <a:r>
              <a:rPr lang="en-US" altLang="en-US" i="1" baseline="30000" dirty="0"/>
              <a:t>2</a:t>
            </a:r>
            <a:r>
              <a:rPr lang="en-US" altLang="en-US" dirty="0"/>
              <a:t>, </a:t>
            </a:r>
            <a:r>
              <a:rPr lang="en-US" altLang="en-US" dirty="0" err="1"/>
              <a:t>pravděpodobnosti</a:t>
            </a:r>
            <a:r>
              <a:rPr lang="en-US" altLang="en-US" dirty="0"/>
              <a:t> </a:t>
            </a:r>
            <a:r>
              <a:rPr lang="en-US" altLang="en-US" i="1" dirty="0"/>
              <a:t>P(X</a:t>
            </a:r>
            <a:r>
              <a:rPr lang="en-US" altLang="en-US" i="1" baseline="-25000" dirty="0"/>
              <a:t>i </a:t>
            </a:r>
            <a:r>
              <a:rPr lang="en-US" altLang="en-US" i="1" dirty="0"/>
              <a:t>, n), </a:t>
            </a:r>
            <a:r>
              <a:rPr lang="cs-CZ" altLang="en-US" dirty="0"/>
              <a:t>sčítáme</a:t>
            </a:r>
            <a:r>
              <a:rPr lang="en-US" altLang="en-US" dirty="0"/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#</a:t>
            </a:r>
            <a:r>
              <a:rPr lang="en-US" altLang="en-US" dirty="0" err="1">
                <a:solidFill>
                  <a:srgbClr val="FF0000"/>
                </a:solidFill>
              </a:rPr>
              <a:t>variance_discrete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Spojitý</a:t>
            </a:r>
            <a:r>
              <a:rPr lang="en-US" altLang="en-US" dirty="0"/>
              <a:t> </a:t>
            </a:r>
            <a:r>
              <a:rPr lang="en-US" altLang="en-US" dirty="0" err="1"/>
              <a:t>případ</a:t>
            </a:r>
            <a:r>
              <a:rPr lang="en-US" altLang="en-US" dirty="0"/>
              <a:t> – </a:t>
            </a:r>
            <a:r>
              <a:rPr lang="en-US" altLang="en-US" dirty="0" err="1"/>
              <a:t>spojité</a:t>
            </a:r>
            <a:r>
              <a:rPr lang="en-US" altLang="en-US" dirty="0"/>
              <a:t> </a:t>
            </a:r>
            <a:r>
              <a:rPr lang="en-US" altLang="en-US" dirty="0" err="1"/>
              <a:t>hodnoty</a:t>
            </a:r>
            <a:r>
              <a:rPr lang="en-US" altLang="en-US" dirty="0"/>
              <a:t> </a:t>
            </a:r>
            <a:r>
              <a:rPr lang="en-US" altLang="en-US" i="1" dirty="0"/>
              <a:t>(x</a:t>
            </a:r>
            <a:r>
              <a:rPr lang="en-US" altLang="en-US" dirty="0"/>
              <a:t> </a:t>
            </a:r>
            <a:r>
              <a:rPr lang="en-US" altLang="en-US" i="1" dirty="0"/>
              <a:t>- a[n])</a:t>
            </a:r>
            <a:r>
              <a:rPr lang="en-US" altLang="en-US" i="1" baseline="30000" dirty="0"/>
              <a:t>2</a:t>
            </a:r>
            <a:r>
              <a:rPr lang="en-US" altLang="en-US" dirty="0"/>
              <a:t>, </a:t>
            </a:r>
            <a:r>
              <a:rPr lang="en-US" altLang="en-US" dirty="0" err="1"/>
              <a:t>hustota</a:t>
            </a:r>
            <a:r>
              <a:rPr lang="en-US" altLang="en-US" dirty="0"/>
              <a:t> </a:t>
            </a:r>
            <a:r>
              <a:rPr lang="en-US" altLang="en-US" dirty="0" err="1"/>
              <a:t>pravděpodobnosti</a:t>
            </a:r>
            <a:r>
              <a:rPr lang="en-US" altLang="en-US" dirty="0"/>
              <a:t> </a:t>
            </a:r>
            <a:r>
              <a:rPr lang="en-US" altLang="en-US" i="1" dirty="0"/>
              <a:t>p(</a:t>
            </a:r>
            <a:r>
              <a:rPr lang="en-US" altLang="en-US" i="1" dirty="0" err="1"/>
              <a:t>x,n</a:t>
            </a:r>
            <a:r>
              <a:rPr lang="en-US" altLang="en-US" i="1" dirty="0"/>
              <a:t>)</a:t>
            </a:r>
            <a:r>
              <a:rPr lang="en-US" altLang="en-US" dirty="0"/>
              <a:t>, </a:t>
            </a:r>
            <a:r>
              <a:rPr lang="en-US" altLang="en-US" dirty="0" err="1"/>
              <a:t>Integrujeme</a:t>
            </a:r>
            <a:r>
              <a:rPr lang="en-US" altLang="en-US" dirty="0"/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rgbClr val="FF0000"/>
                </a:solidFill>
              </a:rPr>
              <a:t>#</a:t>
            </a:r>
            <a:r>
              <a:rPr lang="en-US" altLang="en-US" dirty="0" err="1">
                <a:solidFill>
                  <a:srgbClr val="FF0000"/>
                </a:solidFill>
              </a:rPr>
              <a:t>variance_continuous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dirty="0"/>
              <a:t>V </a:t>
            </a:r>
            <a:r>
              <a:rPr lang="cs-CZ" altLang="en-US" dirty="0"/>
              <a:t>demech</a:t>
            </a:r>
            <a:r>
              <a:rPr lang="en-US" altLang="en-US" dirty="0"/>
              <a:t> </a:t>
            </a:r>
            <a:r>
              <a:rPr lang="en-US" altLang="en-US" dirty="0" err="1"/>
              <a:t>věnujte</a:t>
            </a:r>
            <a:r>
              <a:rPr lang="en-US" altLang="en-US" dirty="0"/>
              <a:t> </a:t>
            </a:r>
            <a:r>
              <a:rPr lang="en-US" altLang="en-US" dirty="0" err="1"/>
              <a:t>opět</a:t>
            </a:r>
            <a:r>
              <a:rPr lang="en-US" altLang="en-US" dirty="0"/>
              <a:t> </a:t>
            </a:r>
            <a:r>
              <a:rPr lang="en-US" altLang="en-US" dirty="0" err="1"/>
              <a:t>pozornost</a:t>
            </a:r>
            <a:r>
              <a:rPr lang="en-US" altLang="en-US" dirty="0"/>
              <a:t> </a:t>
            </a:r>
            <a:r>
              <a:rPr lang="en-US" altLang="en-US" dirty="0" err="1"/>
              <a:t>vizualizaci</a:t>
            </a:r>
            <a:r>
              <a:rPr lang="en-US" altLang="en-US" dirty="0"/>
              <a:t> </a:t>
            </a:r>
            <a:r>
              <a:rPr lang="cs-CZ" altLang="en-US" dirty="0"/>
              <a:t>součinu</a:t>
            </a:r>
            <a:br>
              <a:rPr lang="cs-CZ" altLang="en-US" dirty="0"/>
            </a:br>
            <a:r>
              <a:rPr lang="en-US" altLang="en-US" b="1" dirty="0"/>
              <a:t>“</a:t>
            </a:r>
            <a:r>
              <a:rPr lang="en-US" altLang="en-US" b="1" dirty="0" err="1"/>
              <a:t>pravděpodobnost</a:t>
            </a:r>
            <a:r>
              <a:rPr lang="en-US" altLang="en-US" b="1" dirty="0"/>
              <a:t> (</a:t>
            </a:r>
            <a:r>
              <a:rPr lang="en-US" altLang="en-US" b="1" dirty="0" err="1"/>
              <a:t>nebo</a:t>
            </a:r>
            <a:r>
              <a:rPr lang="en-US" altLang="en-US" b="1" dirty="0"/>
              <a:t> </a:t>
            </a:r>
            <a:r>
              <a:rPr lang="en-US" altLang="en-US" b="1" dirty="0" err="1"/>
              <a:t>hustota</a:t>
            </a:r>
            <a:r>
              <a:rPr lang="en-US" altLang="en-US" b="1" dirty="0"/>
              <a:t>) </a:t>
            </a:r>
            <a:r>
              <a:rPr lang="en-US" altLang="en-US" b="1" dirty="0" err="1"/>
              <a:t>krát</a:t>
            </a:r>
            <a:r>
              <a:rPr lang="en-US" altLang="en-US" b="1" dirty="0"/>
              <a:t> </a:t>
            </a:r>
            <a:r>
              <a:rPr lang="en-US" altLang="en-US" b="1" dirty="0" err="1"/>
              <a:t>věc</a:t>
            </a:r>
            <a:r>
              <a:rPr lang="en-US" altLang="en-US" b="1" dirty="0"/>
              <a:t>, </a:t>
            </a:r>
            <a:r>
              <a:rPr lang="en-US" altLang="en-US" b="1" dirty="0" err="1"/>
              <a:t>kterou</a:t>
            </a:r>
            <a:r>
              <a:rPr lang="en-US" altLang="en-US" b="1" dirty="0"/>
              <a:t> </a:t>
            </a:r>
            <a:r>
              <a:rPr lang="en-US" altLang="en-US" b="1" dirty="0" err="1"/>
              <a:t>očekáváme</a:t>
            </a:r>
            <a:r>
              <a:rPr lang="en-US" altLang="en-US" b="1" dirty="0"/>
              <a:t>” </a:t>
            </a:r>
            <a:r>
              <a:rPr lang="en-US" altLang="en-US" dirty="0"/>
              <a:t>!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7349" name="Obrázek 5">
            <a:extLst>
              <a:ext uri="{FF2B5EF4-FFF2-40B4-BE49-F238E27FC236}">
                <a16:creationId xmlns:a16="http://schemas.microsoft.com/office/drawing/2014/main" id="{DE6FBEAB-EE0B-804C-0995-154B1629D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2285628"/>
            <a:ext cx="36814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Obrázek 2">
            <a:extLst>
              <a:ext uri="{FF2B5EF4-FFF2-40B4-BE49-F238E27FC236}">
                <a16:creationId xmlns:a16="http://schemas.microsoft.com/office/drawing/2014/main" id="{57789505-5478-C07A-6596-4B036BEA0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3665587"/>
            <a:ext cx="45608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Obrázek 4">
            <a:extLst>
              <a:ext uri="{FF2B5EF4-FFF2-40B4-BE49-F238E27FC236}">
                <a16:creationId xmlns:a16="http://schemas.microsoft.com/office/drawing/2014/main" id="{E918E4EF-3D45-77F3-8318-CA3BC8184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5085184"/>
            <a:ext cx="4267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5EA4D1-8BE0-018F-0448-14B8ECA05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49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10F9B49F-C9A6-98DD-4E57-320B99B3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Matematicky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Zástupný symbol pro obsah 2">
                <a:extLst>
                  <a:ext uri="{FF2B5EF4-FFF2-40B4-BE49-F238E27FC236}">
                    <a16:creationId xmlns:a16="http://schemas.microsoft.com/office/drawing/2014/main" id="{BA216255-7C4F-4F56-5751-5FEC68F46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cs-CZ" altLang="en-US" b="1" dirty="0"/>
                  <a:t>Pouze</a:t>
                </a:r>
                <a:r>
                  <a:rPr lang="cs-CZ" altLang="en-US" dirty="0"/>
                  <a:t> </a:t>
                </a:r>
                <a:r>
                  <a:rPr lang="cs-CZ" altLang="en-US" b="1" dirty="0"/>
                  <a:t>s diskrétním </a:t>
                </a:r>
                <a:r>
                  <a:rPr lang="cs-CZ" altLang="en-US" b="1" dirty="0" err="1"/>
                  <a:t>čaem</a:t>
                </a:r>
                <a:r>
                  <a:rPr lang="cs-CZ" altLang="en-US" b="1" dirty="0"/>
                  <a:t> </a:t>
                </a:r>
                <a:r>
                  <a:rPr lang="en-US" altLang="en-US" dirty="0"/>
                  <a:t>(</a:t>
                </a:r>
                <a:r>
                  <a:rPr lang="cs-CZ" altLang="en-US" dirty="0"/>
                  <a:t>vzorky</a:t>
                </a:r>
                <a:r>
                  <a:rPr lang="en-US" altLang="en-US" dirty="0"/>
                  <a:t>) – </a:t>
                </a:r>
                <a:r>
                  <a:rPr lang="cs-CZ" altLang="en-US" dirty="0"/>
                  <a:t>v</a:t>
                </a:r>
                <a:r>
                  <a:rPr lang="en-US" altLang="en-US" dirty="0"/>
                  <a:t> ISS se </a:t>
                </a:r>
                <a:r>
                  <a:rPr lang="en-US" altLang="en-US" dirty="0" err="1"/>
                  <a:t>nebudeme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zabývat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náhodnými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signály</a:t>
                </a:r>
                <a:r>
                  <a:rPr lang="en-US" altLang="en-US" dirty="0"/>
                  <a:t> se </a:t>
                </a:r>
                <a:r>
                  <a:rPr lang="en-US" altLang="en-US" dirty="0" err="1"/>
                  <a:t>spojitým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časem</a:t>
                </a:r>
                <a:r>
                  <a:rPr lang="en-US" altLang="en-US" dirty="0"/>
                  <a:t>.  
</a:t>
                </a:r>
                <a:r>
                  <a:rPr lang="en-US" altLang="en-US" dirty="0" err="1"/>
                  <a:t>Systém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náhodných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proměnných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definovaný</a:t>
                </a:r>
                <a:r>
                  <a:rPr lang="en-US" altLang="en-US" dirty="0"/>
                  <a:t> pro </a:t>
                </a:r>
                <a:r>
                  <a:rPr lang="en-US" altLang="en-US" dirty="0" err="1"/>
                  <a:t>každ</a:t>
                </a:r>
                <a:r>
                  <a:rPr lang="cs-CZ" altLang="en-US" dirty="0"/>
                  <a:t>é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dirty="0"/>
                  <a:t>
</a:t>
                </a:r>
                <a:r>
                  <a:rPr lang="en-US" altLang="en-US" dirty="0" err="1"/>
                  <a:t>Prozatím</a:t>
                </a:r>
                <a:r>
                  <a:rPr lang="en-US" altLang="en-US" dirty="0"/>
                  <a:t> se </a:t>
                </a:r>
                <a:r>
                  <a:rPr lang="en-US" altLang="en-US" dirty="0" err="1"/>
                  <a:t>podíváme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na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každý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čas</a:t>
                </a:r>
                <a:r>
                  <a:rPr lang="en-US" altLang="en-US" dirty="0"/>
                  <a:t> </a:t>
                </a:r>
                <a:r>
                  <a:rPr lang="en-US" altLang="en-US" b="1" dirty="0" err="1"/>
                  <a:t>samostatně</a:t>
                </a:r>
                <a:endParaRPr lang="en-US" altLang="en-US" b="1" dirty="0"/>
              </a:p>
            </p:txBody>
          </p:sp>
        </mc:Choice>
        <mc:Fallback xmlns="">
          <p:sp>
            <p:nvSpPr>
              <p:cNvPr id="18435" name="Zástupný symbol pro obsah 2">
                <a:extLst>
                  <a:ext uri="{FF2B5EF4-FFF2-40B4-BE49-F238E27FC236}">
                    <a16:creationId xmlns:a16="http://schemas.microsoft.com/office/drawing/2014/main" id="{BA216255-7C4F-4F56-5751-5FEC68F46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B5FF695A-36AC-70AF-6F80-B6DC6C263376}"/>
              </a:ext>
            </a:extLst>
          </p:cNvPr>
          <p:cNvCxnSpPr/>
          <p:nvPr/>
        </p:nvCxnSpPr>
        <p:spPr>
          <a:xfrm>
            <a:off x="1774825" y="5084763"/>
            <a:ext cx="86423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CB6ADE78-B7BD-CCFC-70BC-578C1191D905}"/>
              </a:ext>
            </a:extLst>
          </p:cNvPr>
          <p:cNvCxnSpPr/>
          <p:nvPr/>
        </p:nvCxnSpPr>
        <p:spPr>
          <a:xfrm flipV="1">
            <a:off x="2208213" y="4945063"/>
            <a:ext cx="7937" cy="279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1B34C18-5B2A-CCC0-5C1C-FF923F4E8D22}"/>
              </a:ext>
            </a:extLst>
          </p:cNvPr>
          <p:cNvCxnSpPr/>
          <p:nvPr/>
        </p:nvCxnSpPr>
        <p:spPr>
          <a:xfrm flipV="1">
            <a:off x="2884488" y="4965700"/>
            <a:ext cx="9525" cy="279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CC7EF3E-8812-0A0E-EF12-AF995F52D061}"/>
              </a:ext>
            </a:extLst>
          </p:cNvPr>
          <p:cNvCxnSpPr/>
          <p:nvPr/>
        </p:nvCxnSpPr>
        <p:spPr>
          <a:xfrm flipV="1">
            <a:off x="3557588" y="4945063"/>
            <a:ext cx="7937" cy="279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219DF9A-A419-B6A5-A4F5-FCEA7E87DDA1}"/>
              </a:ext>
            </a:extLst>
          </p:cNvPr>
          <p:cNvCxnSpPr/>
          <p:nvPr/>
        </p:nvCxnSpPr>
        <p:spPr>
          <a:xfrm flipV="1">
            <a:off x="6880225" y="4945063"/>
            <a:ext cx="7938" cy="279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D774831-2042-6DA8-8C03-2836F3A7FBEA}"/>
              </a:ext>
            </a:extLst>
          </p:cNvPr>
          <p:cNvCxnSpPr/>
          <p:nvPr/>
        </p:nvCxnSpPr>
        <p:spPr>
          <a:xfrm flipV="1">
            <a:off x="10202863" y="4945063"/>
            <a:ext cx="7937" cy="279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3" name="Obrázek 13">
            <a:extLst>
              <a:ext uri="{FF2B5EF4-FFF2-40B4-BE49-F238E27FC236}">
                <a16:creationId xmlns:a16="http://schemas.microsoft.com/office/drawing/2014/main" id="{356E764C-A1BD-6F5E-8634-E59400FF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264150"/>
            <a:ext cx="51593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Obrázek 14">
            <a:extLst>
              <a:ext uri="{FF2B5EF4-FFF2-40B4-BE49-F238E27FC236}">
                <a16:creationId xmlns:a16="http://schemas.microsoft.com/office/drawing/2014/main" id="{5BD0B4D2-DACB-14CD-B946-57C4800D1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5276850"/>
            <a:ext cx="4381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Obrázek 15">
            <a:extLst>
              <a:ext uri="{FF2B5EF4-FFF2-40B4-BE49-F238E27FC236}">
                <a16:creationId xmlns:a16="http://schemas.microsoft.com/office/drawing/2014/main" id="{AEF9E081-3C23-7F01-C496-50DBBDE59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5291138"/>
            <a:ext cx="463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Obrázek 16">
            <a:extLst>
              <a:ext uri="{FF2B5EF4-FFF2-40B4-BE49-F238E27FC236}">
                <a16:creationId xmlns:a16="http://schemas.microsoft.com/office/drawing/2014/main" id="{E3FC09AF-E3B9-64DE-1A54-6185ABC7F6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5260975"/>
            <a:ext cx="4905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Obrázek 17">
            <a:extLst>
              <a:ext uri="{FF2B5EF4-FFF2-40B4-BE49-F238E27FC236}">
                <a16:creationId xmlns:a16="http://schemas.microsoft.com/office/drawing/2014/main" id="{58056BC8-A48A-4A9F-7AE7-8935F9C48D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913" y="5270500"/>
            <a:ext cx="10842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6F40B97A-3FD8-FB2F-008D-3B3928F08AEF}"/>
              </a:ext>
            </a:extLst>
          </p:cNvPr>
          <p:cNvSpPr txBox="1"/>
          <p:nvPr/>
        </p:nvSpPr>
        <p:spPr>
          <a:xfrm>
            <a:off x="4691063" y="4978400"/>
            <a:ext cx="1508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dirty="0">
                <a:latin typeface="+mj-lt"/>
              </a:rPr>
              <a:t>. . .</a:t>
            </a:r>
            <a:endParaRPr lang="en-US" sz="3600" dirty="0">
              <a:latin typeface="+mj-lt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2D7168-7827-69E2-4C67-546C11A00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EC0F0-3742-B66B-0711-3F2C782B3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40C451D-136C-AE4A-5DA7-76A439A9C601}"/>
              </a:ext>
            </a:extLst>
          </p:cNvPr>
          <p:cNvSpPr txBox="1"/>
          <p:nvPr/>
        </p:nvSpPr>
        <p:spPr>
          <a:xfrm>
            <a:off x="1235460" y="420452"/>
            <a:ext cx="9721080" cy="5096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800" b="1" u="sng" dirty="0">
                <a:latin typeface="Calibri "/>
              </a:rPr>
              <a:t>Rozptyl – Diskrétní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Výpočet rozptylu</a:t>
            </a:r>
          </a:p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Droulette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2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24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2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Pxn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2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Xiall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aroulette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2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**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cs-CZ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endParaRPr lang="cs-CZ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800" b="1" u="sng" dirty="0">
                <a:latin typeface="Calibri "/>
              </a:rPr>
              <a:t>Rozptyl – Spojitý</a:t>
            </a:r>
          </a:p>
          <a:p>
            <a:pPr>
              <a:spcAft>
                <a:spcPts val="600"/>
              </a:spcAft>
            </a:pPr>
            <a:r>
              <a:rPr lang="cs-CZ" sz="2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Střední hodnota pro rozptyl</a:t>
            </a:r>
            <a:endParaRPr lang="cs-CZ" sz="2400" b="0" dirty="0">
              <a:solidFill>
                <a:srgbClr val="1F37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expectationproduct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(</a:t>
            </a:r>
            <a:r>
              <a:rPr lang="cs-CZ" sz="2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awater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2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**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pxn</a:t>
            </a:r>
            <a:endParaRPr lang="cs-CZ" sz="2400" b="0" dirty="0">
              <a:solidFill>
                <a:srgbClr val="1F37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endParaRPr lang="cs-CZ" sz="2400" dirty="0">
              <a:solidFill>
                <a:srgbClr val="1F37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2400" b="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Výpočet rozptylu</a:t>
            </a:r>
            <a:endParaRPr lang="cs-CZ" sz="2400" b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Dwater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cs-CZ" sz="2400" b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np.</a:t>
            </a:r>
            <a:r>
              <a:rPr lang="cs-CZ" sz="2400" b="0" dirty="0" err="1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sum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cs-CZ" sz="2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pxn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(</a:t>
            </a:r>
            <a:r>
              <a:rPr lang="cs-CZ" sz="2400" b="0" dirty="0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 err="1">
                <a:solidFill>
                  <a:srgbClr val="1F37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awater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2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**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cs-CZ" sz="2400" b="0" dirty="0">
                <a:solidFill>
                  <a:srgbClr val="098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2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 </a:t>
            </a:r>
            <a:r>
              <a:rPr lang="cs-CZ" sz="2400" b="0" dirty="0">
                <a:solidFill>
                  <a:srgbClr val="745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</a:t>
            </a:r>
            <a:r>
              <a:rPr lang="cs-CZ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DELTA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9841B8-A4EF-C834-C406-074F2C497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50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858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665262F-E46B-5105-60CC-2D9B71CFBC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252"/>
          <a:stretch/>
        </p:blipFill>
        <p:spPr>
          <a:xfrm>
            <a:off x="45720" y="1189994"/>
            <a:ext cx="6660000" cy="55444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6A23934-39FA-DF94-F53D-617C66DF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0069"/>
          <a:stretch/>
        </p:blipFill>
        <p:spPr>
          <a:xfrm>
            <a:off x="5486280" y="113564"/>
            <a:ext cx="6660000" cy="5830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EEE42D-4F5A-1728-6712-5E0A7F00A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51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76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7B860865-0C62-E602-5712-0C11D39D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632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Souborové</a:t>
            </a:r>
            <a:r>
              <a:rPr lang="en-US" altLang="en-US" dirty="0"/>
              <a:t> </a:t>
            </a:r>
            <a:r>
              <a:rPr lang="en-US" altLang="en-US" b="1" dirty="0" err="1"/>
              <a:t>odhady</a:t>
            </a:r>
            <a:r>
              <a:rPr lang="en-US" altLang="en-US" dirty="0"/>
              <a:t> </a:t>
            </a:r>
            <a:r>
              <a:rPr lang="en-US" altLang="en-US" dirty="0" err="1"/>
              <a:t>střední</a:t>
            </a:r>
            <a:r>
              <a:rPr lang="en-US" altLang="en-US" dirty="0"/>
              <a:t> </a:t>
            </a:r>
            <a:r>
              <a:rPr lang="en-US" altLang="en-US" dirty="0" err="1"/>
              <a:t>hodnoty</a:t>
            </a:r>
            <a:r>
              <a:rPr lang="en-US" altLang="en-US" dirty="0"/>
              <a:t> a </a:t>
            </a:r>
            <a:r>
              <a:rPr lang="en-US" altLang="en-US" dirty="0" err="1"/>
              <a:t>rozptylu</a:t>
            </a:r>
            <a:endParaRPr lang="en-US" alt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C28DE04-0D4C-EE46-C551-E5FCF072013D}"/>
              </a:ext>
            </a:extLst>
          </p:cNvPr>
          <p:cNvSpPr/>
          <p:nvPr/>
        </p:nvSpPr>
        <p:spPr>
          <a:xfrm>
            <a:off x="3482975" y="1417638"/>
            <a:ext cx="360363" cy="5303837"/>
          </a:xfrm>
          <a:prstGeom prst="rect">
            <a:avLst/>
          </a:prstGeom>
          <a:solidFill>
            <a:srgbClr val="FFFF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cs-CZ" sz="2400" i="1" dirty="0">
                <a:solidFill>
                  <a:schemeClr val="tx1"/>
                </a:solidFill>
              </a:rPr>
              <a:t>n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58372" name="Obrázek 5">
            <a:extLst>
              <a:ext uri="{FF2B5EF4-FFF2-40B4-BE49-F238E27FC236}">
                <a16:creationId xmlns:a16="http://schemas.microsoft.com/office/drawing/2014/main" id="{C87628EC-D74A-D66E-9DF9-B8A206832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281113"/>
            <a:ext cx="646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3" name="Skupina 7">
            <a:extLst>
              <a:ext uri="{FF2B5EF4-FFF2-40B4-BE49-F238E27FC236}">
                <a16:creationId xmlns:a16="http://schemas.microsoft.com/office/drawing/2014/main" id="{92FBC7DB-417D-1495-0DF7-776A84B4630E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1536700"/>
            <a:ext cx="8640763" cy="300038"/>
            <a:chOff x="238806" y="1705000"/>
            <a:chExt cx="8640960" cy="300132"/>
          </a:xfrm>
        </p:grpSpPr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50374AA7-A048-4CB4-B4DC-2C547D9E1319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1FFCB17A-74F5-D31A-8346-16264F7C0010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85E0A175-B940-F099-E6C5-C93F2F898555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EE48C58-0FE8-0A30-8F49-02428D889FDB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C9106869-A1DB-D7B1-507D-1E7C160C6F0D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79477FBB-FF4D-26DE-E121-F0F38375D65E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4" name="Skupina 14">
            <a:extLst>
              <a:ext uri="{FF2B5EF4-FFF2-40B4-BE49-F238E27FC236}">
                <a16:creationId xmlns:a16="http://schemas.microsoft.com/office/drawing/2014/main" id="{AC5908DB-58C6-FFD6-9252-5E2632276E84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1955800"/>
            <a:ext cx="8640763" cy="300038"/>
            <a:chOff x="238806" y="1705000"/>
            <a:chExt cx="8640960" cy="300132"/>
          </a:xfrm>
        </p:grpSpPr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7AFA139A-6AA9-E965-AF48-4A7A64544ED8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19F8E2BF-05C1-A4C9-56DF-5D404A78ED4D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509F7F3F-B2FA-2FC6-5F9B-0E7965946F30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BE674F05-14DE-F14D-D740-F8BDE799CB56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723450CE-BA9C-EADC-A8C8-76F44E3142D2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15573568-2057-C53B-AE28-0509E478AF28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5" name="Skupina 21">
            <a:extLst>
              <a:ext uri="{FF2B5EF4-FFF2-40B4-BE49-F238E27FC236}">
                <a16:creationId xmlns:a16="http://schemas.microsoft.com/office/drawing/2014/main" id="{16DF36FC-1CA9-EC45-13D2-D843B58F0604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2395538"/>
            <a:ext cx="8640763" cy="300037"/>
            <a:chOff x="238806" y="1705000"/>
            <a:chExt cx="8640960" cy="300132"/>
          </a:xfrm>
        </p:grpSpPr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06C751BC-61C6-BBA5-5DAF-7D8318597F15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4FD05D41-A576-E96C-9AB6-FE5E117EB1E2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0721EED7-BAA3-9563-780E-2FEAC492BF51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5CD4C173-F5BB-4F80-9C99-61970A9BB0D2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9A930DA8-0DFE-2485-650E-1EF89324A49D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ECAEE910-8F3D-60F2-0C5B-D00250B2E661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6" name="Skupina 28">
            <a:extLst>
              <a:ext uri="{FF2B5EF4-FFF2-40B4-BE49-F238E27FC236}">
                <a16:creationId xmlns:a16="http://schemas.microsoft.com/office/drawing/2014/main" id="{87B24862-9E52-C068-0C94-286B04CD17FF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4214813"/>
            <a:ext cx="8640763" cy="300037"/>
            <a:chOff x="238806" y="1705000"/>
            <a:chExt cx="8640960" cy="300132"/>
          </a:xfrm>
        </p:grpSpPr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25CAADB4-00EE-7D8D-888B-37317214F9A3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FDD27214-FA40-E74A-2752-91FCB5F5680C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7526E204-B501-CC42-E241-A71241369FAF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2012BC95-D505-72C2-0DDF-F5D9DBFA66DE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CBA87DD2-5866-E350-3C3C-65860D33C9CD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7521C10F-6AAA-953C-7859-6A2C85CEBCFC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7" name="Skupina 35">
            <a:extLst>
              <a:ext uri="{FF2B5EF4-FFF2-40B4-BE49-F238E27FC236}">
                <a16:creationId xmlns:a16="http://schemas.microsoft.com/office/drawing/2014/main" id="{62F25539-FE3B-C722-6C06-F410AD7C99ED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5916613"/>
            <a:ext cx="8640763" cy="300037"/>
            <a:chOff x="238806" y="1705000"/>
            <a:chExt cx="8640960" cy="300132"/>
          </a:xfrm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5B34FBB0-9019-492D-1E31-A3BE5ADB39C6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CAAB7129-8056-0EC6-356B-C37D72C22C21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BE2DF155-A932-7165-8E35-94354FF0CE53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DBD456E1-D25E-F67B-8ABC-2C8C593DBBA1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331CB48E-43EC-60A1-DD71-DB34B792E862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B634C157-B946-BBF4-49C2-8A55A8A2D143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378" name="Obrázek 42">
            <a:extLst>
              <a:ext uri="{FF2B5EF4-FFF2-40B4-BE49-F238E27FC236}">
                <a16:creationId xmlns:a16="http://schemas.microsoft.com/office/drawing/2014/main" id="{1538DD36-788E-EB04-B350-B77D2FF2C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751013"/>
            <a:ext cx="6191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Obrázek 43">
            <a:extLst>
              <a:ext uri="{FF2B5EF4-FFF2-40B4-BE49-F238E27FC236}">
                <a16:creationId xmlns:a16="http://schemas.microsoft.com/office/drawing/2014/main" id="{80C3EEE2-D7EF-1EDF-184A-9C067B872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984625"/>
            <a:ext cx="644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Obrázek 44">
            <a:extLst>
              <a:ext uri="{FF2B5EF4-FFF2-40B4-BE49-F238E27FC236}">
                <a16:creationId xmlns:a16="http://schemas.microsoft.com/office/drawing/2014/main" id="{99F1B41E-6631-7856-9E52-32CBF17C4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5716588"/>
            <a:ext cx="6715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C979F8-E664-7B1F-975A-8EB4C10FB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52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>
            <a:extLst>
              <a:ext uri="{FF2B5EF4-FFF2-40B4-BE49-F238E27FC236}">
                <a16:creationId xmlns:a16="http://schemas.microsoft.com/office/drawing/2014/main" id="{157B8AE1-2963-0B5F-9D54-57CCC47B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Stačí</a:t>
            </a:r>
            <a:r>
              <a:rPr lang="en-US" altLang="en-US" dirty="0"/>
              <a:t> </a:t>
            </a:r>
            <a:r>
              <a:rPr lang="en-US" altLang="en-US" dirty="0" err="1"/>
              <a:t>vybrat</a:t>
            </a:r>
            <a:r>
              <a:rPr lang="en-US" altLang="en-US" dirty="0"/>
              <a:t> data a </a:t>
            </a:r>
            <a:r>
              <a:rPr lang="en-US" altLang="en-US" dirty="0" err="1"/>
              <a:t>použít</a:t>
            </a:r>
            <a:r>
              <a:rPr lang="en-US" altLang="en-US" dirty="0"/>
              <a:t> </a:t>
            </a:r>
            <a:r>
              <a:rPr lang="en-US" altLang="en-US" dirty="0" err="1"/>
              <a:t>vzorce</a:t>
            </a:r>
            <a:r>
              <a:rPr lang="en-US" altLang="en-US" dirty="0"/>
              <a:t> </a:t>
            </a:r>
            <a:r>
              <a:rPr lang="en-US" altLang="en-US" dirty="0" err="1"/>
              <a:t>známé</a:t>
            </a:r>
            <a:r>
              <a:rPr lang="en-US" altLang="en-US" dirty="0"/>
              <a:t> ze </a:t>
            </a:r>
            <a:r>
              <a:rPr lang="en-US" altLang="en-US" dirty="0" err="1"/>
              <a:t>střední</a:t>
            </a:r>
            <a:r>
              <a:rPr lang="en-US" altLang="en-US" dirty="0"/>
              <a:t> </a:t>
            </a:r>
            <a:r>
              <a:rPr lang="en-US" altLang="en-US" dirty="0" err="1"/>
              <a:t>školy</a:t>
            </a:r>
            <a:r>
              <a:rPr lang="en-US" altLang="en-US" dirty="0"/>
              <a:t>!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3A771A-CBEC-8B71-71A1-B1E6384DF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/>
              <a:t>Diskrétní</a:t>
            </a:r>
            <a:r>
              <a:rPr lang="en-US" b="1" dirty="0"/>
              <a:t> </a:t>
            </a:r>
            <a:r>
              <a:rPr lang="en-US" b="1" dirty="0" err="1"/>
              <a:t>hodnoty</a:t>
            </a:r>
            <a:endParaRPr lang="en-US" b="1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#</a:t>
            </a:r>
            <a:r>
              <a:rPr lang="en-US" sz="2000" dirty="0" err="1">
                <a:solidFill>
                  <a:srgbClr val="FF0000"/>
                </a:solidFill>
              </a:rPr>
              <a:t>mean_variance_estimation_discrete</a:t>
            </a:r>
            <a:endParaRPr lang="en-US" sz="20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sz="4800" dirty="0"/>
          </a:p>
          <a:p>
            <a:pPr eaLnBrk="1" hangingPunct="1">
              <a:defRPr/>
            </a:pPr>
            <a:r>
              <a:rPr lang="en-US" dirty="0" err="1"/>
              <a:t>Spojité</a:t>
            </a:r>
            <a:r>
              <a:rPr lang="en-US" dirty="0"/>
              <a:t> </a:t>
            </a:r>
            <a:r>
              <a:rPr lang="en-US" dirty="0" err="1"/>
              <a:t>hodnoty</a:t>
            </a:r>
            <a:endParaRPr 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#</a:t>
            </a:r>
            <a:r>
              <a:rPr lang="en-US" sz="2000" dirty="0" err="1">
                <a:solidFill>
                  <a:srgbClr val="FF0000"/>
                </a:solidFill>
              </a:rPr>
              <a:t>mean_variance_estimation_continuous</a:t>
            </a:r>
            <a:endParaRPr lang="en-US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54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Super, </a:t>
            </a:r>
            <a:r>
              <a:rPr lang="en-US" b="1" dirty="0" err="1">
                <a:solidFill>
                  <a:srgbClr val="FF0000"/>
                </a:solidFill>
              </a:rPr>
              <a:t>vzorce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jsou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úplně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stejné</a:t>
            </a:r>
            <a:r>
              <a:rPr lang="en-US" b="1" dirty="0">
                <a:solidFill>
                  <a:srgbClr val="FF0000"/>
                </a:solidFill>
              </a:rPr>
              <a:t>!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59397" name="Obrázek 4">
            <a:extLst>
              <a:ext uri="{FF2B5EF4-FFF2-40B4-BE49-F238E27FC236}">
                <a16:creationId xmlns:a16="http://schemas.microsoft.com/office/drawing/2014/main" id="{8EBD157C-A060-BF2F-7CC4-F636E23C7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852936"/>
            <a:ext cx="2890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Obrázek 5">
            <a:extLst>
              <a:ext uri="{FF2B5EF4-FFF2-40B4-BE49-F238E27FC236}">
                <a16:creationId xmlns:a16="http://schemas.microsoft.com/office/drawing/2014/main" id="{22E2E957-5A41-FA15-C1FF-048590D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852936"/>
            <a:ext cx="4178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Obrázek 4">
            <a:extLst>
              <a:ext uri="{FF2B5EF4-FFF2-40B4-BE49-F238E27FC236}">
                <a16:creationId xmlns:a16="http://schemas.microsoft.com/office/drawing/2014/main" id="{342E06E3-DDBA-3F1B-B0E2-3CE64CF08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5114379"/>
            <a:ext cx="2890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Obrázek 5">
            <a:extLst>
              <a:ext uri="{FF2B5EF4-FFF2-40B4-BE49-F238E27FC236}">
                <a16:creationId xmlns:a16="http://schemas.microsoft.com/office/drawing/2014/main" id="{31A2C3B4-80EC-5F4E-0497-0ADAE461D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114379"/>
            <a:ext cx="4178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9824AF-F983-14AF-58EF-B5069FFDE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53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82E09-8ADE-6706-68F5-51E5DD4E5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AA1E7F9-531A-797E-6736-73B52432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E9B271A0-BA7B-111A-1643-67948E1BC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Úvod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terminologie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data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pro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zbytek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této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přednášky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popisující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náhodné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distribuční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(CDF),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pravděpodobnosti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hustota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pravděpodobnosti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(PDF) </a:t>
            </a:r>
          </a:p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Vztah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mezi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dvěma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sdružené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pravděpodobnosti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sdružená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PDF </a:t>
            </a:r>
          </a:p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Momenty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průměr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rozptyl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b="1" dirty="0" err="1">
                <a:solidFill>
                  <a:srgbClr val="FF0000"/>
                </a:solidFill>
              </a:rPr>
              <a:t>Korelační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koeficienty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altLang="en-US" dirty="0" err="1"/>
              <a:t>Shrnutí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02115E-293D-3334-6A5B-E9038C4B3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54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23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>
            <a:extLst>
              <a:ext uri="{FF2B5EF4-FFF2-40B4-BE49-F238E27FC236}">
                <a16:creationId xmlns:a16="http://schemas.microsoft.com/office/drawing/2014/main" id="{3E637BED-E982-4CFF-7B63-3A0E6F7F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9392"/>
            <a:ext cx="10515600" cy="1325563"/>
          </a:xfrm>
        </p:spPr>
        <p:txBody>
          <a:bodyPr/>
          <a:lstStyle/>
          <a:p>
            <a:r>
              <a:rPr lang="cs-CZ" altLang="en-US" dirty="0">
                <a:solidFill>
                  <a:srgbClr val="1436CA"/>
                </a:solidFill>
              </a:rPr>
              <a:t>K</a:t>
            </a:r>
            <a:r>
              <a:rPr lang="en-US" altLang="en-US" dirty="0" err="1">
                <a:solidFill>
                  <a:srgbClr val="1436CA"/>
                </a:solidFill>
              </a:rPr>
              <a:t>orela</a:t>
            </a:r>
            <a:r>
              <a:rPr lang="cs-CZ" altLang="en-US" dirty="0">
                <a:solidFill>
                  <a:srgbClr val="1436CA"/>
                </a:solidFill>
              </a:rPr>
              <a:t>ční koeficient</a:t>
            </a:r>
            <a:endParaRPr lang="en-US" altLang="en-US" dirty="0"/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8AAD5595-F765-9869-310B-CA056DC4E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720"/>
            <a:ext cx="11018440" cy="5733256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dirty="0" err="1"/>
              <a:t>Očekávání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součinu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hodnot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dvou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různých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časech</a:t>
            </a:r>
            <a:endParaRPr lang="en-US" altLang="en-US" sz="2400" dirty="0"/>
          </a:p>
          <a:p>
            <a:pPr lvl="1">
              <a:lnSpc>
                <a:spcPct val="100000"/>
              </a:lnSpc>
              <a:defRPr/>
            </a:pPr>
            <a:r>
              <a:rPr lang="cs-CZ" altLang="en-US" sz="2000" b="1" dirty="0"/>
              <a:t>Jedna hodnota </a:t>
            </a:r>
            <a:r>
              <a:rPr lang="cs-CZ" altLang="en-US" sz="2000" dirty="0"/>
              <a:t>charakterizující</a:t>
            </a:r>
            <a:br>
              <a:rPr lang="cs-CZ" altLang="en-US" sz="2000" dirty="0"/>
            </a:br>
            <a:r>
              <a:rPr lang="cs-CZ" altLang="en-US" sz="2000" dirty="0"/>
              <a:t>vztah dvou různých časů</a:t>
            </a:r>
            <a:endParaRPr lang="en-US" altLang="en-US" sz="2000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dirty="0" err="1"/>
              <a:t>Diskrétní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případ</a:t>
            </a:r>
            <a:r>
              <a:rPr lang="en-US" altLang="en-US" sz="2400" dirty="0"/>
              <a:t> – </a:t>
            </a:r>
            <a:r>
              <a:rPr lang="en-US" altLang="en-US" sz="2400" dirty="0" err="1"/>
              <a:t>diskrétní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hodnoty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</a:t>
            </a:r>
            <a:r>
              <a:rPr lang="cs-CZ" altLang="en-US" sz="2400" dirty="0"/>
              <a:t>a </a:t>
            </a:r>
            <a:r>
              <a:rPr lang="en-US" altLang="en-US" sz="2400" i="1" dirty="0"/>
              <a:t>X</a:t>
            </a:r>
            <a:r>
              <a:rPr lang="cs-CZ" altLang="en-US" sz="2400" i="1" baseline="-25000" dirty="0"/>
              <a:t>j, </a:t>
            </a:r>
            <a:r>
              <a:rPr lang="cs-CZ" altLang="en-US" sz="2400" dirty="0"/>
              <a:t>sdružené pravděpodobnosti</a:t>
            </a:r>
            <a:br>
              <a:rPr lang="cs-CZ" altLang="en-US" sz="2400" dirty="0"/>
            </a:br>
            <a:r>
              <a:rPr lang="en-US" altLang="en-US" sz="2400" i="1" dirty="0"/>
              <a:t>P(X</a:t>
            </a:r>
            <a:r>
              <a:rPr lang="en-US" altLang="en-US" sz="2400" i="1" baseline="-25000" dirty="0"/>
              <a:t>i </a:t>
            </a:r>
            <a:r>
              <a:rPr lang="en-US" altLang="en-US" sz="2400" i="1" dirty="0"/>
              <a:t>, </a:t>
            </a:r>
            <a:r>
              <a:rPr lang="en-US" altLang="en-US" sz="2400" i="1" dirty="0" err="1"/>
              <a:t>X</a:t>
            </a:r>
            <a:r>
              <a:rPr lang="en-US" altLang="en-US" sz="2400" i="1" baseline="-25000" dirty="0" err="1"/>
              <a:t>j</a:t>
            </a:r>
            <a:r>
              <a:rPr lang="en-US" altLang="en-US" sz="2400" i="1" baseline="-25000" dirty="0"/>
              <a:t> </a:t>
            </a:r>
            <a:r>
              <a:rPr lang="en-US" altLang="en-US" sz="2400" i="1" dirty="0"/>
              <a:t>, n</a:t>
            </a:r>
            <a:r>
              <a:rPr lang="en-US" altLang="en-US" sz="2400" i="1" baseline="-25000" dirty="0"/>
              <a:t>1 </a:t>
            </a:r>
            <a:r>
              <a:rPr lang="en-US" altLang="en-US" sz="2400" i="1" dirty="0"/>
              <a:t>, n</a:t>
            </a:r>
            <a:r>
              <a:rPr lang="en-US" altLang="en-US" sz="2400" i="1" baseline="-25000" dirty="0"/>
              <a:t>2</a:t>
            </a:r>
            <a:r>
              <a:rPr lang="en-US" altLang="en-US" sz="2400" i="1" dirty="0"/>
              <a:t>)</a:t>
            </a:r>
            <a:r>
              <a:rPr lang="cs-CZ" altLang="en-US" sz="2400" i="1" dirty="0"/>
              <a:t>, </a:t>
            </a:r>
            <a:r>
              <a:rPr lang="cs-CZ" altLang="en-US" sz="2400" dirty="0"/>
              <a:t>d</a:t>
            </a:r>
            <a:r>
              <a:rPr lang="en-US" altLang="en-US" sz="2400" dirty="0" err="1"/>
              <a:t>vojit</a:t>
            </a:r>
            <a:r>
              <a:rPr lang="cs-CZ" altLang="en-US" sz="2400" dirty="0"/>
              <a:t>á</a:t>
            </a:r>
            <a:r>
              <a:rPr lang="en-US" altLang="en-US" sz="2400" dirty="0"/>
              <a:t> </a:t>
            </a:r>
            <a:r>
              <a:rPr lang="cs-CZ" altLang="en-US" sz="2400" dirty="0"/>
              <a:t>suma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přes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všechny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hodnoty</a:t>
            </a:r>
            <a:r>
              <a:rPr lang="cs-CZ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  </a:t>
            </a:r>
            <a:r>
              <a:rPr lang="cs-CZ" altLang="en-US" sz="2400" dirty="0"/>
              <a:t>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přes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všechny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hodnoty</a:t>
            </a:r>
            <a:r>
              <a:rPr lang="cs-CZ" altLang="en-US" sz="2400" dirty="0"/>
              <a:t> </a:t>
            </a:r>
            <a:r>
              <a:rPr lang="en-US" altLang="en-US" sz="2400" i="1" dirty="0" err="1"/>
              <a:t>X</a:t>
            </a:r>
            <a:r>
              <a:rPr lang="en-US" altLang="en-US" sz="2400" i="1" baseline="-25000" dirty="0" err="1"/>
              <a:t>j</a:t>
            </a:r>
            <a:r>
              <a:rPr lang="en-US" altLang="en-US" sz="2400" dirty="0"/>
              <a:t>).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#</a:t>
            </a:r>
            <a:r>
              <a:rPr lang="en-US" altLang="en-US" sz="2400" dirty="0" err="1">
                <a:solidFill>
                  <a:srgbClr val="FF0000"/>
                </a:solidFill>
              </a:rPr>
              <a:t>corrcoef_discrete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400" dirty="0" err="1"/>
              <a:t>Spojitý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případ</a:t>
            </a:r>
            <a:r>
              <a:rPr lang="en-US" altLang="en-US" sz="2400" dirty="0"/>
              <a:t> – </a:t>
            </a:r>
            <a:r>
              <a:rPr lang="en-US" altLang="en-US" sz="2400" dirty="0" err="1"/>
              <a:t>spojité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hodnoty</a:t>
            </a:r>
            <a:r>
              <a:rPr lang="en-US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</a:t>
            </a:r>
            <a:r>
              <a:rPr lang="cs-CZ" altLang="en-US" sz="2400" dirty="0"/>
              <a:t>a </a:t>
            </a:r>
            <a:r>
              <a:rPr lang="en-US" altLang="en-US" sz="2400" i="1" dirty="0"/>
              <a:t>x</a:t>
            </a:r>
            <a:r>
              <a:rPr lang="cs-CZ" altLang="en-US" sz="2400" i="1" baseline="-25000" dirty="0"/>
              <a:t>j, </a:t>
            </a:r>
            <a:r>
              <a:rPr lang="cs-CZ" altLang="en-US" sz="2400" dirty="0"/>
              <a:t>sdružená funkce hustoty pravděpodobnosti</a:t>
            </a:r>
            <a:r>
              <a:rPr lang="en-US" altLang="en-US" sz="2400" dirty="0"/>
              <a:t> </a:t>
            </a:r>
            <a:r>
              <a:rPr lang="en-US" altLang="en-US" sz="2400" i="1" dirty="0"/>
              <a:t>p(x</a:t>
            </a:r>
            <a:r>
              <a:rPr lang="en-US" altLang="en-US" sz="2400" i="1" baseline="-25000" dirty="0"/>
              <a:t>1 </a:t>
            </a:r>
            <a:r>
              <a:rPr lang="en-US" altLang="en-US" sz="2400" i="1" dirty="0"/>
              <a:t>, x</a:t>
            </a:r>
            <a:r>
              <a:rPr lang="en-US" altLang="en-US" sz="2400" i="1" baseline="-25000" dirty="0"/>
              <a:t>2 </a:t>
            </a:r>
            <a:r>
              <a:rPr lang="en-US" altLang="en-US" sz="2400" i="1" dirty="0"/>
              <a:t>, n</a:t>
            </a:r>
            <a:r>
              <a:rPr lang="en-US" altLang="en-US" sz="2400" i="1" baseline="-25000" dirty="0"/>
              <a:t>1 </a:t>
            </a:r>
            <a:r>
              <a:rPr lang="en-US" altLang="en-US" sz="2400" i="1" dirty="0"/>
              <a:t>, n</a:t>
            </a:r>
            <a:r>
              <a:rPr lang="en-US" altLang="en-US" sz="2400" i="1" baseline="-25000" dirty="0"/>
              <a:t>2</a:t>
            </a:r>
            <a:r>
              <a:rPr lang="en-US" altLang="en-US" sz="2400" i="1" dirty="0"/>
              <a:t>)</a:t>
            </a:r>
            <a:r>
              <a:rPr lang="cs-CZ" altLang="en-US" sz="2400" i="1" dirty="0"/>
              <a:t>, </a:t>
            </a:r>
            <a:r>
              <a:rPr lang="cs-CZ" altLang="en-US" sz="2400" dirty="0"/>
              <a:t>dvojný integrál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přes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všechny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hodnoty</a:t>
            </a:r>
            <a:r>
              <a:rPr lang="cs-CZ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1 </a:t>
            </a:r>
            <a:r>
              <a:rPr lang="cs-CZ" altLang="en-US" sz="2400" dirty="0"/>
              <a:t>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přes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všechny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hodnoty</a:t>
            </a:r>
            <a:r>
              <a:rPr lang="cs-CZ" altLang="en-US" sz="2400" dirty="0"/>
              <a:t> 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2 </a:t>
            </a:r>
            <a:r>
              <a:rPr lang="en-US" altLang="en-US" sz="2400" dirty="0"/>
              <a:t>).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#</a:t>
            </a:r>
            <a:r>
              <a:rPr lang="en-US" altLang="en-US" sz="2400" dirty="0" err="1">
                <a:solidFill>
                  <a:srgbClr val="FF0000"/>
                </a:solidFill>
              </a:rPr>
              <a:t>corrcoef_continuous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altLang="en-US" sz="2400" dirty="0"/>
              <a:t>V </a:t>
            </a:r>
            <a:r>
              <a:rPr lang="cs-CZ" altLang="en-US" sz="2400" dirty="0"/>
              <a:t>demech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věnujte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opět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pozornost</a:t>
            </a:r>
            <a:br>
              <a:rPr lang="cs-CZ" altLang="en-US" sz="2400" dirty="0"/>
            </a:br>
            <a:r>
              <a:rPr lang="en-US" altLang="en-US" sz="2400" dirty="0" err="1"/>
              <a:t>vizualizaci</a:t>
            </a:r>
            <a:r>
              <a:rPr lang="en-US" altLang="en-US" sz="2400" dirty="0"/>
              <a:t> </a:t>
            </a:r>
            <a:r>
              <a:rPr lang="cs-CZ" altLang="en-US" sz="2400" dirty="0"/>
              <a:t>součinu </a:t>
            </a:r>
            <a:r>
              <a:rPr lang="cs-CZ" altLang="en-US" sz="2400" b="1" dirty="0"/>
              <a:t>„</a:t>
            </a:r>
            <a:r>
              <a:rPr lang="en-US" altLang="en-US" sz="2400" b="1" dirty="0" err="1"/>
              <a:t>pravděpodobnost</a:t>
            </a:r>
            <a:r>
              <a:rPr lang="en-US" altLang="en-US" sz="2400" b="1" dirty="0"/>
              <a:t> (</a:t>
            </a:r>
            <a:r>
              <a:rPr lang="en-US" altLang="en-US" sz="2400" b="1" dirty="0" err="1"/>
              <a:t>nebo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hustota</a:t>
            </a:r>
            <a:r>
              <a:rPr lang="en-US" altLang="en-US" sz="2400" b="1" dirty="0"/>
              <a:t>) </a:t>
            </a:r>
            <a:r>
              <a:rPr lang="en-US" altLang="en-US" sz="2400" b="1" dirty="0" err="1"/>
              <a:t>krát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věc</a:t>
            </a:r>
            <a:r>
              <a:rPr lang="en-US" altLang="en-US" sz="2400" b="1" dirty="0"/>
              <a:t>, </a:t>
            </a:r>
            <a:r>
              <a:rPr lang="en-US" altLang="en-US" sz="2400" b="1" dirty="0" err="1"/>
              <a:t>kterou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očekáváme</a:t>
            </a:r>
            <a:r>
              <a:rPr lang="cs-CZ" altLang="en-US" sz="2400" b="1" dirty="0"/>
              <a:t>“</a:t>
            </a:r>
            <a:r>
              <a:rPr lang="en-US" altLang="en-US" sz="2400" b="1" dirty="0"/>
              <a:t> (</a:t>
            </a:r>
            <a:r>
              <a:rPr lang="en-US" altLang="en-US" sz="2400" b="1" dirty="0" err="1"/>
              <a:t>tentokrát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ve</a:t>
            </a:r>
            <a:r>
              <a:rPr lang="en-US" altLang="en-US" sz="2400" b="1" dirty="0"/>
              <a:t> 2D) </a:t>
            </a:r>
            <a:r>
              <a:rPr lang="en-US" altLang="en-US" sz="2400" dirty="0"/>
              <a:t>!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600" dirty="0"/>
          </a:p>
        </p:txBody>
      </p:sp>
      <p:pic>
        <p:nvPicPr>
          <p:cNvPr id="61445" name="Obrázek 5">
            <a:extLst>
              <a:ext uri="{FF2B5EF4-FFF2-40B4-BE49-F238E27FC236}">
                <a16:creationId xmlns:a16="http://schemas.microsoft.com/office/drawing/2014/main" id="{E886AD21-4618-918F-C690-46E50F551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1484784"/>
            <a:ext cx="46085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Obrázek 7">
            <a:extLst>
              <a:ext uri="{FF2B5EF4-FFF2-40B4-BE49-F238E27FC236}">
                <a16:creationId xmlns:a16="http://schemas.microsoft.com/office/drawing/2014/main" id="{83DB409E-EF9D-004F-191B-9DCFD4C66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068135"/>
            <a:ext cx="546893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Obrázek 9">
            <a:extLst>
              <a:ext uri="{FF2B5EF4-FFF2-40B4-BE49-F238E27FC236}">
                <a16:creationId xmlns:a16="http://schemas.microsoft.com/office/drawing/2014/main" id="{C1A72673-3776-A78B-000C-971EC29DC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821348"/>
            <a:ext cx="6530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F25932-C6C3-7AD1-ED02-BE9E8E7C6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55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68116-B569-2650-0F32-754663C1C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82B1744-3306-E651-1FCF-64157159EF0C}"/>
              </a:ext>
            </a:extLst>
          </p:cNvPr>
          <p:cNvSpPr txBox="1"/>
          <p:nvPr/>
        </p:nvSpPr>
        <p:spPr>
          <a:xfrm>
            <a:off x="155340" y="99000"/>
            <a:ext cx="11881320" cy="66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cs-CZ" sz="2800" b="1" u="sng" dirty="0">
                <a:latin typeface="Calibri "/>
              </a:rPr>
              <a:t>Korelační koeficienty – Diskrétní</a:t>
            </a: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Definice možných hodnot pro náhodné veličiny X1 a X2 na ruletě</a:t>
            </a:r>
            <a:endParaRPr lang="cs-CZ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X1all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cs-CZ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np.</a:t>
            </a:r>
            <a:r>
              <a:rPr lang="cs-CZ" sz="1400" b="0" dirty="0" err="1"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arange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cs-CZ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36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cs-CZ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cs-CZ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Ruleta obsahuje čísla od 0 do 36 (žádné další nejsou)</a:t>
            </a:r>
            <a:endParaRPr lang="cs-CZ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X2all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cs-CZ" sz="1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np.</a:t>
            </a:r>
            <a:r>
              <a:rPr lang="cs-CZ" sz="1400" b="0" dirty="0" err="1"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arange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cs-CZ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36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cs-CZ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 </a:t>
            </a:r>
            <a:r>
              <a:rPr lang="cs-CZ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Ruleta obsahuje čísla od 0 do 36 (žádné další nejsou)</a:t>
            </a:r>
            <a:endParaRPr lang="cs-CZ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n1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cs-CZ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cs-CZ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Časový okamžik n1</a:t>
            </a:r>
            <a:endParaRPr lang="cs-CZ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n2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cs-CZ" sz="1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cs-CZ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Časový okamžik n2</a:t>
            </a:r>
            <a:endParaRPr lang="cs-CZ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data1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ROULETTE[:, </a:t>
            </a:r>
            <a:r>
              <a:rPr lang="cs-CZ" sz="1400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n1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 </a:t>
            </a:r>
            <a:r>
              <a:rPr lang="cs-CZ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Hodnoty X1 v čase n1</a:t>
            </a:r>
            <a:endParaRPr lang="cs-CZ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data2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ROULETTE[:, </a:t>
            </a:r>
            <a:r>
              <a:rPr lang="cs-CZ" sz="1400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n2</a:t>
            </a:r>
            <a:r>
              <a:rPr lang="cs-CZ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 </a:t>
            </a:r>
            <a:r>
              <a:rPr lang="cs-CZ" sz="14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Hodnoty X2 v čase n2</a:t>
            </a:r>
            <a:endParaRPr lang="cs-CZ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b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Inicializace matice společné pravděpodobnosti PX1X2n1n2</a:t>
            </a:r>
            <a:endParaRPr lang="cs-CZ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PX1X2n1n2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cs-CZ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np.zeros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cs-CZ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X1all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.size, </a:t>
            </a:r>
            <a:r>
              <a:rPr lang="cs-CZ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X2all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.size))</a:t>
            </a:r>
          </a:p>
          <a:p>
            <a:pPr>
              <a:spcAft>
                <a:spcPts val="600"/>
              </a:spcAft>
            </a:pPr>
            <a:b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Výpočet společné pravděpodobnosti P(X1, X2) pro časy n1 a n2</a:t>
            </a:r>
            <a:endParaRPr lang="cs-CZ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 err="1">
                <a:solidFill>
                  <a:srgbClr val="8F08C4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ii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X1 </a:t>
            </a:r>
            <a:r>
              <a:rPr lang="cs-CZ" b="0" dirty="0">
                <a:solidFill>
                  <a:srgbClr val="8F08C4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enumerate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cs-CZ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X1all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cs-CZ" b="0" dirty="0" err="1">
                <a:solidFill>
                  <a:srgbClr val="8F08C4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jj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X2 </a:t>
            </a:r>
            <a:r>
              <a:rPr lang="cs-CZ" b="0" dirty="0">
                <a:solidFill>
                  <a:srgbClr val="8F08C4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 err="1">
                <a:solidFill>
                  <a:srgbClr val="2B91AF"/>
                </a:solidFill>
                <a:effectLst/>
                <a:latin typeface="Consolas" panose="020B0609020204030204" pitchFamily="49" charset="0"/>
              </a:rPr>
              <a:t>enumerate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cs-CZ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X2all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Počet případů, kdy data1 == X1 A SOUČASNĚ data2 == X2, dělený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celk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 počtem vzorků</a:t>
            </a:r>
            <a:endParaRPr lang="cs-CZ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cs-CZ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PX1X2n1n2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cs-CZ" b="0" dirty="0" err="1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ii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cs-CZ" b="0" dirty="0" err="1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jj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cs-CZ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np.</a:t>
            </a:r>
            <a:r>
              <a:rPr lang="cs-CZ" b="0" dirty="0" err="1"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cs-CZ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data1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X1) &amp; (</a:t>
            </a:r>
            <a:r>
              <a:rPr lang="cs-CZ" b="0" dirty="0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data2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cs-CZ" b="0" dirty="0"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X2)) / </a:t>
            </a:r>
            <a:r>
              <a:rPr lang="cs-CZ" b="0" dirty="0" err="1">
                <a:solidFill>
                  <a:srgbClr val="1F377F"/>
                </a:solidFill>
                <a:effectLst/>
                <a:latin typeface="Consolas" panose="020B0609020204030204" pitchFamily="49" charset="0"/>
              </a:rPr>
              <a:t>OMEGAroulette</a:t>
            </a:r>
            <a:endParaRPr lang="cs-CZ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br>
              <a:rPr lang="cs-CZ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 Tento kód provádí výpočet společné pravděpodobnosti pro dané časy n1 a n2.</a:t>
            </a:r>
            <a:endParaRPr lang="cs-CZ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Výsledkem je matice PX1X2n1n2 obsahující </a:t>
            </a:r>
            <a:r>
              <a:rPr lang="cs-CZ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pravděp</a:t>
            </a:r>
            <a:r>
              <a:rPr lang="cs-CZ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 pro každou kombinaci hodnot X1 a X2.</a:t>
            </a:r>
            <a:endParaRPr lang="cs-CZ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spcAft>
                <a:spcPts val="600"/>
              </a:spcAft>
            </a:pPr>
            <a:br>
              <a:rPr lang="cs-CZ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cs-CZ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cs-CZ" sz="2800" b="1" u="sng" dirty="0">
              <a:latin typeface="Calibri 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EED887-5FE6-A182-5720-11F158A75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56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40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ba, skica, Dětské kresby, inkoust&#10;&#10;Popis byl vytvořen automaticky">
            <a:extLst>
              <a:ext uri="{FF2B5EF4-FFF2-40B4-BE49-F238E27FC236}">
                <a16:creationId xmlns:a16="http://schemas.microsoft.com/office/drawing/2014/main" id="{4C6D18BC-D849-EAB5-2024-96E4BB414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556"/>
            <a:ext cx="12192000" cy="5576888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4B16A59-5F10-8EBD-5BC6-65DA98FD4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57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060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>
            <a:extLst>
              <a:ext uri="{FF2B5EF4-FFF2-40B4-BE49-F238E27FC236}">
                <a16:creationId xmlns:a16="http://schemas.microsoft.com/office/drawing/2014/main" id="{1CECDF6A-F7C7-F219-C0D5-24B6867E6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Diskrétní</a:t>
            </a:r>
            <a:r>
              <a:rPr lang="en-US" altLang="en-US" dirty="0"/>
              <a:t> </a:t>
            </a:r>
            <a:r>
              <a:rPr lang="cs-CZ" altLang="en-US" dirty="0"/>
              <a:t>případ I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E328B9-EE21-0E22-B393-E82A9E58E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dirty="0"/>
              <a:t> = 10,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dirty="0"/>
              <a:t> = 11</a:t>
            </a:r>
          </a:p>
          <a:p>
            <a:pPr>
              <a:defRPr/>
            </a:pPr>
            <a:r>
              <a:rPr lang="en-US" dirty="0" err="1"/>
              <a:t>Určitá</a:t>
            </a:r>
            <a:r>
              <a:rPr lang="en-US" dirty="0"/>
              <a:t> </a:t>
            </a:r>
            <a:r>
              <a:rPr lang="en-US" dirty="0" err="1"/>
              <a:t>korelace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pl-PL" dirty="0"/>
              <a:t>Ale hodnoty mají střední</a:t>
            </a:r>
            <a:br>
              <a:rPr lang="pl-PL" dirty="0"/>
            </a:br>
            <a:r>
              <a:rPr lang="pl-PL" dirty="0"/>
              <a:t>hodnotu ... pokud ji odstraníme</a:t>
            </a:r>
            <a:endParaRPr lang="en-US" dirty="0"/>
          </a:p>
          <a:p>
            <a:pPr>
              <a:defRPr/>
            </a:pPr>
            <a:r>
              <a:rPr lang="en-US" dirty="0"/>
              <a:t>323.6 – 18</a:t>
            </a:r>
            <a:r>
              <a:rPr lang="en-US" baseline="30000" dirty="0"/>
              <a:t>2</a:t>
            </a:r>
            <a:r>
              <a:rPr lang="en-US" dirty="0"/>
              <a:t> = -0.4, </a:t>
            </a:r>
            <a:br>
              <a:rPr lang="cs-CZ" dirty="0"/>
            </a:br>
            <a:r>
              <a:rPr lang="en-US" dirty="0"/>
              <a:t>to je </a:t>
            </a:r>
            <a:r>
              <a:rPr lang="cs-CZ" dirty="0"/>
              <a:t>skoro</a:t>
            </a:r>
            <a:r>
              <a:rPr lang="en-US" dirty="0"/>
              <a:t> </a:t>
            </a:r>
            <a:r>
              <a:rPr lang="en-US" dirty="0" err="1"/>
              <a:t>nula</a:t>
            </a:r>
            <a:r>
              <a:rPr lang="en-US" dirty="0"/>
              <a:t> … </a:t>
            </a:r>
          </a:p>
          <a:p>
            <a:pPr marL="0" indent="0">
              <a:buNone/>
              <a:defRPr/>
            </a:pPr>
            <a:r>
              <a:rPr lang="en-US" b="1" dirty="0" err="1"/>
              <a:t>Žádná</a:t>
            </a:r>
            <a:r>
              <a:rPr lang="en-US" b="1" dirty="0"/>
              <a:t> </a:t>
            </a:r>
            <a:r>
              <a:rPr lang="en-US" b="1" dirty="0" err="1"/>
              <a:t>korelace</a:t>
            </a:r>
            <a:r>
              <a:rPr lang="en-US" b="1" dirty="0"/>
              <a:t> </a:t>
            </a:r>
          </a:p>
        </p:txBody>
      </p:sp>
      <p:pic>
        <p:nvPicPr>
          <p:cNvPr id="62469" name="Obrázek 5">
            <a:extLst>
              <a:ext uri="{FF2B5EF4-FFF2-40B4-BE49-F238E27FC236}">
                <a16:creationId xmlns:a16="http://schemas.microsoft.com/office/drawing/2014/main" id="{BD285814-7AEE-B2BC-4418-9EC0E3BE4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66713"/>
            <a:ext cx="69056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B6E454-D586-332F-41F4-773F0E0F6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58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>
            <a:extLst>
              <a:ext uri="{FF2B5EF4-FFF2-40B4-BE49-F238E27FC236}">
                <a16:creationId xmlns:a16="http://schemas.microsoft.com/office/drawing/2014/main" id="{EC4F098C-27D2-B531-6D4D-87365521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Diskrétní</a:t>
            </a:r>
            <a:r>
              <a:rPr lang="en-US" altLang="en-US" dirty="0"/>
              <a:t> </a:t>
            </a:r>
            <a:r>
              <a:rPr lang="cs-CZ" altLang="en-US" dirty="0"/>
              <a:t>případ II</a:t>
            </a:r>
            <a:r>
              <a:rPr lang="en-US" altLang="en-US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E128C5-9A1A-3564-D50B-F36ED8F99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dirty="0"/>
              <a:t> = 10,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dirty="0"/>
              <a:t> = 10</a:t>
            </a:r>
          </a:p>
          <a:p>
            <a:pPr>
              <a:defRPr/>
            </a:pPr>
            <a:r>
              <a:rPr lang="cs-CZ" dirty="0"/>
              <a:t>Ve stejný čas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b="1" dirty="0" err="1"/>
              <a:t>Maximální</a:t>
            </a:r>
            <a:r>
              <a:rPr lang="en-US" b="1" dirty="0"/>
              <a:t> </a:t>
            </a:r>
            <a:r>
              <a:rPr lang="en-US" b="1" dirty="0" err="1"/>
              <a:t>korelace</a:t>
            </a:r>
            <a:r>
              <a:rPr lang="en-US" b="1" dirty="0"/>
              <a:t> </a:t>
            </a:r>
          </a:p>
        </p:txBody>
      </p:sp>
      <p:pic>
        <p:nvPicPr>
          <p:cNvPr id="63493" name="Obrázek 6">
            <a:extLst>
              <a:ext uri="{FF2B5EF4-FFF2-40B4-BE49-F238E27FC236}">
                <a16:creationId xmlns:a16="http://schemas.microsoft.com/office/drawing/2014/main" id="{9D773773-10F4-DF8A-4149-64E50756D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20675"/>
            <a:ext cx="78200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EDD3F4D-1E59-812A-D9CF-072C57A380EF}"/>
              </a:ext>
            </a:extLst>
          </p:cNvPr>
          <p:cNvSpPr/>
          <p:nvPr/>
        </p:nvSpPr>
        <p:spPr>
          <a:xfrm>
            <a:off x="9624392" y="3284984"/>
            <a:ext cx="32403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6">
            <a:extLst>
              <a:ext uri="{FF2B5EF4-FFF2-40B4-BE49-F238E27FC236}">
                <a16:creationId xmlns:a16="http://schemas.microsoft.com/office/drawing/2014/main" id="{110A95A2-A052-48EF-F222-0E112A955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5" t="48999" b="44001"/>
          <a:stretch/>
        </p:blipFill>
        <p:spPr bwMode="auto">
          <a:xfrm>
            <a:off x="8688288" y="3442940"/>
            <a:ext cx="299548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1E7BE6-7C92-6CCA-B784-6C28F2B5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59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12D1E62C-327C-0BB3-7025-D3C09125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Soubor realizací – souborové odhady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E54D9153-7885-CA18-B64D-9758D1225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1384" y="1825625"/>
                <a:ext cx="11089232" cy="4699000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dirty="0"/>
                  <a:t>V </a:t>
                </a:r>
                <a:r>
                  <a:rPr lang="en-US" dirty="0" err="1"/>
                  <a:t>ideálním</a:t>
                </a:r>
                <a:r>
                  <a:rPr lang="en-US" dirty="0"/>
                  <a:t> </a:t>
                </a:r>
                <a:r>
                  <a:rPr lang="en-US" dirty="0" err="1"/>
                  <a:t>případě</a:t>
                </a:r>
                <a:r>
                  <a:rPr lang="en-US" dirty="0"/>
                  <a:t> </a:t>
                </a:r>
                <a:r>
                  <a:rPr lang="en-US" dirty="0" err="1"/>
                  <a:t>máme</a:t>
                </a:r>
                <a:r>
                  <a:rPr lang="en-US" dirty="0"/>
                  <a:t> </a:t>
                </a:r>
                <a:r>
                  <a:rPr lang="en-US" dirty="0" err="1"/>
                  <a:t>sadu</a:t>
                </a:r>
                <a:r>
                  <a:rPr lang="en-US" dirty="0"/>
                  <a:t> </a:t>
                </a:r>
                <a:r>
                  <a:rPr lang="el-GR" b="1" dirty="0"/>
                  <a:t>Ω </a:t>
                </a:r>
                <a:r>
                  <a:rPr lang="en-US" b="1" dirty="0" err="1">
                    <a:solidFill>
                      <a:srgbClr val="1436CA"/>
                    </a:solidFill>
                  </a:rPr>
                  <a:t>realizací</a:t>
                </a:r>
                <a:r>
                  <a:rPr lang="en-US" b="1" dirty="0">
                    <a:solidFill>
                      <a:srgbClr val="1436CA"/>
                    </a:solidFill>
                  </a:rPr>
                  <a:t> </a:t>
                </a:r>
                <a:r>
                  <a:rPr lang="en-US" dirty="0" err="1">
                    <a:solidFill>
                      <a:srgbClr val="1436CA"/>
                    </a:solidFill>
                  </a:rPr>
                  <a:t>náhodného</a:t>
                </a:r>
                <a:r>
                  <a:rPr lang="en-US" dirty="0">
                    <a:solidFill>
                      <a:srgbClr val="1436CA"/>
                    </a:solidFill>
                  </a:rPr>
                  <a:t> </a:t>
                </a:r>
                <a:r>
                  <a:rPr lang="en-US" dirty="0" err="1">
                    <a:solidFill>
                      <a:srgbClr val="1436CA"/>
                    </a:solidFill>
                  </a:rPr>
                  <a:t>signálu</a:t>
                </a:r>
                <a:r>
                  <a:rPr lang="en-US" dirty="0">
                    <a:solidFill>
                      <a:srgbClr val="1436CA"/>
                    </a:solidFill>
                  </a:rPr>
                  <a:t> </a:t>
                </a:r>
                <a:r>
                  <a:rPr lang="en-US" dirty="0"/>
                  <a:t>(</a:t>
                </a:r>
                <a:r>
                  <a:rPr lang="cs-CZ" dirty="0">
                    <a:solidFill>
                      <a:srgbClr val="1436CA"/>
                    </a:solidFill>
                  </a:rPr>
                  <a:t>procesu</a:t>
                </a:r>
                <a:r>
                  <a:rPr lang="en-US" dirty="0"/>
                  <a:t>)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pl-PL" dirty="0"/>
                  <a:t>Představte si realizaci jako nahrávku</a:t>
                </a:r>
                <a:r>
                  <a:rPr lang="en-US" dirty="0"/>
                  <a:t> 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pl-PL" dirty="0"/>
                  <a:t>Za starých časů, na kazetě</a:t>
                </a:r>
                <a:r>
                  <a:rPr lang="en-US" dirty="0"/>
                  <a:t> 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pt-BR" dirty="0"/>
                  <a:t>V moderní době, v souboru se vzorky</a:t>
                </a:r>
                <a:r>
                  <a:rPr lang="en-US" dirty="0"/>
                  <a:t>. </a:t>
                </a:r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dirty="0" err="1"/>
                  <a:t>Budeme</a:t>
                </a:r>
                <a:r>
                  <a:rPr lang="en-US" dirty="0"/>
                  <a:t> </a:t>
                </a:r>
                <a:r>
                  <a:rPr lang="en-US" dirty="0" err="1"/>
                  <a:t>schopni</a:t>
                </a:r>
                <a:r>
                  <a:rPr lang="en-US" dirty="0"/>
                  <a:t> </a:t>
                </a:r>
                <a:r>
                  <a:rPr lang="en-US" dirty="0" err="1"/>
                  <a:t>provést</a:t>
                </a:r>
                <a:r>
                  <a:rPr lang="en-US" dirty="0"/>
                  <a:t> </a:t>
                </a:r>
                <a:r>
                  <a:rPr lang="cs-CZ" b="1" dirty="0">
                    <a:solidFill>
                      <a:srgbClr val="1436CA"/>
                    </a:solidFill>
                  </a:rPr>
                  <a:t>souborové odhady</a:t>
                </a:r>
                <a:endParaRPr lang="en-US" b="1" dirty="0"/>
              </a:p>
              <a:p>
                <a:pPr eaLnBrk="1" fontAlgn="auto" hangingPunct="1">
                  <a:spcAft>
                    <a:spcPts val="0"/>
                  </a:spcAft>
                  <a:defRPr/>
                </a:pPr>
                <a:r>
                  <a:rPr lang="en-US" dirty="0" err="1"/>
                  <a:t>Můžeme</a:t>
                </a:r>
                <a:r>
                  <a:rPr lang="en-US" dirty="0"/>
                  <a:t> </a:t>
                </a:r>
                <a:r>
                  <a:rPr lang="cs-CZ" b="1" dirty="0"/>
                  <a:t>zafixovat</a:t>
                </a:r>
                <a:r>
                  <a:rPr lang="cs-CZ" dirty="0"/>
                  <a:t> </a:t>
                </a:r>
                <a:r>
                  <a:rPr lang="cs-CZ" sz="2000" dirty="0"/>
                  <a:t>(</a:t>
                </a:r>
                <a:r>
                  <a:rPr lang="en-US" sz="2000" dirty="0" err="1"/>
                  <a:t>stanovit</a:t>
                </a:r>
                <a:r>
                  <a:rPr lang="cs-CZ" sz="2000" dirty="0"/>
                  <a:t>)</a:t>
                </a:r>
                <a:r>
                  <a:rPr lang="en-US" dirty="0"/>
                  <a:t> </a:t>
                </a:r>
                <a:r>
                  <a:rPr lang="en-US" dirty="0" err="1"/>
                  <a:t>čas</a:t>
                </a:r>
                <a:r>
                  <a:rPr lang="en-US" dirty="0"/>
                  <a:t>, </a:t>
                </a:r>
                <a:r>
                  <a:rPr lang="en-US" dirty="0" err="1"/>
                  <a:t>který</a:t>
                </a:r>
                <a:r>
                  <a:rPr lang="en-US" dirty="0"/>
                  <a:t> </a:t>
                </a:r>
                <a:r>
                  <a:rPr lang="en-US" dirty="0" err="1"/>
                  <a:t>vyšetřujeme</a:t>
                </a:r>
                <a:r>
                  <a:rPr lang="en-US" dirty="0"/>
                  <a:t>,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určitý</a:t>
                </a:r>
                <a:r>
                  <a:rPr lang="en-US" dirty="0"/>
                  <a:t> </a:t>
                </a:r>
                <a:r>
                  <a:rPr lang="en-US" dirty="0" err="1"/>
                  <a:t>vzorek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i="1" dirty="0"/>
                  <a:t>.</a:t>
                </a:r>
                <a:br>
                  <a:rPr lang="cs-CZ" i="1" dirty="0"/>
                </a:br>
                <a:r>
                  <a:rPr lang="cs-CZ" dirty="0"/>
                  <a:t>Pak uděláme další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dirty="0"/>
                  <a:t> nezávisle na předchozím. </a:t>
                </a:r>
              </a:p>
              <a:p>
                <a:pPr lvl="1" eaLnBrk="1" fontAlgn="auto" hangingPunct="1">
                  <a:spcAft>
                    <a:spcPts val="0"/>
                  </a:spcAft>
                  <a:defRPr/>
                </a:pPr>
                <a:r>
                  <a:rPr lang="cs-CZ" dirty="0"/>
                  <a:t>Tímto způsobem můžeme také zkoumat závislosti mezi jednotlivými časy</a:t>
                </a:r>
                <a:br>
                  <a:rPr lang="cs-CZ" dirty="0"/>
                </a:br>
                <a:r>
                  <a:rPr lang="cs-CZ" dirty="0"/>
                  <a:t>– viz dále. 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E54D9153-7885-CA18-B64D-9758D1225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825625"/>
                <a:ext cx="11089232" cy="4699000"/>
              </a:xfrm>
              <a:blipFill>
                <a:blip r:embed="rId2"/>
                <a:stretch>
                  <a:fillRect l="-989" t="-20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5AF473-87FA-92DE-8EC8-EEF71EC19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>
            <a:extLst>
              <a:ext uri="{FF2B5EF4-FFF2-40B4-BE49-F238E27FC236}">
                <a16:creationId xmlns:a16="http://schemas.microsoft.com/office/drawing/2014/main" id="{6A281C5F-17CD-9D16-B52C-BF2BD749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Diskrétní</a:t>
            </a:r>
            <a:r>
              <a:rPr lang="en-US" altLang="en-US" dirty="0"/>
              <a:t> </a:t>
            </a:r>
            <a:r>
              <a:rPr lang="cs-CZ" altLang="en-US" dirty="0"/>
              <a:t>případ III</a:t>
            </a:r>
            <a:r>
              <a:rPr lang="en-US" altLang="en-US" dirty="0"/>
              <a:t> </a:t>
            </a:r>
          </a:p>
        </p:txBody>
      </p:sp>
      <p:sp>
        <p:nvSpPr>
          <p:cNvPr id="64515" name="Zástupný symbol pro obsah 2">
            <a:extLst>
              <a:ext uri="{FF2B5EF4-FFF2-40B4-BE49-F238E27FC236}">
                <a16:creationId xmlns:a16="http://schemas.microsoft.com/office/drawing/2014/main" id="{6EFF7A79-ABBE-9E60-1294-8D0773757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/>
              <a:t>n</a:t>
            </a:r>
            <a:r>
              <a:rPr lang="en-US" altLang="en-US" i="1" baseline="-25000" dirty="0"/>
              <a:t>1</a:t>
            </a:r>
            <a:r>
              <a:rPr lang="en-US" altLang="en-US" dirty="0"/>
              <a:t> = 20,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2</a:t>
            </a:r>
            <a:r>
              <a:rPr lang="en-US" altLang="en-US" dirty="0"/>
              <a:t> = 23</a:t>
            </a:r>
          </a:p>
          <a:p>
            <a:r>
              <a:rPr lang="pl-PL" altLang="en-US" dirty="0"/>
              <a:t>pokud odstraníme </a:t>
            </a:r>
            <a:br>
              <a:rPr lang="pl-PL" altLang="en-US" dirty="0"/>
            </a:br>
            <a:r>
              <a:rPr lang="pl-PL" altLang="en-US" dirty="0"/>
              <a:t>druhou mocninu průměru</a:t>
            </a:r>
            <a:endParaRPr lang="en-US" altLang="en-US" dirty="0"/>
          </a:p>
          <a:p>
            <a:r>
              <a:rPr lang="en-US" altLang="en-US" dirty="0"/>
              <a:t>326.2 – 18</a:t>
            </a:r>
            <a:r>
              <a:rPr lang="en-US" altLang="en-US" baseline="30000" dirty="0"/>
              <a:t>2</a:t>
            </a:r>
            <a:r>
              <a:rPr lang="en-US" altLang="en-US" dirty="0"/>
              <a:t> = 2.2, </a:t>
            </a:r>
          </a:p>
          <a:p>
            <a:r>
              <a:rPr lang="en-US" altLang="en-US" dirty="0"/>
              <a:t>To </a:t>
            </a:r>
            <a:r>
              <a:rPr lang="en-US" altLang="en-US" dirty="0" err="1"/>
              <a:t>může</a:t>
            </a:r>
            <a:r>
              <a:rPr lang="en-US" altLang="en-US" dirty="0"/>
              <a:t> </a:t>
            </a:r>
            <a:r>
              <a:rPr lang="en-US" altLang="en-US" dirty="0" err="1"/>
              <a:t>něco</a:t>
            </a:r>
            <a:r>
              <a:rPr lang="en-US" altLang="en-US" dirty="0"/>
              <a:t> </a:t>
            </a:r>
            <a:r>
              <a:rPr lang="en-US" altLang="en-US" dirty="0" err="1"/>
              <a:t>znamenat</a:t>
            </a:r>
            <a:r>
              <a:rPr lang="en-US" altLang="en-US" dirty="0"/>
              <a:t>!</a:t>
            </a:r>
            <a:endParaRPr lang="en-US" altLang="en-US" b="1" dirty="0"/>
          </a:p>
        </p:txBody>
      </p:sp>
      <p:pic>
        <p:nvPicPr>
          <p:cNvPr id="64517" name="Obrázek 7">
            <a:extLst>
              <a:ext uri="{FF2B5EF4-FFF2-40B4-BE49-F238E27FC236}">
                <a16:creationId xmlns:a16="http://schemas.microsoft.com/office/drawing/2014/main" id="{208C0A8E-8EF9-A8CA-FEC6-5883C2755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366713"/>
            <a:ext cx="78295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9" descr="http://us.123rf.com/450wm/i3alda/i3alda1309/i3alda130900052/21904824-thief-with-a-hat--illustration.jpg">
            <a:extLst>
              <a:ext uri="{FF2B5EF4-FFF2-40B4-BE49-F238E27FC236}">
                <a16:creationId xmlns:a16="http://schemas.microsoft.com/office/drawing/2014/main" id="{4F4C0CDC-3A8A-F6A7-BB80-F5EF74D66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4275138"/>
            <a:ext cx="20859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5EEC5C-F862-A3A4-7814-4317FB3EC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60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>
            <a:extLst>
              <a:ext uri="{FF2B5EF4-FFF2-40B4-BE49-F238E27FC236}">
                <a16:creationId xmlns:a16="http://schemas.microsoft.com/office/drawing/2014/main" id="{E018BF69-440B-01AE-10E3-BC8DE7A3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Spojitý případ I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568405-B152-DAB5-9904-41D6C60D4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dirty="0"/>
              <a:t> = 10,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dirty="0"/>
              <a:t> = 11</a:t>
            </a:r>
          </a:p>
          <a:p>
            <a:pPr>
              <a:defRPr/>
            </a:pPr>
            <a:r>
              <a:rPr lang="en-US" dirty="0" err="1"/>
              <a:t>Zkuste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představit</a:t>
            </a:r>
            <a:r>
              <a:rPr lang="en-US" dirty="0"/>
              <a:t> </a:t>
            </a:r>
            <a:r>
              <a:rPr lang="cs-CZ" dirty="0"/>
              <a:t>součin</a:t>
            </a:r>
            <a:r>
              <a:rPr lang="en-US" dirty="0"/>
              <a:t> </a:t>
            </a:r>
            <a:br>
              <a:rPr lang="en-US" dirty="0"/>
            </a:br>
            <a:r>
              <a:rPr lang="en-US" altLang="en-US" i="1" dirty="0"/>
              <a:t>x</a:t>
            </a:r>
            <a:r>
              <a:rPr lang="en-US" altLang="en-US" i="1" baseline="-25000" dirty="0"/>
              <a:t>1</a:t>
            </a:r>
            <a:r>
              <a:rPr lang="en-US" altLang="en-US" i="1" dirty="0"/>
              <a:t> x</a:t>
            </a:r>
            <a:r>
              <a:rPr lang="en-US" altLang="en-US" i="1" baseline="-25000" dirty="0"/>
              <a:t>2 </a:t>
            </a:r>
            <a:r>
              <a:rPr lang="en-US" dirty="0"/>
              <a:t>– </a:t>
            </a:r>
            <a:r>
              <a:rPr lang="en-US" b="1" dirty="0" err="1">
                <a:solidFill>
                  <a:srgbClr val="1436CA"/>
                </a:solidFill>
              </a:rPr>
              <a:t>sedlov</a:t>
            </a:r>
            <a:r>
              <a:rPr lang="cs-CZ" b="1" dirty="0">
                <a:solidFill>
                  <a:srgbClr val="1436CA"/>
                </a:solidFill>
              </a:rPr>
              <a:t>á funkce</a:t>
            </a:r>
            <a:endParaRPr lang="en-US" b="1" dirty="0"/>
          </a:p>
          <a:p>
            <a:pPr>
              <a:defRPr/>
            </a:pPr>
            <a:r>
              <a:rPr lang="cs-CZ" dirty="0"/>
              <a:t>Mapy byly upraveny tak,</a:t>
            </a:r>
          </a:p>
          <a:p>
            <a:pPr>
              <a:defRPr/>
            </a:pPr>
            <a:r>
              <a:rPr lang="cs-CZ" dirty="0"/>
              <a:t>aby zobrazovaly kladné</a:t>
            </a:r>
            <a:br>
              <a:rPr lang="cs-CZ" dirty="0"/>
            </a:br>
            <a:r>
              <a:rPr lang="cs-CZ" dirty="0"/>
              <a:t>hodnoty červeně a</a:t>
            </a:r>
            <a:br>
              <a:rPr lang="cs-CZ" dirty="0"/>
            </a:br>
            <a:r>
              <a:rPr lang="cs-CZ" dirty="0"/>
              <a:t>záporné modře</a:t>
            </a:r>
            <a:endParaRPr lang="en-US" dirty="0"/>
          </a:p>
          <a:p>
            <a:pPr>
              <a:defRPr/>
            </a:pPr>
            <a:r>
              <a:rPr lang="en-US" dirty="0" err="1"/>
              <a:t>Převládají</a:t>
            </a:r>
            <a:r>
              <a:rPr lang="en-US" dirty="0"/>
              <a:t> </a:t>
            </a:r>
            <a:r>
              <a:rPr lang="en-US" dirty="0" err="1"/>
              <a:t>pozitivní</a:t>
            </a:r>
            <a:r>
              <a:rPr lang="en-US" dirty="0"/>
              <a:t> </a:t>
            </a:r>
            <a:r>
              <a:rPr lang="en-US" dirty="0" err="1"/>
              <a:t>části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b="1" dirty="0"/>
              <a:t>Korelované</a:t>
            </a:r>
            <a:endParaRPr lang="en-US" b="1" dirty="0"/>
          </a:p>
        </p:txBody>
      </p:sp>
      <p:pic>
        <p:nvPicPr>
          <p:cNvPr id="65541" name="Obrázek 4">
            <a:extLst>
              <a:ext uri="{FF2B5EF4-FFF2-40B4-BE49-F238E27FC236}">
                <a16:creationId xmlns:a16="http://schemas.microsoft.com/office/drawing/2014/main" id="{E7681B2B-2F03-7837-2992-AFA759B3C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54013"/>
            <a:ext cx="72675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393CC5-AE62-20F4-FDC7-099CE8C2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61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>
            <a:extLst>
              <a:ext uri="{FF2B5EF4-FFF2-40B4-BE49-F238E27FC236}">
                <a16:creationId xmlns:a16="http://schemas.microsoft.com/office/drawing/2014/main" id="{F1F768BC-4B06-E029-7D95-7B4A17DF2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Spojitý případ II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00229E-9B1C-5F4D-691A-F7CD5343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dirty="0"/>
              <a:t> = 10,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dirty="0"/>
              <a:t> = 1</a:t>
            </a:r>
            <a:r>
              <a:rPr lang="cs-CZ" dirty="0"/>
              <a:t>0</a:t>
            </a:r>
            <a:endParaRPr lang="en-US" dirty="0"/>
          </a:p>
          <a:p>
            <a:pPr>
              <a:defRPr/>
            </a:pPr>
            <a:r>
              <a:rPr lang="cs-CZ" dirty="0"/>
              <a:t>Ve stejném čase</a:t>
            </a:r>
          </a:p>
          <a:p>
            <a:pPr marL="0" indent="0">
              <a:buNone/>
              <a:defRPr/>
            </a:pPr>
            <a:r>
              <a:rPr lang="cs-CZ" b="1" dirty="0"/>
              <a:t>Maximální korelace</a:t>
            </a:r>
            <a:endParaRPr lang="en-US" b="1" dirty="0"/>
          </a:p>
        </p:txBody>
      </p:sp>
      <p:pic>
        <p:nvPicPr>
          <p:cNvPr id="66565" name="Obrázek 5">
            <a:extLst>
              <a:ext uri="{FF2B5EF4-FFF2-40B4-BE49-F238E27FC236}">
                <a16:creationId xmlns:a16="http://schemas.microsoft.com/office/drawing/2014/main" id="{5FF5D3B4-42D3-3995-3CEC-C6980D408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528638"/>
            <a:ext cx="73247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B0B506-885E-6A22-2641-014B90969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62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C72B4520-3A34-ED03-8C62-5844BB92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Spojitý případ III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3B55EA-E5D9-3A2F-AE34-E16F2207D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dirty="0"/>
              <a:t> = 10,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dirty="0"/>
              <a:t> = 1</a:t>
            </a:r>
            <a:r>
              <a:rPr lang="cs-CZ" dirty="0"/>
              <a:t>6</a:t>
            </a:r>
            <a:endParaRPr lang="en-US" dirty="0"/>
          </a:p>
          <a:p>
            <a:pPr>
              <a:defRPr/>
            </a:pPr>
            <a:r>
              <a:rPr lang="cs-CZ" dirty="0"/>
              <a:t>Nelze říci nic o vzorku v </a:t>
            </a:r>
            <a:br>
              <a:rPr lang="cs-CZ" dirty="0"/>
            </a:br>
            <a:r>
              <a:rPr lang="cs-CZ" dirty="0"/>
              <a:t>čase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 </a:t>
            </a:r>
            <a:r>
              <a:rPr lang="cs-CZ" altLang="en-US" dirty="0"/>
              <a:t>na základě znalosti</a:t>
            </a:r>
            <a:br>
              <a:rPr lang="cs-CZ" altLang="en-US" dirty="0"/>
            </a:br>
            <a:r>
              <a:rPr lang="cs-CZ" altLang="en-US" dirty="0"/>
              <a:t>vzorku v čase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1</a:t>
            </a:r>
            <a:r>
              <a:rPr lang="en-US" altLang="en-US" dirty="0"/>
              <a:t> </a:t>
            </a:r>
          </a:p>
          <a:p>
            <a:pPr>
              <a:defRPr/>
            </a:pPr>
            <a:r>
              <a:rPr lang="it-IT" altLang="en-US" dirty="0"/>
              <a:t>Kladné části ruší</a:t>
            </a:r>
            <a:br>
              <a:rPr lang="cs-CZ" altLang="en-US" dirty="0"/>
            </a:br>
            <a:r>
              <a:rPr lang="it-IT" altLang="en-US" dirty="0"/>
              <a:t>ty </a:t>
            </a:r>
            <a:r>
              <a:rPr lang="cs-CZ" altLang="en-US" dirty="0"/>
              <a:t>záporné</a:t>
            </a:r>
            <a:r>
              <a:rPr lang="en-US" altLang="en-US" dirty="0"/>
              <a:t> </a:t>
            </a:r>
          </a:p>
          <a:p>
            <a:pPr marL="0" indent="0">
              <a:buNone/>
              <a:defRPr/>
            </a:pPr>
            <a:r>
              <a:rPr lang="en-US" altLang="en-US" b="1" dirty="0" err="1"/>
              <a:t>Žádná</a:t>
            </a:r>
            <a:r>
              <a:rPr lang="en-US" altLang="en-US" b="1" dirty="0"/>
              <a:t> </a:t>
            </a:r>
            <a:r>
              <a:rPr lang="en-US" altLang="en-US" b="1" dirty="0" err="1"/>
              <a:t>korelace</a:t>
            </a:r>
            <a:endParaRPr lang="en-US" b="1" dirty="0"/>
          </a:p>
        </p:txBody>
      </p:sp>
      <p:pic>
        <p:nvPicPr>
          <p:cNvPr id="67589" name="Obrázek 6">
            <a:extLst>
              <a:ext uri="{FF2B5EF4-FFF2-40B4-BE49-F238E27FC236}">
                <a16:creationId xmlns:a16="http://schemas.microsoft.com/office/drawing/2014/main" id="{857A4203-DD9A-A51E-324E-5C354027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54038"/>
            <a:ext cx="75057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8DB055-7DBD-5A74-057F-95719BE69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63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>
            <a:extLst>
              <a:ext uri="{FF2B5EF4-FFF2-40B4-BE49-F238E27FC236}">
                <a16:creationId xmlns:a16="http://schemas.microsoft.com/office/drawing/2014/main" id="{7025421D-9ECE-9739-0AC4-994E9E2A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Spojitý případ IV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604BF5-02DD-3C35-811A-16F3C65C7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n</a:t>
            </a:r>
            <a:r>
              <a:rPr lang="en-US" i="1" baseline="-25000" dirty="0"/>
              <a:t>1</a:t>
            </a:r>
            <a:r>
              <a:rPr lang="en-US" dirty="0"/>
              <a:t> = 10, </a:t>
            </a:r>
            <a:r>
              <a:rPr lang="en-US" i="1" dirty="0"/>
              <a:t>n</a:t>
            </a:r>
            <a:r>
              <a:rPr lang="en-US" i="1" baseline="-25000" dirty="0"/>
              <a:t>2</a:t>
            </a:r>
            <a:r>
              <a:rPr lang="en-US" dirty="0"/>
              <a:t> = 23</a:t>
            </a:r>
          </a:p>
          <a:p>
            <a:pPr>
              <a:defRPr/>
            </a:pPr>
            <a:r>
              <a:rPr lang="en-US" dirty="0" err="1"/>
              <a:t>Pokud</a:t>
            </a:r>
            <a:r>
              <a:rPr lang="en-US" dirty="0"/>
              <a:t> je </a:t>
            </a:r>
            <a:r>
              <a:rPr lang="en-US" dirty="0" err="1"/>
              <a:t>vzorek</a:t>
            </a:r>
            <a:r>
              <a:rPr lang="en-US" dirty="0"/>
              <a:t> v </a:t>
            </a:r>
            <a:r>
              <a:rPr lang="en-US" dirty="0" err="1"/>
              <a:t>čase</a:t>
            </a:r>
            <a:r>
              <a:rPr lang="cs-CZ" dirty="0"/>
              <a:t>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1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cs-CZ" altLang="en-US" dirty="0"/>
              <a:t>kladný</a:t>
            </a:r>
            <a:r>
              <a:rPr lang="en-US" altLang="en-US" dirty="0"/>
              <a:t>, </a:t>
            </a:r>
            <a:r>
              <a:rPr lang="en-US" dirty="0" err="1"/>
              <a:t>vzorek</a:t>
            </a:r>
            <a:r>
              <a:rPr lang="en-US" dirty="0"/>
              <a:t> v </a:t>
            </a:r>
            <a:r>
              <a:rPr lang="en-US" dirty="0" err="1"/>
              <a:t>čase</a:t>
            </a:r>
            <a:r>
              <a:rPr lang="cs-CZ" dirty="0"/>
              <a:t>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2</a:t>
            </a:r>
            <a:r>
              <a:rPr lang="en-US" altLang="en-US" i="1" dirty="0"/>
              <a:t> </a:t>
            </a:r>
            <a:br>
              <a:rPr lang="en-US" altLang="en-US" i="1" dirty="0"/>
            </a:br>
            <a:r>
              <a:rPr lang="en-US" altLang="en-US" dirty="0" err="1"/>
              <a:t>bude</a:t>
            </a:r>
            <a:r>
              <a:rPr lang="en-US" altLang="en-US" dirty="0"/>
              <a:t> </a:t>
            </a:r>
            <a:r>
              <a:rPr lang="en-US" altLang="en-US" dirty="0" err="1"/>
              <a:t>pravděpodobně</a:t>
            </a:r>
            <a:br>
              <a:rPr lang="cs-CZ" altLang="en-US" dirty="0"/>
            </a:br>
            <a:r>
              <a:rPr lang="en-US" altLang="en-US" dirty="0" err="1"/>
              <a:t>záporn</a:t>
            </a:r>
            <a:r>
              <a:rPr lang="cs-CZ" altLang="en-US" dirty="0"/>
              <a:t>ý</a:t>
            </a:r>
            <a:r>
              <a:rPr lang="en-US" altLang="en-US" dirty="0"/>
              <a:t> a </a:t>
            </a:r>
            <a:r>
              <a:rPr lang="en-US" altLang="en-US" dirty="0" err="1"/>
              <a:t>naopak</a:t>
            </a:r>
            <a:r>
              <a:rPr lang="en-US" altLang="en-US" dirty="0"/>
              <a:t> </a:t>
            </a:r>
          </a:p>
          <a:p>
            <a:pPr>
              <a:defRPr/>
            </a:pPr>
            <a:r>
              <a:rPr lang="en-US" altLang="en-US" dirty="0" err="1"/>
              <a:t>Převládají</a:t>
            </a:r>
            <a:r>
              <a:rPr lang="en-US" altLang="en-US" dirty="0"/>
              <a:t> </a:t>
            </a:r>
            <a:r>
              <a:rPr lang="cs-CZ" altLang="en-US" dirty="0"/>
              <a:t>záporné</a:t>
            </a:r>
            <a:r>
              <a:rPr lang="en-US" altLang="en-US" dirty="0"/>
              <a:t> </a:t>
            </a:r>
            <a:r>
              <a:rPr lang="en-US" altLang="en-US" dirty="0" err="1"/>
              <a:t>části</a:t>
            </a:r>
            <a:endParaRPr lang="en-US" altLang="en-US" dirty="0"/>
          </a:p>
          <a:p>
            <a:pPr marL="0" indent="0">
              <a:buNone/>
              <a:defRPr/>
            </a:pPr>
            <a:r>
              <a:rPr lang="cs-CZ" altLang="en-US" b="1" dirty="0"/>
              <a:t>Záporná</a:t>
            </a:r>
            <a:r>
              <a:rPr lang="en-US" altLang="en-US" b="1" dirty="0"/>
              <a:t> </a:t>
            </a:r>
            <a:r>
              <a:rPr lang="en-US" altLang="en-US" b="1" dirty="0" err="1"/>
              <a:t>korelace</a:t>
            </a:r>
            <a:r>
              <a:rPr lang="en-US" altLang="en-US" b="1" dirty="0"/>
              <a:t>,</a:t>
            </a:r>
            <a:br>
              <a:rPr lang="cs-CZ" altLang="en-US" b="1" dirty="0"/>
            </a:br>
            <a:r>
              <a:rPr lang="en-US" altLang="en-US" b="1" dirty="0" err="1"/>
              <a:t>antikorelace</a:t>
            </a:r>
            <a:endParaRPr lang="en-US" b="1" dirty="0"/>
          </a:p>
        </p:txBody>
      </p:sp>
      <p:pic>
        <p:nvPicPr>
          <p:cNvPr id="68613" name="Obrázek 4">
            <a:extLst>
              <a:ext uri="{FF2B5EF4-FFF2-40B4-BE49-F238E27FC236}">
                <a16:creationId xmlns:a16="http://schemas.microsoft.com/office/drawing/2014/main" id="{96825DAE-FF73-C801-166F-15C160EAA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549275"/>
            <a:ext cx="72485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A3935C3-303A-57B1-F125-74F18DDB1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64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 44">
            <a:extLst>
              <a:ext uri="{FF2B5EF4-FFF2-40B4-BE49-F238E27FC236}">
                <a16:creationId xmlns:a16="http://schemas.microsoft.com/office/drawing/2014/main" id="{A8016A46-0ED1-743C-A8FC-2ED28D180DDE}"/>
              </a:ext>
            </a:extLst>
          </p:cNvPr>
          <p:cNvSpPr/>
          <p:nvPr/>
        </p:nvSpPr>
        <p:spPr>
          <a:xfrm>
            <a:off x="5183188" y="1417638"/>
            <a:ext cx="473075" cy="5324475"/>
          </a:xfrm>
          <a:prstGeom prst="rect">
            <a:avLst/>
          </a:prstGeom>
          <a:solidFill>
            <a:srgbClr val="FFFF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cs-CZ" sz="2400" i="1" dirty="0">
                <a:solidFill>
                  <a:schemeClr val="tx1"/>
                </a:solidFill>
              </a:rPr>
              <a:t>n</a:t>
            </a:r>
            <a:r>
              <a:rPr lang="cs-CZ" sz="2400" i="1" baseline="-25000" dirty="0">
                <a:solidFill>
                  <a:schemeClr val="tx1"/>
                </a:solidFill>
              </a:rPr>
              <a:t>2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69635" name="Nadpis 1">
            <a:extLst>
              <a:ext uri="{FF2B5EF4-FFF2-40B4-BE49-F238E27FC236}">
                <a16:creationId xmlns:a16="http://schemas.microsoft.com/office/drawing/2014/main" id="{13F15BF4-CBEF-E19D-375E-B705702B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4624"/>
            <a:ext cx="11664950" cy="1325563"/>
          </a:xfrm>
        </p:spPr>
        <p:txBody>
          <a:bodyPr/>
          <a:lstStyle/>
          <a:p>
            <a:pPr eaLnBrk="1" hangingPunct="1"/>
            <a:r>
              <a:rPr lang="en-US" altLang="en-US"/>
              <a:t>Přímý souborový odhad korelačního koeficientu</a:t>
            </a:r>
            <a:endParaRPr lang="en-US" altLang="en-US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4ED5875-87FE-A414-F9E9-311ECE9C2A4F}"/>
              </a:ext>
            </a:extLst>
          </p:cNvPr>
          <p:cNvSpPr/>
          <p:nvPr/>
        </p:nvSpPr>
        <p:spPr>
          <a:xfrm>
            <a:off x="3408363" y="1417638"/>
            <a:ext cx="471487" cy="5324475"/>
          </a:xfrm>
          <a:prstGeom prst="rect">
            <a:avLst/>
          </a:prstGeom>
          <a:solidFill>
            <a:srgbClr val="FFFF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cs-CZ" sz="2400" i="1" dirty="0">
                <a:solidFill>
                  <a:schemeClr val="tx1"/>
                </a:solidFill>
              </a:rPr>
              <a:t>n</a:t>
            </a:r>
            <a:r>
              <a:rPr lang="cs-CZ" sz="2400" i="1" baseline="-25000" dirty="0">
                <a:solidFill>
                  <a:schemeClr val="tx1"/>
                </a:solidFill>
              </a:rPr>
              <a:t>1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pic>
        <p:nvPicPr>
          <p:cNvPr id="69638" name="Obrázek 5">
            <a:extLst>
              <a:ext uri="{FF2B5EF4-FFF2-40B4-BE49-F238E27FC236}">
                <a16:creationId xmlns:a16="http://schemas.microsoft.com/office/drawing/2014/main" id="{72286A6D-C345-317B-BDD3-BDBA0990A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281113"/>
            <a:ext cx="646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9" name="Skupina 6">
            <a:extLst>
              <a:ext uri="{FF2B5EF4-FFF2-40B4-BE49-F238E27FC236}">
                <a16:creationId xmlns:a16="http://schemas.microsoft.com/office/drawing/2014/main" id="{E18DA448-85B6-18F5-DB13-FDF8C6A95450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1536700"/>
            <a:ext cx="8640763" cy="300038"/>
            <a:chOff x="238806" y="1705000"/>
            <a:chExt cx="8640960" cy="300132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9875074F-E337-949A-C0F1-EE8A44EF51B0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99584168-5B58-EAC1-DA32-23433550FC10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BE3C40F2-D9CB-F1D4-89A8-901F93DC36E1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CC54D8D-433B-D437-1366-708203076A4F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3A0B2631-B7DB-456B-F531-8D7A24B2950F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E43AC4E5-51C1-135A-CA32-1A3A91D34969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40" name="Skupina 13">
            <a:extLst>
              <a:ext uri="{FF2B5EF4-FFF2-40B4-BE49-F238E27FC236}">
                <a16:creationId xmlns:a16="http://schemas.microsoft.com/office/drawing/2014/main" id="{50D6B561-F60C-7DA7-2509-FE61E1840E76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1955800"/>
            <a:ext cx="8640763" cy="300038"/>
            <a:chOff x="238806" y="1705000"/>
            <a:chExt cx="8640960" cy="300132"/>
          </a:xfrm>
        </p:grpSpPr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845D51BF-6379-1062-6CDD-431F125778DB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5E9D8E99-E55C-BF41-3B3D-51FD8152B067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3B97B627-A731-D936-C821-B7852704E42C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51A05B2-9909-A77E-BF40-64459C7E8E9A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06B579C3-D0CA-9E47-8C4B-56066DB827CC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9446DC5B-DB9A-478C-249C-0A3A7B9E7D3E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41" name="Skupina 20">
            <a:extLst>
              <a:ext uri="{FF2B5EF4-FFF2-40B4-BE49-F238E27FC236}">
                <a16:creationId xmlns:a16="http://schemas.microsoft.com/office/drawing/2014/main" id="{EBDF3397-3A72-D429-5B22-092C5F3CD208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2395538"/>
            <a:ext cx="8640763" cy="300037"/>
            <a:chOff x="238806" y="1705000"/>
            <a:chExt cx="8640960" cy="300132"/>
          </a:xfrm>
        </p:grpSpPr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4EB6E803-C1C2-76DD-304A-E12FFAAE6862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3BBEAD22-E31C-70CE-ADCC-B4DA6CC67532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2BB628D9-8C58-4D6B-3492-8A00681A8D8A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0227A6B3-E16D-5B65-F863-9951A6B242E8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46DD3602-890E-CA68-224F-9209BCE12D39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6CF7417A-8555-4E7C-7060-A4C14AB0CD52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42" name="Skupina 27">
            <a:extLst>
              <a:ext uri="{FF2B5EF4-FFF2-40B4-BE49-F238E27FC236}">
                <a16:creationId xmlns:a16="http://schemas.microsoft.com/office/drawing/2014/main" id="{9FB88CBF-BA7E-EFB4-39A3-894884A8A3F1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4214813"/>
            <a:ext cx="8640763" cy="300037"/>
            <a:chOff x="238806" y="1705000"/>
            <a:chExt cx="8640960" cy="300132"/>
          </a:xfrm>
        </p:grpSpPr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B75C5C6B-316E-AC80-496B-19C550D7231F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8C0432C1-A576-5860-2BD0-2FDC6441D71A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85F21D4C-9304-A238-55AD-87E369DF5588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EA83902E-3286-3C35-3217-A8D303C71539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40641BE0-0708-64F6-8962-220893E99706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A02C778F-1B14-8C6E-DDF2-C584209428D1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43" name="Skupina 34">
            <a:extLst>
              <a:ext uri="{FF2B5EF4-FFF2-40B4-BE49-F238E27FC236}">
                <a16:creationId xmlns:a16="http://schemas.microsoft.com/office/drawing/2014/main" id="{347B093B-7055-7D4B-EC3E-5CA72766FDC0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5916613"/>
            <a:ext cx="8640763" cy="300037"/>
            <a:chOff x="238806" y="1705000"/>
            <a:chExt cx="8640960" cy="300132"/>
          </a:xfrm>
        </p:grpSpPr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145BD3CB-8AD5-9000-5DB6-08DFBD1D3D32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D7E46EE8-355A-538F-4673-EA78DFFD48F4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9318E5B5-F2EF-8DF4-FD0F-1AE3FB7DA784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7D365342-F035-2B2E-D3F9-00FF56B706CE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19670C53-E14C-456B-BAC1-6702C5F617AB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041E8EFA-3E23-5DFE-DDF7-9CCDFCD1F976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644" name="Obrázek 41">
            <a:extLst>
              <a:ext uri="{FF2B5EF4-FFF2-40B4-BE49-F238E27FC236}">
                <a16:creationId xmlns:a16="http://schemas.microsoft.com/office/drawing/2014/main" id="{6D5A008A-53DB-2411-DE41-8E45FC1B4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751013"/>
            <a:ext cx="6191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Obrázek 42">
            <a:extLst>
              <a:ext uri="{FF2B5EF4-FFF2-40B4-BE49-F238E27FC236}">
                <a16:creationId xmlns:a16="http://schemas.microsoft.com/office/drawing/2014/main" id="{8156C85C-33AE-5FD8-325C-56F60B1CA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984625"/>
            <a:ext cx="644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Obrázek 43">
            <a:extLst>
              <a:ext uri="{FF2B5EF4-FFF2-40B4-BE49-F238E27FC236}">
                <a16:creationId xmlns:a16="http://schemas.microsoft.com/office/drawing/2014/main" id="{DEFFB2A0-E129-AB4A-24E2-5014FDD1B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5716588"/>
            <a:ext cx="6715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E8223B-1803-15D1-DA13-80A46CD60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65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>
            <a:extLst>
              <a:ext uri="{FF2B5EF4-FFF2-40B4-BE49-F238E27FC236}">
                <a16:creationId xmlns:a16="http://schemas.microsoft.com/office/drawing/2014/main" id="{303ADA54-5368-9289-AEF0-E9AF82D1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Stačí vybrat data a vynásobit dva vzorky v každé realizaci + normalizovat</a:t>
            </a:r>
            <a:endParaRPr lang="en-US" alt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B03161-AAA6-6475-65A3-646FD62D9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/>
              <a:t>Diskrétní</a:t>
            </a:r>
            <a:r>
              <a:rPr lang="en-US" dirty="0"/>
              <a:t> </a:t>
            </a:r>
            <a:r>
              <a:rPr lang="en-US" dirty="0" err="1"/>
              <a:t>hodnoty</a:t>
            </a:r>
            <a:endParaRPr 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corrcoef_estimation_discrete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 err="1"/>
              <a:t>Spojité</a:t>
            </a:r>
            <a:r>
              <a:rPr lang="en-US" dirty="0"/>
              <a:t> </a:t>
            </a:r>
            <a:r>
              <a:rPr lang="en-US" dirty="0" err="1"/>
              <a:t>hodnoty</a:t>
            </a:r>
            <a:endParaRPr 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corrcoef_estimation_continuous</a:t>
            </a:r>
            <a:endParaRPr lang="en-US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44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Super, </a:t>
            </a:r>
            <a:r>
              <a:rPr lang="en-US" b="1" dirty="0" err="1">
                <a:solidFill>
                  <a:srgbClr val="FF0000"/>
                </a:solidFill>
              </a:rPr>
              <a:t>vzorce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jsou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opět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úplně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stejné</a:t>
            </a:r>
            <a:r>
              <a:rPr lang="en-US" b="1" dirty="0">
                <a:solidFill>
                  <a:srgbClr val="FF0000"/>
                </a:solidFill>
              </a:rPr>
              <a:t>!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70661" name="Obrázek 4">
            <a:extLst>
              <a:ext uri="{FF2B5EF4-FFF2-40B4-BE49-F238E27FC236}">
                <a16:creationId xmlns:a16="http://schemas.microsoft.com/office/drawing/2014/main" id="{F3F86927-B483-3F4A-D689-51A4065A9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955925"/>
            <a:ext cx="43561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Obrázek 4">
            <a:extLst>
              <a:ext uri="{FF2B5EF4-FFF2-40B4-BE49-F238E27FC236}">
                <a16:creationId xmlns:a16="http://schemas.microsoft.com/office/drawing/2014/main" id="{D50EF078-FC59-9818-BD10-CFCA7383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013226"/>
            <a:ext cx="43561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478134-700A-73EA-0560-D93EB061F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66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5882848-1A47-7B87-934C-5F3EF6E638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5814"/>
                <a:ext cx="10515600" cy="4351338"/>
              </a:xfrm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dirty="0" err="1"/>
                  <a:t>Výpočet</a:t>
                </a:r>
                <a:r>
                  <a:rPr lang="en-US" dirty="0"/>
                  <a:t> </a:t>
                </a:r>
                <a:r>
                  <a:rPr lang="en-US" dirty="0" err="1"/>
                  <a:t>posloupnosti</a:t>
                </a:r>
                <a:r>
                  <a:rPr lang="en-US" dirty="0"/>
                  <a:t> </a:t>
                </a:r>
                <a:r>
                  <a:rPr lang="en-US" dirty="0" err="1"/>
                  <a:t>korelačních</a:t>
                </a:r>
                <a:r>
                  <a:rPr lang="en-US" dirty="0"/>
                  <a:t> </a:t>
                </a:r>
                <a:r>
                  <a:rPr lang="en-US" dirty="0" err="1"/>
                  <a:t>koeficientů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fixní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kolísající</a:t>
                </a:r>
                <a:r>
                  <a:rPr lang="en-US" dirty="0"/>
                  <a:t> 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po </a:t>
                </a:r>
                <a:r>
                  <a:rPr lang="en-US" dirty="0" err="1"/>
                  <a:t>určitou</a:t>
                </a:r>
                <a:r>
                  <a:rPr lang="en-US" dirty="0"/>
                  <a:t> </a:t>
                </a:r>
                <a:r>
                  <a:rPr lang="en-US" dirty="0" err="1"/>
                  <a:t>hodnotu</a:t>
                </a:r>
                <a:r>
                  <a:rPr lang="en-US" altLang="en-US" dirty="0"/>
                  <a:t>.</a:t>
                </a:r>
                <a:endParaRPr lang="cs-CZ" altLang="en-US" dirty="0"/>
              </a:p>
              <a:p>
                <a:pPr marL="0" indent="0" eaLnBrk="1" hangingPunct="1">
                  <a:buNone/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r>
                  <a:rPr lang="en-US" b="1" dirty="0" err="1"/>
                  <a:t>Diskrétní</a:t>
                </a:r>
                <a:r>
                  <a:rPr lang="en-US" dirty="0"/>
                  <a:t> </a:t>
                </a:r>
                <a:r>
                  <a:rPr lang="en-US" dirty="0" err="1"/>
                  <a:t>hodnoty</a:t>
                </a:r>
                <a:r>
                  <a:rPr lang="en-US" dirty="0"/>
                  <a:t> – </a:t>
                </a:r>
                <a:r>
                  <a:rPr lang="en-US" dirty="0" err="1"/>
                  <a:t>nepříliš</a:t>
                </a:r>
                <a:r>
                  <a:rPr lang="en-US" dirty="0"/>
                  <a:t> </a:t>
                </a:r>
                <a:r>
                  <a:rPr lang="en-US" dirty="0" err="1"/>
                  <a:t>užitečné</a:t>
                </a:r>
                <a:r>
                  <a:rPr lang="en-US" dirty="0"/>
                  <a:t>… </a:t>
                </a:r>
              </a:p>
              <a:p>
                <a:pPr marL="0" indent="0"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corrcoef_sequence_discrete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endParaRPr lang="en-US" sz="1200" dirty="0"/>
              </a:p>
              <a:p>
                <a:pPr eaLnBrk="1" hangingPunct="1">
                  <a:defRPr/>
                </a:pPr>
                <a:r>
                  <a:rPr lang="en-US" b="1" dirty="0" err="1"/>
                  <a:t>Spojité</a:t>
                </a:r>
                <a:r>
                  <a:rPr lang="en-US" dirty="0"/>
                  <a:t> </a:t>
                </a:r>
                <a:r>
                  <a:rPr lang="en-US" dirty="0" err="1"/>
                  <a:t>hodnoty</a:t>
                </a:r>
                <a:r>
                  <a:rPr lang="en-US" dirty="0"/>
                  <a:t> – </a:t>
                </a:r>
                <a:r>
                  <a:rPr lang="en-US" dirty="0" err="1"/>
                  <a:t>mohou</a:t>
                </a:r>
                <a:r>
                  <a:rPr lang="en-US" dirty="0"/>
                  <a:t> </a:t>
                </a:r>
                <a:r>
                  <a:rPr lang="en-US" dirty="0" err="1"/>
                  <a:t>přinášet</a:t>
                </a:r>
                <a:r>
                  <a:rPr lang="en-US" dirty="0"/>
                  <a:t> </a:t>
                </a:r>
                <a:r>
                  <a:rPr lang="en-US" dirty="0" err="1"/>
                  <a:t>zajímavé</a:t>
                </a:r>
                <a:r>
                  <a:rPr lang="en-US" dirty="0"/>
                  <a:t> </a:t>
                </a:r>
                <a:r>
                  <a:rPr lang="en-US" dirty="0" err="1"/>
                  <a:t>informace</a:t>
                </a:r>
                <a:r>
                  <a:rPr lang="en-US" dirty="0"/>
                  <a:t> o </a:t>
                </a:r>
                <a:r>
                  <a:rPr lang="en-US" b="1" dirty="0" err="1"/>
                  <a:t>spektru</a:t>
                </a:r>
                <a:r>
                  <a:rPr lang="en-US" dirty="0"/>
                  <a:t>. </a:t>
                </a:r>
              </a:p>
              <a:p>
                <a:pPr marL="0" indent="0" eaLnBrk="1" hangingPunct="1">
                  <a:buFont typeface="Arial" panose="020B0604020202020204" pitchFamily="34" charset="0"/>
                  <a:buNone/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#</a:t>
                </a:r>
                <a:r>
                  <a:rPr lang="en-US" dirty="0" err="1">
                    <a:solidFill>
                      <a:srgbClr val="FF0000"/>
                    </a:solidFill>
                  </a:rPr>
                  <a:t>corrcoef_sequence_continuous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5882848-1A47-7B87-934C-5F3EF6E638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5814"/>
                <a:ext cx="10515600" cy="4351338"/>
              </a:xfrm>
              <a:blipFill>
                <a:blip r:embed="rId2"/>
                <a:stretch>
                  <a:fillRect l="-1217" t="-2241" r="-638" b="-8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8A97D832-D0ED-6AAD-0CA4-050BBA919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124744"/>
            <a:ext cx="3926251" cy="252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8809D1-D2A6-C5D2-D89D-1101AA4A9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472" y="4338000"/>
            <a:ext cx="4066875" cy="2520000"/>
          </a:xfrm>
          <a:prstGeom prst="rect">
            <a:avLst/>
          </a:prstGeom>
        </p:spPr>
      </p:pic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6AC50DBD-7BE1-6D1D-15B0-37B7FCFF5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67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ADB42-5444-5A15-4670-138E63A2D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14D8DC06-E5B3-3D9E-8AE8-70C668E2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>
                <a:solidFill>
                  <a:srgbClr val="1436CA"/>
                </a:solidFill>
              </a:rPr>
              <a:t>Plán</a:t>
            </a:r>
            <a:endParaRPr lang="en-US" altLang="en-US" b="1" dirty="0">
              <a:solidFill>
                <a:srgbClr val="1436CA"/>
              </a:solidFill>
            </a:endParaRP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FD08A8CE-A7AC-0672-408B-8587ED92D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Úvod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terminologie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cs-CZ" altLang="en-US" dirty="0">
                <a:solidFill>
                  <a:schemeClr val="bg1">
                    <a:lumMod val="65000"/>
                  </a:schemeClr>
                </a:solidFill>
              </a:rPr>
              <a:t>data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pro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zbytek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této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přednášky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popisující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náhodné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signály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distribuční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funkce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(CDF),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pravděpodobnosti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hustota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pravděpodobnosti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(PDF) </a:t>
            </a:r>
          </a:p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Vztah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mezi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dvěma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časy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sdružené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pravděpodobnosti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sdružená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PDF </a:t>
            </a:r>
          </a:p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Momenty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průměr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a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rozptyl</a:t>
            </a:r>
            <a:endParaRPr lang="en-US" alt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Korelační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en-US" dirty="0" err="1">
                <a:solidFill>
                  <a:schemeClr val="bg1">
                    <a:lumMod val="65000"/>
                  </a:schemeClr>
                </a:solidFill>
              </a:rPr>
              <a:t>koeficienty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altLang="en-US" b="1" dirty="0" err="1">
                <a:solidFill>
                  <a:srgbClr val="FF0000"/>
                </a:solidFill>
              </a:rPr>
              <a:t>Shrnutí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5CDDF0-7F7B-FAB9-79B9-1C66AA233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68</a:t>
            </a:fld>
            <a:r>
              <a:rPr lang="cs-CZ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14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>
            <a:extLst>
              <a:ext uri="{FF2B5EF4-FFF2-40B4-BE49-F238E27FC236}">
                <a16:creationId xmlns:a16="http://schemas.microsoft.com/office/drawing/2014/main" id="{5A127E23-28C7-CF85-F182-2A0EE3EE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SHRNUTÍ I.</a:t>
            </a:r>
            <a:endParaRPr lang="en-US" altLang="en-US" dirty="0"/>
          </a:p>
        </p:txBody>
      </p:sp>
      <p:sp>
        <p:nvSpPr>
          <p:cNvPr id="73731" name="Zástupný symbol pro obsah 2">
            <a:extLst>
              <a:ext uri="{FF2B5EF4-FFF2-40B4-BE49-F238E27FC236}">
                <a16:creationId xmlns:a16="http://schemas.microsoft.com/office/drawing/2014/main" id="{025D06EE-AE88-AE90-B6FC-BE7127D17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87038" cy="4852988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Náhodné</a:t>
            </a:r>
            <a:r>
              <a:rPr lang="en-US" altLang="en-US" dirty="0"/>
              <a:t> </a:t>
            </a:r>
            <a:r>
              <a:rPr lang="en-US" altLang="en-US" dirty="0" err="1"/>
              <a:t>signály</a:t>
            </a:r>
            <a:r>
              <a:rPr lang="en-US" altLang="en-US" dirty="0"/>
              <a:t> </a:t>
            </a:r>
            <a:r>
              <a:rPr lang="en-US" altLang="en-US" dirty="0" err="1"/>
              <a:t>jsou</a:t>
            </a:r>
            <a:r>
              <a:rPr lang="en-US" altLang="en-US" dirty="0"/>
              <a:t> </a:t>
            </a:r>
            <a:r>
              <a:rPr lang="en-US" altLang="en-US" dirty="0" err="1"/>
              <a:t>velmi</a:t>
            </a:r>
            <a:r>
              <a:rPr lang="en-US" altLang="en-US" dirty="0"/>
              <a:t> </a:t>
            </a:r>
            <a:r>
              <a:rPr lang="cs-CZ" altLang="en-US" dirty="0"/>
              <a:t>důležité</a:t>
            </a:r>
          </a:p>
          <a:p>
            <a:pPr lvl="1" eaLnBrk="1" hangingPunct="1"/>
            <a:r>
              <a:rPr lang="en-US" altLang="en-US" dirty="0" err="1"/>
              <a:t>Všude</a:t>
            </a:r>
            <a:r>
              <a:rPr lang="en-US" altLang="en-US" dirty="0"/>
              <a:t> </a:t>
            </a:r>
            <a:r>
              <a:rPr lang="en-US" altLang="en-US" dirty="0" err="1"/>
              <a:t>kolem</a:t>
            </a:r>
            <a:r>
              <a:rPr lang="en-US" altLang="en-US" dirty="0"/>
              <a:t> </a:t>
            </a:r>
            <a:r>
              <a:rPr lang="en-US" altLang="en-US" dirty="0" err="1"/>
              <a:t>nás</a:t>
            </a:r>
            <a:endParaRPr lang="cs-CZ" altLang="en-US" dirty="0"/>
          </a:p>
          <a:p>
            <a:pPr lvl="1" eaLnBrk="1" hangingPunct="1"/>
            <a:r>
              <a:rPr lang="en-US" altLang="en-US" dirty="0" err="1"/>
              <a:t>Nesou</a:t>
            </a:r>
            <a:r>
              <a:rPr lang="en-US" altLang="en-US" dirty="0"/>
              <a:t> </a:t>
            </a:r>
            <a:r>
              <a:rPr lang="en-US" altLang="en-US" dirty="0" err="1"/>
              <a:t>informace</a:t>
            </a:r>
            <a:endParaRPr lang="cs-CZ" altLang="en-US" dirty="0"/>
          </a:p>
          <a:p>
            <a:pPr eaLnBrk="1" hangingPunct="1"/>
            <a:r>
              <a:rPr lang="cs-CZ" altLang="en-US" dirty="0"/>
              <a:t>Diskrétní vs. spojitý rozsah</a:t>
            </a:r>
          </a:p>
          <a:p>
            <a:pPr eaLnBrk="1" hangingPunct="1"/>
            <a:r>
              <a:rPr lang="en-US" altLang="en-US" dirty="0" err="1"/>
              <a:t>Nelze</a:t>
            </a:r>
            <a:r>
              <a:rPr lang="en-US" altLang="en-US" dirty="0"/>
              <a:t> je </a:t>
            </a:r>
            <a:r>
              <a:rPr lang="en-US" altLang="en-US" dirty="0" err="1"/>
              <a:t>přesně</a:t>
            </a:r>
            <a:r>
              <a:rPr lang="en-US" altLang="en-US" dirty="0"/>
              <a:t> </a:t>
            </a:r>
            <a:r>
              <a:rPr lang="en-US" altLang="en-US" dirty="0" err="1"/>
              <a:t>definovat</a:t>
            </a:r>
            <a:r>
              <a:rPr lang="en-US" altLang="en-US" dirty="0"/>
              <a:t>, </a:t>
            </a:r>
            <a:r>
              <a:rPr lang="en-US" altLang="en-US" dirty="0" err="1"/>
              <a:t>jiné</a:t>
            </a:r>
            <a:r>
              <a:rPr lang="en-US" altLang="en-US" dirty="0"/>
              <a:t> </a:t>
            </a:r>
            <a:r>
              <a:rPr lang="en-US" altLang="en-US" dirty="0" err="1"/>
              <a:t>prostředky</a:t>
            </a:r>
            <a:r>
              <a:rPr lang="en-US" altLang="en-US" dirty="0"/>
              <a:t> </a:t>
            </a:r>
            <a:r>
              <a:rPr lang="en-US" altLang="en-US" dirty="0" err="1"/>
              <a:t>popisu</a:t>
            </a:r>
            <a:endParaRPr lang="cs-CZ" altLang="en-US" dirty="0"/>
          </a:p>
          <a:p>
            <a:pPr lvl="1" eaLnBrk="1" hangingPunct="1"/>
            <a:r>
              <a:rPr lang="en-US" altLang="en-US" dirty="0" err="1"/>
              <a:t>Soubor</a:t>
            </a:r>
            <a:r>
              <a:rPr lang="en-US" altLang="en-US" dirty="0"/>
              <a:t> </a:t>
            </a:r>
            <a:r>
              <a:rPr lang="en-US" altLang="en-US" dirty="0" err="1"/>
              <a:t>realizací</a:t>
            </a:r>
            <a:endParaRPr lang="cs-CZ" altLang="en-US" dirty="0"/>
          </a:p>
          <a:p>
            <a:pPr lvl="1" eaLnBrk="1" hangingPunct="1"/>
            <a:r>
              <a:rPr lang="cs-CZ" altLang="en-US" dirty="0"/>
              <a:t>Funkce – kumulativní distribuční funkce, pravděpodobnosti,</a:t>
            </a:r>
            <a:br>
              <a:rPr lang="cs-CZ" altLang="en-US" dirty="0"/>
            </a:br>
            <a:r>
              <a:rPr lang="cs-CZ" altLang="en-US" dirty="0"/>
              <a:t>                 hustota pravděpodobnosti</a:t>
            </a:r>
          </a:p>
          <a:p>
            <a:pPr lvl="1" eaLnBrk="1" hangingPunct="1"/>
            <a:r>
              <a:rPr lang="cs-CZ" altLang="en-US" dirty="0"/>
              <a:t>Skaláry – okamžiky</a:t>
            </a:r>
          </a:p>
          <a:p>
            <a:pPr lvl="1" eaLnBrk="1" hangingPunct="1"/>
            <a:r>
              <a:rPr lang="en-US" altLang="en-US" dirty="0" err="1"/>
              <a:t>Chování</a:t>
            </a:r>
            <a:r>
              <a:rPr lang="en-US" altLang="en-US" dirty="0"/>
              <a:t> </a:t>
            </a:r>
            <a:r>
              <a:rPr lang="en-US" altLang="en-US" dirty="0" err="1"/>
              <a:t>mezi</a:t>
            </a:r>
            <a:r>
              <a:rPr lang="en-US" altLang="en-US" dirty="0"/>
              <a:t> </a:t>
            </a:r>
            <a:r>
              <a:rPr lang="en-US" altLang="en-US" dirty="0" err="1"/>
              <a:t>dvěma</a:t>
            </a:r>
            <a:r>
              <a:rPr lang="en-US" altLang="en-US" dirty="0"/>
              <a:t> </a:t>
            </a:r>
            <a:r>
              <a:rPr lang="en-US" altLang="en-US" dirty="0" err="1"/>
              <a:t>časy</a:t>
            </a:r>
            <a:r>
              <a:rPr lang="en-US" altLang="en-US" dirty="0"/>
              <a:t> </a:t>
            </a:r>
          </a:p>
          <a:p>
            <a:pPr lvl="2" eaLnBrk="1" hangingPunct="1"/>
            <a:r>
              <a:rPr lang="en-US" altLang="en-US" dirty="0" err="1"/>
              <a:t>Funkce</a:t>
            </a:r>
            <a:r>
              <a:rPr lang="en-US" altLang="en-US" dirty="0"/>
              <a:t>: </a:t>
            </a:r>
            <a:r>
              <a:rPr lang="cs-CZ" altLang="en-US" dirty="0"/>
              <a:t>sdružené</a:t>
            </a:r>
            <a:r>
              <a:rPr lang="en-US" altLang="en-US" dirty="0"/>
              <a:t> </a:t>
            </a:r>
            <a:r>
              <a:rPr lang="en-US" altLang="en-US" dirty="0" err="1"/>
              <a:t>pravděpodobnosti</a:t>
            </a:r>
            <a:r>
              <a:rPr lang="en-US" altLang="en-US" dirty="0"/>
              <a:t> </a:t>
            </a:r>
            <a:r>
              <a:rPr lang="en-US" altLang="en-US" dirty="0" err="1"/>
              <a:t>nebo</a:t>
            </a:r>
            <a:r>
              <a:rPr lang="en-US" altLang="en-US" dirty="0"/>
              <a:t> </a:t>
            </a:r>
            <a:r>
              <a:rPr lang="cs-CZ" altLang="en-US" dirty="0"/>
              <a:t>sdružené</a:t>
            </a:r>
            <a:r>
              <a:rPr lang="en-US" altLang="en-US" dirty="0"/>
              <a:t> </a:t>
            </a:r>
            <a:r>
              <a:rPr lang="en-US" altLang="en-US" dirty="0" err="1"/>
              <a:t>soubory</a:t>
            </a:r>
            <a:r>
              <a:rPr lang="en-US" altLang="en-US" dirty="0"/>
              <a:t> PDF. </a:t>
            </a:r>
          </a:p>
          <a:p>
            <a:pPr lvl="2" eaLnBrk="1" hangingPunct="1"/>
            <a:r>
              <a:rPr lang="en-US" altLang="en-US" dirty="0" err="1"/>
              <a:t>Skaláry</a:t>
            </a:r>
            <a:r>
              <a:rPr lang="en-US" altLang="en-US" dirty="0"/>
              <a:t>: </a:t>
            </a:r>
            <a:r>
              <a:rPr lang="en-US" altLang="en-US" dirty="0" err="1"/>
              <a:t>korelační</a:t>
            </a:r>
            <a:r>
              <a:rPr lang="en-US" altLang="en-US" dirty="0"/>
              <a:t> </a:t>
            </a:r>
            <a:r>
              <a:rPr lang="en-US" altLang="en-US" dirty="0" err="1"/>
              <a:t>koeficienty</a:t>
            </a:r>
            <a:endParaRPr lang="en-US" alt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412087-5935-F6A5-65BD-0B99A2C15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69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46">
            <a:extLst>
              <a:ext uri="{FF2B5EF4-FFF2-40B4-BE49-F238E27FC236}">
                <a16:creationId xmlns:a16="http://schemas.microsoft.com/office/drawing/2014/main" id="{EA6A403B-C725-6237-CCD2-22A3D1E43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449388"/>
            <a:ext cx="6445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Nadpis 1">
            <a:extLst>
              <a:ext uri="{FF2B5EF4-FFF2-40B4-BE49-F238E27FC236}">
                <a16:creationId xmlns:a16="http://schemas.microsoft.com/office/drawing/2014/main" id="{8B4E2691-7692-D7A6-4754-6B195B07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Soubor realizací</a:t>
            </a:r>
            <a:endParaRPr lang="en-US" altLang="en-US" dirty="0"/>
          </a:p>
        </p:txBody>
      </p:sp>
      <p:grpSp>
        <p:nvGrpSpPr>
          <p:cNvPr id="20485" name="Skupina 10">
            <a:extLst>
              <a:ext uri="{FF2B5EF4-FFF2-40B4-BE49-F238E27FC236}">
                <a16:creationId xmlns:a16="http://schemas.microsoft.com/office/drawing/2014/main" id="{042D239B-66C1-89AD-F9E7-3E79FE2D12FA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1704975"/>
            <a:ext cx="8642350" cy="300038"/>
            <a:chOff x="238806" y="1705000"/>
            <a:chExt cx="8640960" cy="300132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4D4A7756-AA3C-FE25-6D53-0DA96E5EFE57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8C17DBC-160D-F44A-4CE7-1EB1695FB196}"/>
                </a:ext>
              </a:extLst>
            </p:cNvPr>
            <p:cNvCxnSpPr/>
            <p:nvPr/>
          </p:nvCxnSpPr>
          <p:spPr>
            <a:xfrm flipV="1">
              <a:off x="670537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9616576B-A6B2-3D94-2773-32F40CEEC612}"/>
                </a:ext>
              </a:extLst>
            </p:cNvPr>
            <p:cNvCxnSpPr/>
            <p:nvPr/>
          </p:nvCxnSpPr>
          <p:spPr>
            <a:xfrm flipV="1">
              <a:off x="1348291" y="1725644"/>
              <a:ext cx="7936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96B9CB39-2D37-65F6-90E6-451A0FA821B5}"/>
                </a:ext>
              </a:extLst>
            </p:cNvPr>
            <p:cNvCxnSpPr/>
            <p:nvPr/>
          </p:nvCxnSpPr>
          <p:spPr>
            <a:xfrm flipV="1">
              <a:off x="2019695" y="1705000"/>
              <a:ext cx="9523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547607DB-3BF4-D2C9-3EBC-8E7D7BFAAD60}"/>
                </a:ext>
              </a:extLst>
            </p:cNvPr>
            <p:cNvCxnSpPr/>
            <p:nvPr/>
          </p:nvCxnSpPr>
          <p:spPr>
            <a:xfrm flipV="1">
              <a:off x="534338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5516315C-2EE6-8A45-A926-7623222AD39D}"/>
                </a:ext>
              </a:extLst>
            </p:cNvPr>
            <p:cNvCxnSpPr/>
            <p:nvPr/>
          </p:nvCxnSpPr>
          <p:spPr>
            <a:xfrm flipV="1">
              <a:off x="8665488" y="1705000"/>
              <a:ext cx="7936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6" name="Skupina 11">
            <a:extLst>
              <a:ext uri="{FF2B5EF4-FFF2-40B4-BE49-F238E27FC236}">
                <a16:creationId xmlns:a16="http://schemas.microsoft.com/office/drawing/2014/main" id="{D5ED73CB-86EA-5748-653E-3A5BE67002A5}"/>
              </a:ext>
            </a:extLst>
          </p:cNvPr>
          <p:cNvGrpSpPr>
            <a:grpSpLocks/>
          </p:cNvGrpSpPr>
          <p:nvPr/>
        </p:nvGrpSpPr>
        <p:grpSpPr bwMode="auto">
          <a:xfrm>
            <a:off x="1770063" y="2124075"/>
            <a:ext cx="8640762" cy="300038"/>
            <a:chOff x="238806" y="1705000"/>
            <a:chExt cx="8640960" cy="300132"/>
          </a:xfrm>
        </p:grpSpPr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13098866-C120-ECA0-1965-4877460EA39A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1FC611F3-CAE8-7D01-320F-8ED3EA68449A}"/>
                </a:ext>
              </a:extLst>
            </p:cNvPr>
            <p:cNvCxnSpPr/>
            <p:nvPr/>
          </p:nvCxnSpPr>
          <p:spPr>
            <a:xfrm flipV="1">
              <a:off x="670616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33EE6046-7BD7-9E7B-5C78-B720B04DD120}"/>
                </a:ext>
              </a:extLst>
            </p:cNvPr>
            <p:cNvCxnSpPr/>
            <p:nvPr/>
          </p:nvCxnSpPr>
          <p:spPr>
            <a:xfrm flipV="1">
              <a:off x="1348493" y="1725644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45A9261E-D593-6BFE-5AC8-A48FFCC89ECE}"/>
                </a:ext>
              </a:extLst>
            </p:cNvPr>
            <p:cNvCxnSpPr/>
            <p:nvPr/>
          </p:nvCxnSpPr>
          <p:spPr>
            <a:xfrm flipV="1">
              <a:off x="2020022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198D843-3431-F63E-2932-1F7A66BF752F}"/>
                </a:ext>
              </a:extLst>
            </p:cNvPr>
            <p:cNvCxnSpPr/>
            <p:nvPr/>
          </p:nvCxnSpPr>
          <p:spPr>
            <a:xfrm flipV="1">
              <a:off x="5342735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F599EC8C-04A4-0BC6-7C15-A6C7D0711CD6}"/>
                </a:ext>
              </a:extLst>
            </p:cNvPr>
            <p:cNvCxnSpPr/>
            <p:nvPr/>
          </p:nvCxnSpPr>
          <p:spPr>
            <a:xfrm flipV="1">
              <a:off x="8665449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7" name="Skupina 18">
            <a:extLst>
              <a:ext uri="{FF2B5EF4-FFF2-40B4-BE49-F238E27FC236}">
                <a16:creationId xmlns:a16="http://schemas.microsoft.com/office/drawing/2014/main" id="{8FC25BA0-0179-687D-BF34-8DBB9129819F}"/>
              </a:ext>
            </a:extLst>
          </p:cNvPr>
          <p:cNvGrpSpPr>
            <a:grpSpLocks/>
          </p:cNvGrpSpPr>
          <p:nvPr/>
        </p:nvGrpSpPr>
        <p:grpSpPr bwMode="auto">
          <a:xfrm>
            <a:off x="1770063" y="2563813"/>
            <a:ext cx="8640762" cy="300037"/>
            <a:chOff x="238806" y="1705000"/>
            <a:chExt cx="8640960" cy="300132"/>
          </a:xfrm>
        </p:grpSpPr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654C5BBE-CB07-3392-9CA1-F24CBB88134F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4B371FEB-1058-676E-2386-78BC88CB1420}"/>
                </a:ext>
              </a:extLst>
            </p:cNvPr>
            <p:cNvCxnSpPr/>
            <p:nvPr/>
          </p:nvCxnSpPr>
          <p:spPr>
            <a:xfrm flipV="1">
              <a:off x="670616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0E716251-3B1F-4850-7607-9CF26E0F2C73}"/>
                </a:ext>
              </a:extLst>
            </p:cNvPr>
            <p:cNvCxnSpPr/>
            <p:nvPr/>
          </p:nvCxnSpPr>
          <p:spPr>
            <a:xfrm flipV="1">
              <a:off x="1348493" y="1725644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C688E7D4-64F8-E451-B659-078014AC4C4D}"/>
                </a:ext>
              </a:extLst>
            </p:cNvPr>
            <p:cNvCxnSpPr/>
            <p:nvPr/>
          </p:nvCxnSpPr>
          <p:spPr>
            <a:xfrm flipV="1">
              <a:off x="2020022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2F35E9D9-3A74-F9CE-56B6-E00A457140D0}"/>
                </a:ext>
              </a:extLst>
            </p:cNvPr>
            <p:cNvCxnSpPr/>
            <p:nvPr/>
          </p:nvCxnSpPr>
          <p:spPr>
            <a:xfrm flipV="1">
              <a:off x="5342735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375B663D-5AED-7245-A70C-A9CA4331AAA7}"/>
                </a:ext>
              </a:extLst>
            </p:cNvPr>
            <p:cNvCxnSpPr/>
            <p:nvPr/>
          </p:nvCxnSpPr>
          <p:spPr>
            <a:xfrm flipV="1">
              <a:off x="8665449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8" name="Skupina 32">
            <a:extLst>
              <a:ext uri="{FF2B5EF4-FFF2-40B4-BE49-F238E27FC236}">
                <a16:creationId xmlns:a16="http://schemas.microsoft.com/office/drawing/2014/main" id="{D086AA38-2E12-A06E-399C-1795214E209A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4383088"/>
            <a:ext cx="8642350" cy="300037"/>
            <a:chOff x="238806" y="1705000"/>
            <a:chExt cx="8640960" cy="300132"/>
          </a:xfrm>
        </p:grpSpPr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349FED8B-FDA9-11AA-A0CC-F623312C4471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56641264-EF24-5159-411E-FB7738418AE1}"/>
                </a:ext>
              </a:extLst>
            </p:cNvPr>
            <p:cNvCxnSpPr/>
            <p:nvPr/>
          </p:nvCxnSpPr>
          <p:spPr>
            <a:xfrm flipV="1">
              <a:off x="670537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A81345F7-B1D4-DC57-16A5-46259728B6E4}"/>
                </a:ext>
              </a:extLst>
            </p:cNvPr>
            <p:cNvCxnSpPr/>
            <p:nvPr/>
          </p:nvCxnSpPr>
          <p:spPr>
            <a:xfrm flipV="1">
              <a:off x="1348291" y="1725644"/>
              <a:ext cx="7936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8AD1BC44-8B9C-9224-9D05-42F075081DE6}"/>
                </a:ext>
              </a:extLst>
            </p:cNvPr>
            <p:cNvCxnSpPr/>
            <p:nvPr/>
          </p:nvCxnSpPr>
          <p:spPr>
            <a:xfrm flipV="1">
              <a:off x="2019695" y="1705000"/>
              <a:ext cx="9523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8474F8F1-0994-34F4-F09B-B0B1C233153B}"/>
                </a:ext>
              </a:extLst>
            </p:cNvPr>
            <p:cNvCxnSpPr/>
            <p:nvPr/>
          </p:nvCxnSpPr>
          <p:spPr>
            <a:xfrm flipV="1">
              <a:off x="534338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3B9A4238-5676-4E14-CA77-FB43D6290084}"/>
                </a:ext>
              </a:extLst>
            </p:cNvPr>
            <p:cNvCxnSpPr/>
            <p:nvPr/>
          </p:nvCxnSpPr>
          <p:spPr>
            <a:xfrm flipV="1">
              <a:off x="8665488" y="1705000"/>
              <a:ext cx="7936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9" name="Skupina 39">
            <a:extLst>
              <a:ext uri="{FF2B5EF4-FFF2-40B4-BE49-F238E27FC236}">
                <a16:creationId xmlns:a16="http://schemas.microsoft.com/office/drawing/2014/main" id="{3F5CC0BD-16DA-958B-987E-1476875D4F48}"/>
              </a:ext>
            </a:extLst>
          </p:cNvPr>
          <p:cNvGrpSpPr>
            <a:grpSpLocks/>
          </p:cNvGrpSpPr>
          <p:nvPr/>
        </p:nvGrpSpPr>
        <p:grpSpPr bwMode="auto">
          <a:xfrm>
            <a:off x="1770063" y="6084888"/>
            <a:ext cx="8640762" cy="300037"/>
            <a:chOff x="238806" y="1705000"/>
            <a:chExt cx="8640960" cy="300132"/>
          </a:xfrm>
        </p:grpSpPr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2BA5D345-DBFC-94F6-D4BC-B8A95D96AC02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EBC44585-3016-E8E1-C4E1-634E516C3862}"/>
                </a:ext>
              </a:extLst>
            </p:cNvPr>
            <p:cNvCxnSpPr/>
            <p:nvPr/>
          </p:nvCxnSpPr>
          <p:spPr>
            <a:xfrm flipV="1">
              <a:off x="670616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FA8B764A-64FA-24A2-FDE7-E81ED5546709}"/>
                </a:ext>
              </a:extLst>
            </p:cNvPr>
            <p:cNvCxnSpPr/>
            <p:nvPr/>
          </p:nvCxnSpPr>
          <p:spPr>
            <a:xfrm flipV="1">
              <a:off x="1348493" y="1725644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FC3FC28F-F817-39AE-3C63-7ACD63AEE11C}"/>
                </a:ext>
              </a:extLst>
            </p:cNvPr>
            <p:cNvCxnSpPr/>
            <p:nvPr/>
          </p:nvCxnSpPr>
          <p:spPr>
            <a:xfrm flipV="1">
              <a:off x="2020022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>
              <a:extLst>
                <a:ext uri="{FF2B5EF4-FFF2-40B4-BE49-F238E27FC236}">
                  <a16:creationId xmlns:a16="http://schemas.microsoft.com/office/drawing/2014/main" id="{E1DFE871-E3F7-3749-F5D1-C4DFB2BD3181}"/>
                </a:ext>
              </a:extLst>
            </p:cNvPr>
            <p:cNvCxnSpPr/>
            <p:nvPr/>
          </p:nvCxnSpPr>
          <p:spPr>
            <a:xfrm flipV="1">
              <a:off x="5342735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853C2A2B-917F-2808-DB43-B94746BF5F4F}"/>
                </a:ext>
              </a:extLst>
            </p:cNvPr>
            <p:cNvCxnSpPr/>
            <p:nvPr/>
          </p:nvCxnSpPr>
          <p:spPr>
            <a:xfrm flipV="1">
              <a:off x="8665449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90" name="Obrázek 47">
            <a:extLst>
              <a:ext uri="{FF2B5EF4-FFF2-40B4-BE49-F238E27FC236}">
                <a16:creationId xmlns:a16="http://schemas.microsoft.com/office/drawing/2014/main" id="{B3259C09-D760-97C5-510C-09471330D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919288"/>
            <a:ext cx="6191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Obrázek 48">
            <a:extLst>
              <a:ext uri="{FF2B5EF4-FFF2-40B4-BE49-F238E27FC236}">
                <a16:creationId xmlns:a16="http://schemas.microsoft.com/office/drawing/2014/main" id="{221DDFB8-02DD-FAFD-B2D5-E6EAA311E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152900"/>
            <a:ext cx="644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Obrázek 49">
            <a:extLst>
              <a:ext uri="{FF2B5EF4-FFF2-40B4-BE49-F238E27FC236}">
                <a16:creationId xmlns:a16="http://schemas.microsoft.com/office/drawing/2014/main" id="{6342C5BD-8AC4-DF3A-E0FD-4E4D77FEF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84863"/>
            <a:ext cx="6715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DB95A2-A81B-71DC-5C0B-8EFFBC891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>
            <a:extLst>
              <a:ext uri="{FF2B5EF4-FFF2-40B4-BE49-F238E27FC236}">
                <a16:creationId xmlns:a16="http://schemas.microsoft.com/office/drawing/2014/main" id="{25D1F934-19F4-9973-953E-3A18C037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SHRNUTÍ II. 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Zástupný symbol pro obsah 2">
                <a:extLst>
                  <a:ext uri="{FF2B5EF4-FFF2-40B4-BE49-F238E27FC236}">
                    <a16:creationId xmlns:a16="http://schemas.microsoft.com/office/drawing/2014/main" id="{6F20CC3A-B2A9-D6AC-9C8A-291DAE8154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0515600" cy="5068888"/>
              </a:xfrm>
            </p:spPr>
            <p:txBody>
              <a:bodyPr/>
              <a:lstStyle/>
              <a:p>
                <a:pPr eaLnBrk="1" hangingPunct="1"/>
                <a:r>
                  <a:rPr lang="cs-CZ" altLang="en-US" dirty="0"/>
                  <a:t>Počet</a:t>
                </a:r>
              </a:p>
              <a:p>
                <a:pPr lvl="1" eaLnBrk="1" hangingPunct="1"/>
                <a:r>
                  <a:rPr lang="cs-CZ" altLang="en-US" dirty="0"/>
                  <a:t>jevů "kolikrát jste viděli vodní signál v intervalu 5 až 10?„</a:t>
                </a:r>
              </a:p>
              <a:p>
                <a:pPr lvl="1" eaLnBrk="1" hangingPunct="1"/>
                <a:endParaRPr lang="cs-CZ" altLang="en-US" sz="800" dirty="0"/>
              </a:p>
              <a:p>
                <a:pPr eaLnBrk="1" hangingPunct="1"/>
                <a:r>
                  <a:rPr lang="en-US" altLang="en-US" dirty="0" err="1"/>
                  <a:t>Pravděpodobnosti</a:t>
                </a:r>
                <a:endParaRPr lang="cs-CZ" altLang="en-US" dirty="0"/>
              </a:p>
              <a:p>
                <a:pPr lvl="1" eaLnBrk="1" hangingPunct="1"/>
                <a:r>
                  <a:rPr lang="en-US" altLang="en-US" dirty="0" err="1"/>
                  <a:t>Odhadováno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jako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𝑝𝑜</m:t>
                        </m:r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𝑒𝑡</m:t>
                        </m:r>
                      </m:num>
                      <m:den>
                        <m:r>
                          <a:rPr lang="en-US" altLang="en-US" i="1" dirty="0" err="1">
                            <a:latin typeface="Cambria Math" panose="02040503050406030204" pitchFamily="18" charset="0"/>
                          </a:rPr>
                          <m:t>𝑐𝑒𝑙𝑘𝑒𝑚</m:t>
                        </m:r>
                      </m:den>
                    </m:f>
                  </m:oMath>
                </a14:m>
                <a:r>
                  <a:rPr lang="cs-CZ" altLang="en-US" dirty="0"/>
                  <a:t>. </a:t>
                </a:r>
              </a:p>
              <a:p>
                <a:pPr lvl="1" eaLnBrk="1" hangingPunct="1"/>
                <a:endParaRPr lang="cs-CZ" altLang="en-US" sz="800" dirty="0"/>
              </a:p>
              <a:p>
                <a:pPr eaLnBrk="1" hangingPunct="1"/>
                <a:r>
                  <a:rPr lang="en-US" altLang="en-US" dirty="0" err="1"/>
                  <a:t>Hustota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pravděpodobnosti</a:t>
                </a:r>
                <a:endParaRPr lang="cs-CZ" altLang="en-US" dirty="0"/>
              </a:p>
              <a:p>
                <a:pPr lvl="1" eaLnBrk="1" hangingPunct="1"/>
                <a:r>
                  <a:rPr lang="en-US" altLang="en-US" dirty="0" err="1"/>
                  <a:t>Odhad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jako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𝑝𝑟𝑎𝑣𝑑</m:t>
                        </m:r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ě</m:t>
                        </m:r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𝑝𝑜𝑑𝑜𝑏𝑛𝑜𝑠𝑡</m:t>
                        </m:r>
                      </m:num>
                      <m:den>
                        <m:r>
                          <a:rPr lang="en-US" altLang="en-US" i="1" dirty="0" err="1" smtClean="0">
                            <a:latin typeface="Cambria Math" panose="02040503050406030204" pitchFamily="18" charset="0"/>
                          </a:rPr>
                          <m:t>𝑣𝑒𝑙𝑖𝑘𝑜𝑠𝑡</m:t>
                        </m:r>
                        <m:r>
                          <a:rPr lang="cs-CZ" alt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i="1" dirty="0" err="1" smtClean="0">
                            <a:latin typeface="Cambria Math" panose="02040503050406030204" pitchFamily="18" charset="0"/>
                          </a:rPr>
                          <m:t>𝑖𝑛𝑡𝑒𝑟𝑣𝑎𝑙𝑢</m:t>
                        </m:r>
                      </m:den>
                    </m:f>
                  </m:oMath>
                </a14:m>
                <a:r>
                  <a:rPr lang="en-US" altLang="en-US" dirty="0"/>
                  <a:t> (1D </a:t>
                </a:r>
                <a:r>
                  <a:rPr lang="en-US" altLang="en-US" dirty="0" err="1"/>
                  <a:t>nebo</a:t>
                </a:r>
                <a:r>
                  <a:rPr lang="en-US" altLang="en-US" dirty="0"/>
                  <a:t> 2D)</a:t>
                </a:r>
                <a:endParaRPr lang="cs-CZ" altLang="en-US" dirty="0"/>
              </a:p>
              <a:p>
                <a:pPr lvl="1" eaLnBrk="1" hangingPunct="1"/>
                <a:endParaRPr lang="cs-CZ" altLang="en-US" sz="800" dirty="0"/>
              </a:p>
              <a:p>
                <a:pPr eaLnBrk="1" hangingPunct="1"/>
                <a:r>
                  <a:rPr lang="en-US" altLang="en-US" dirty="0"/>
                  <a:t>V </a:t>
                </a:r>
                <a:r>
                  <a:rPr lang="en-US" altLang="en-US" dirty="0" err="1"/>
                  <a:t>případě</a:t>
                </a:r>
                <a:r>
                  <a:rPr lang="en-US" altLang="en-US" dirty="0"/>
                  <a:t>, </a:t>
                </a:r>
                <a:r>
                  <a:rPr lang="en-US" altLang="en-US" dirty="0" err="1"/>
                  <a:t>že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máme</a:t>
                </a:r>
                <a:r>
                  <a:rPr lang="en-US" altLang="en-US" dirty="0"/>
                  <a:t> k </a:t>
                </a:r>
                <a:r>
                  <a:rPr lang="en-US" altLang="en-US" dirty="0" err="1"/>
                  <a:t>dispozici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sadu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realizací</a:t>
                </a:r>
                <a:r>
                  <a:rPr lang="en-US" altLang="en-US" dirty="0"/>
                  <a:t> – </a:t>
                </a:r>
                <a:r>
                  <a:rPr lang="en-US" altLang="en-US" dirty="0" err="1"/>
                  <a:t>souborové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odhady</a:t>
                </a:r>
                <a:r>
                  <a:rPr lang="en-US" altLang="en-US" dirty="0"/>
                  <a:t>. </a:t>
                </a:r>
              </a:p>
            </p:txBody>
          </p:sp>
        </mc:Choice>
        <mc:Fallback xmlns="">
          <p:sp>
            <p:nvSpPr>
              <p:cNvPr id="74755" name="Zástupný symbol pro obsah 2">
                <a:extLst>
                  <a:ext uri="{FF2B5EF4-FFF2-40B4-BE49-F238E27FC236}">
                    <a16:creationId xmlns:a16="http://schemas.microsoft.com/office/drawing/2014/main" id="{6F20CC3A-B2A9-D6AC-9C8A-291DAE8154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0515600" cy="5068888"/>
              </a:xfrm>
              <a:blipFill>
                <a:blip r:embed="rId2"/>
                <a:stretch>
                  <a:fillRect l="-1043" t="-20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3AAB9A-F9EE-EC5F-BFA1-06427BCD3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70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délník 46">
            <a:extLst>
              <a:ext uri="{FF2B5EF4-FFF2-40B4-BE49-F238E27FC236}">
                <a16:creationId xmlns:a16="http://schemas.microsoft.com/office/drawing/2014/main" id="{E55B671D-1DAC-9E66-D609-77255BCF0741}"/>
              </a:ext>
            </a:extLst>
          </p:cNvPr>
          <p:cNvSpPr/>
          <p:nvPr/>
        </p:nvSpPr>
        <p:spPr>
          <a:xfrm>
            <a:off x="3482975" y="288925"/>
            <a:ext cx="360363" cy="5099050"/>
          </a:xfrm>
          <a:prstGeom prst="rect">
            <a:avLst/>
          </a:prstGeom>
          <a:solidFill>
            <a:srgbClr val="FFFF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cs-CZ" sz="2400" i="1" dirty="0">
                <a:solidFill>
                  <a:schemeClr val="tx1"/>
                </a:solidFill>
              </a:rPr>
              <a:t>n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AE24872B-BD46-BB8A-50FD-9A15E8296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5599113"/>
            <a:ext cx="10801350" cy="1139825"/>
          </a:xfrm>
        </p:spPr>
        <p:txBody>
          <a:bodyPr/>
          <a:lstStyle/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cs-CZ" altLang="en-US" dirty="0">
                <a:solidFill>
                  <a:srgbClr val="FF0000"/>
                </a:solidFill>
              </a:rPr>
              <a:t>Zafixujte </a:t>
            </a:r>
            <a:r>
              <a:rPr lang="cs-CZ" altLang="en-US" i="1" dirty="0">
                <a:solidFill>
                  <a:srgbClr val="FF0000"/>
                </a:solidFill>
              </a:rPr>
              <a:t>n</a:t>
            </a:r>
            <a:r>
              <a:rPr lang="cs-CZ" altLang="en-US" dirty="0">
                <a:solidFill>
                  <a:srgbClr val="FF0000"/>
                </a:solidFill>
              </a:rPr>
              <a:t> a vyberte všechny hodnoty</a:t>
            </a:r>
          </a:p>
          <a:p>
            <a:pPr marL="514350" indent="-514350" eaLnBrk="1" hangingPunct="1">
              <a:buFont typeface="Calibri Light" panose="020F0302020204030204" pitchFamily="34" charset="0"/>
              <a:buAutoNum type="arabicPeriod"/>
            </a:pPr>
            <a:r>
              <a:rPr lang="cs-CZ" altLang="en-US" dirty="0">
                <a:solidFill>
                  <a:srgbClr val="FF0000"/>
                </a:solidFill>
              </a:rPr>
              <a:t>Odhadněte, co je potřeba – odhad bude platný pouze pro toto </a:t>
            </a:r>
            <a:r>
              <a:rPr lang="cs-CZ" altLang="en-US" i="1" dirty="0">
                <a:solidFill>
                  <a:srgbClr val="FF0000"/>
                </a:solidFill>
              </a:rPr>
              <a:t>n</a:t>
            </a:r>
            <a:endParaRPr lang="en-US" altLang="en-US" i="1" dirty="0">
              <a:solidFill>
                <a:srgbClr val="FF0000"/>
              </a:solidFill>
            </a:endParaRPr>
          </a:p>
        </p:txBody>
      </p:sp>
      <p:pic>
        <p:nvPicPr>
          <p:cNvPr id="21509" name="Obrázek 4">
            <a:extLst>
              <a:ext uri="{FF2B5EF4-FFF2-40B4-BE49-F238E27FC236}">
                <a16:creationId xmlns:a16="http://schemas.microsoft.com/office/drawing/2014/main" id="{D2F18D2B-6F5D-C991-F237-9A8BF9A30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15888"/>
            <a:ext cx="6461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Zástupný symbol pro číslo snímku 3">
            <a:extLst>
              <a:ext uri="{FF2B5EF4-FFF2-40B4-BE49-F238E27FC236}">
                <a16:creationId xmlns:a16="http://schemas.microsoft.com/office/drawing/2014/main" id="{9984E6C8-0965-B170-03D7-701D422FC544}"/>
              </a:ext>
            </a:extLst>
          </p:cNvPr>
          <p:cNvSpPr txBox="1">
            <a:spLocks/>
          </p:cNvSpPr>
          <p:nvPr/>
        </p:nvSpPr>
        <p:spPr bwMode="auto">
          <a:xfrm>
            <a:off x="8161338" y="4911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E11AA2-995B-4FB8-9B4A-0E119EA24A36}" type="slidenum">
              <a:rPr lang="cs-CZ" altLang="en-US" sz="1400"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cs-CZ" altLang="en-US" sz="1400">
              <a:latin typeface="Arial" panose="020B0604020202020204" pitchFamily="34" charset="0"/>
            </a:endParaRPr>
          </a:p>
        </p:txBody>
      </p:sp>
      <p:grpSp>
        <p:nvGrpSpPr>
          <p:cNvPr id="21511" name="Skupina 6">
            <a:extLst>
              <a:ext uri="{FF2B5EF4-FFF2-40B4-BE49-F238E27FC236}">
                <a16:creationId xmlns:a16="http://schemas.microsoft.com/office/drawing/2014/main" id="{36A218D4-FB02-647A-BAF5-CFDB8A169632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371475"/>
            <a:ext cx="8640763" cy="300038"/>
            <a:chOff x="238806" y="1705000"/>
            <a:chExt cx="8640960" cy="300132"/>
          </a:xfrm>
        </p:grpSpPr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886DE1EB-88FF-78A4-652D-059D88B4AC8D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DCAAAC73-75F6-D13D-A5AB-CB84F7B1D406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C96353D6-8A70-FF60-2D7B-CF9872009906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B5CC2B1-204A-2B2D-F9C9-9BCDEDCB6991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8E69BEB6-0F46-F8C3-47BA-7092127A7E66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59C608EA-FBD5-2CDB-A1CB-51659BD7F107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2" name="Skupina 13">
            <a:extLst>
              <a:ext uri="{FF2B5EF4-FFF2-40B4-BE49-F238E27FC236}">
                <a16:creationId xmlns:a16="http://schemas.microsoft.com/office/drawing/2014/main" id="{E91E9F36-2BC5-7FA9-1B61-63200B27BC25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790575"/>
            <a:ext cx="8640763" cy="300038"/>
            <a:chOff x="238806" y="1705000"/>
            <a:chExt cx="8640960" cy="300132"/>
          </a:xfrm>
        </p:grpSpPr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CB95BB2C-0025-9CB6-75D9-504677DA94B9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FBEB10C5-2052-73D2-BA65-F53C17988DF1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9D5138A8-7D69-9266-D46B-B5F68DF0E5A6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7D451345-E3CD-4B13-6956-4191AEA6F87F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FEAAD003-C52B-8DEA-4492-FCF6B44D2422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C5D2D4D3-950A-C16A-77DF-7698C7EB6C4D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3" name="Skupina 20">
            <a:extLst>
              <a:ext uri="{FF2B5EF4-FFF2-40B4-BE49-F238E27FC236}">
                <a16:creationId xmlns:a16="http://schemas.microsoft.com/office/drawing/2014/main" id="{B2C706A7-64DE-61DB-A7BC-568273F033D8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1230313"/>
            <a:ext cx="8640763" cy="300037"/>
            <a:chOff x="238806" y="1705000"/>
            <a:chExt cx="8640960" cy="300132"/>
          </a:xfrm>
        </p:grpSpPr>
        <p:cxnSp>
          <p:nvCxnSpPr>
            <p:cNvPr id="22" name="Přímá spojnice 21">
              <a:extLst>
                <a:ext uri="{FF2B5EF4-FFF2-40B4-BE49-F238E27FC236}">
                  <a16:creationId xmlns:a16="http://schemas.microsoft.com/office/drawing/2014/main" id="{7EFA259D-B3C4-FD4E-B941-2E972C5E33B8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20999A42-5CCD-EC82-9577-4E2406241341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6AC05FB0-D5CD-BA54-BE23-57EB152EB80B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E87F7422-782B-4D3F-7AAE-BCA5047B94F1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7042E7F0-6A4A-926F-3B82-E5DE78103C0C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>
              <a:extLst>
                <a:ext uri="{FF2B5EF4-FFF2-40B4-BE49-F238E27FC236}">
                  <a16:creationId xmlns:a16="http://schemas.microsoft.com/office/drawing/2014/main" id="{49E59091-19E4-E72C-D2FC-3AAB79BF401F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4" name="Skupina 27">
            <a:extLst>
              <a:ext uri="{FF2B5EF4-FFF2-40B4-BE49-F238E27FC236}">
                <a16:creationId xmlns:a16="http://schemas.microsoft.com/office/drawing/2014/main" id="{AF07D6B8-925F-AAC9-3D3A-18D8A57C52D0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3049588"/>
            <a:ext cx="8640763" cy="300037"/>
            <a:chOff x="238806" y="1705000"/>
            <a:chExt cx="8640960" cy="300132"/>
          </a:xfrm>
        </p:grpSpPr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98D179B1-DB2E-7465-300D-2386534220EE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E47E63CA-7245-F1FC-92A5-93D4A708E6CA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6FF81471-7A4E-181D-E574-F4C450616C6F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741E6B4D-2217-B817-CDED-2A8FB1707F2A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D19129C1-10ED-A54E-104E-EB89457E9B7C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6AF52DB1-700C-76C6-C909-29922676C37C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5" name="Skupina 34">
            <a:extLst>
              <a:ext uri="{FF2B5EF4-FFF2-40B4-BE49-F238E27FC236}">
                <a16:creationId xmlns:a16="http://schemas.microsoft.com/office/drawing/2014/main" id="{13D2A768-0DCA-B413-B837-0DA0EBD113AC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4751388"/>
            <a:ext cx="8640763" cy="300037"/>
            <a:chOff x="238806" y="1705000"/>
            <a:chExt cx="8640960" cy="300132"/>
          </a:xfrm>
        </p:grpSpPr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B0800580-A387-65B8-281C-1E690888AC8A}"/>
                </a:ext>
              </a:extLst>
            </p:cNvPr>
            <p:cNvCxnSpPr/>
            <p:nvPr/>
          </p:nvCxnSpPr>
          <p:spPr>
            <a:xfrm>
              <a:off x="238806" y="1844744"/>
              <a:ext cx="864096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ED099B44-479F-900E-1D74-9BF2FC014AB4}"/>
                </a:ext>
              </a:extLst>
            </p:cNvPr>
            <p:cNvCxnSpPr/>
            <p:nvPr/>
          </p:nvCxnSpPr>
          <p:spPr>
            <a:xfrm flipV="1">
              <a:off x="670616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EFFAEF92-AB5A-8AB3-5505-79B8752C22B4}"/>
                </a:ext>
              </a:extLst>
            </p:cNvPr>
            <p:cNvCxnSpPr/>
            <p:nvPr/>
          </p:nvCxnSpPr>
          <p:spPr>
            <a:xfrm flipV="1">
              <a:off x="1348494" y="1725644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81F83C62-434A-711E-95E3-4445A7C187F7}"/>
                </a:ext>
              </a:extLst>
            </p:cNvPr>
            <p:cNvCxnSpPr/>
            <p:nvPr/>
          </p:nvCxnSpPr>
          <p:spPr>
            <a:xfrm flipV="1">
              <a:off x="2020022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352220EE-4054-6DF7-7280-787DF1A29AAE}"/>
                </a:ext>
              </a:extLst>
            </p:cNvPr>
            <p:cNvCxnSpPr/>
            <p:nvPr/>
          </p:nvCxnSpPr>
          <p:spPr>
            <a:xfrm flipV="1">
              <a:off x="5342735" y="1705000"/>
              <a:ext cx="7937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90D0651A-3E02-9FDF-8E48-536C2A0EAD7C}"/>
                </a:ext>
              </a:extLst>
            </p:cNvPr>
            <p:cNvCxnSpPr/>
            <p:nvPr/>
          </p:nvCxnSpPr>
          <p:spPr>
            <a:xfrm flipV="1">
              <a:off x="8665448" y="1705000"/>
              <a:ext cx="7938" cy="2794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16" name="Obrázek 41">
            <a:extLst>
              <a:ext uri="{FF2B5EF4-FFF2-40B4-BE49-F238E27FC236}">
                <a16:creationId xmlns:a16="http://schemas.microsoft.com/office/drawing/2014/main" id="{62F1D7EF-440F-CFF8-A624-6C0B4CA5B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85788"/>
            <a:ext cx="6191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Obrázek 42">
            <a:extLst>
              <a:ext uri="{FF2B5EF4-FFF2-40B4-BE49-F238E27FC236}">
                <a16:creationId xmlns:a16="http://schemas.microsoft.com/office/drawing/2014/main" id="{CB590221-8D13-FD11-8355-175E24863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819400"/>
            <a:ext cx="6445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Obrázek 43">
            <a:extLst>
              <a:ext uri="{FF2B5EF4-FFF2-40B4-BE49-F238E27FC236}">
                <a16:creationId xmlns:a16="http://schemas.microsoft.com/office/drawing/2014/main" id="{72798393-5057-ADE2-4D12-1FBC9426C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4551363"/>
            <a:ext cx="6715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C73F05-3C15-B145-02E1-67C33368B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8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BEF74653-F986-7262-0830-1D5AA550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Rozsah náhodného signálu</a:t>
            </a:r>
            <a:endParaRPr lang="en-US" altLang="en-US" dirty="0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5433F3BA-E697-7205-C916-C1FFD069F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b="1" dirty="0"/>
              <a:t>Diskrétní</a:t>
            </a:r>
            <a:r>
              <a:rPr lang="cs-CZ" altLang="en-US" dirty="0"/>
              <a:t> rozsah</a:t>
            </a:r>
          </a:p>
          <a:p>
            <a:pPr lvl="1" eaLnBrk="1" hangingPunct="1"/>
            <a:r>
              <a:rPr lang="cs-CZ" altLang="en-US" dirty="0"/>
              <a:t>Házení mincí
Kostka
Ruleta
Bity z komunikačního kanálu</a:t>
            </a:r>
          </a:p>
          <a:p>
            <a:pPr lvl="1" eaLnBrk="1" hangingPunct="1"/>
            <a:endParaRPr lang="cs-CZ" altLang="en-US" dirty="0"/>
          </a:p>
          <a:p>
            <a:pPr eaLnBrk="1" hangingPunct="1"/>
            <a:r>
              <a:rPr lang="cs-CZ" altLang="en-US" b="1" dirty="0"/>
              <a:t>Reálný</a:t>
            </a:r>
            <a:r>
              <a:rPr lang="cs-CZ" altLang="en-US" dirty="0"/>
              <a:t> rozsah</a:t>
            </a:r>
          </a:p>
          <a:p>
            <a:pPr lvl="1" eaLnBrk="1" hangingPunct="1"/>
            <a:r>
              <a:rPr lang="cs-CZ" altLang="en-US" dirty="0"/>
              <a:t>Síla větru
Audio
Směnný kurz CZK/EUR
atd</a:t>
            </a:r>
            <a:endParaRPr lang="en-US" altLang="en-US" dirty="0"/>
          </a:p>
        </p:txBody>
      </p:sp>
      <p:pic>
        <p:nvPicPr>
          <p:cNvPr id="22533" name="Obrázek 4">
            <a:extLst>
              <a:ext uri="{FF2B5EF4-FFF2-40B4-BE49-F238E27FC236}">
                <a16:creationId xmlns:a16="http://schemas.microsoft.com/office/drawing/2014/main" id="{B0AC1DCD-6E7D-0D8A-2059-2BF387422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93096"/>
            <a:ext cx="1584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ázek 5">
            <a:extLst>
              <a:ext uri="{FF2B5EF4-FFF2-40B4-BE49-F238E27FC236}">
                <a16:creationId xmlns:a16="http://schemas.microsoft.com/office/drawing/2014/main" id="{7170C740-832B-4F2C-7B47-46F2D7C6C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8975"/>
            <a:ext cx="41481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4830B1-B392-D4DB-58FE-AE9C9F1EA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0B6B0C82-F95A-4DE0-B70B-9AD5765E6DD0}" type="slidenum">
              <a:rPr lang="en-US" smtClean="0"/>
              <a:pPr algn="r"/>
              <a:t>9</a:t>
            </a:fld>
            <a:r>
              <a:rPr lang="cs-CZ"/>
              <a:t> / 70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26089</TotalTime>
  <Words>3957</Words>
  <Application>Microsoft Office PowerPoint</Application>
  <PresentationFormat>Širokoúhlá obrazovka</PresentationFormat>
  <Paragraphs>549</Paragraphs>
  <Slides>70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70</vt:i4>
      </vt:variant>
    </vt:vector>
  </HeadingPairs>
  <TitlesOfParts>
    <vt:vector size="82" baseType="lpstr">
      <vt:lpstr>Arial</vt:lpstr>
      <vt:lpstr>Calibri</vt:lpstr>
      <vt:lpstr>Calibri </vt:lpstr>
      <vt:lpstr>Calibri Light</vt:lpstr>
      <vt:lpstr>Cambria Math</vt:lpstr>
      <vt:lpstr>Consolas</vt:lpstr>
      <vt:lpstr>Courier New</vt:lpstr>
      <vt:lpstr>Segoe UI Web (East European)</vt:lpstr>
      <vt:lpstr>Symbol</vt:lpstr>
      <vt:lpstr>Wingdings</vt:lpstr>
      <vt:lpstr>Výchozí návrh</vt:lpstr>
      <vt:lpstr>1_Výchozí návrh</vt:lpstr>
      <vt:lpstr>Náhodné signály I</vt:lpstr>
      <vt:lpstr>Plán</vt:lpstr>
      <vt:lpstr>Signály ve škole i v reálném světě</vt:lpstr>
      <vt:lpstr>Příklady</vt:lpstr>
      <vt:lpstr>Matematicky</vt:lpstr>
      <vt:lpstr>Soubor realizací – souborové odhady</vt:lpstr>
      <vt:lpstr>Soubor realizací</vt:lpstr>
      <vt:lpstr>Prezentace aplikace PowerPoint</vt:lpstr>
      <vt:lpstr>Rozsah náhodného signálu</vt:lpstr>
      <vt:lpstr>Příklady dat I</vt:lpstr>
      <vt:lpstr>Příklady dat II</vt:lpstr>
      <vt:lpstr>Plán</vt:lpstr>
      <vt:lpstr>Popis náhodného signálu pomocí funkcí</vt:lpstr>
      <vt:lpstr>Odhad pravděpodobnosti čehokoliv</vt:lpstr>
      <vt:lpstr>Odhad CDF z dat</vt:lpstr>
      <vt:lpstr>Prezentace aplikace PowerPoint</vt:lpstr>
      <vt:lpstr>Odhady na základě našich dat</vt:lpstr>
      <vt:lpstr>Prezentace aplikace PowerPoint</vt:lpstr>
      <vt:lpstr>Prezentace aplikace PowerPoint</vt:lpstr>
      <vt:lpstr>Pravděpodobnosti hodnot</vt:lpstr>
      <vt:lpstr>Odhady na našich diskrétních datech</vt:lpstr>
      <vt:lpstr>Spojitý rozsah</vt:lpstr>
      <vt:lpstr>Příklady z reálného světa</vt:lpstr>
      <vt:lpstr>Funkce hustoty rozdělení pravděpodobnosti – PDF</vt:lpstr>
      <vt:lpstr>Můžeme to odhadnout snadněji?</vt:lpstr>
      <vt:lpstr>Kroky odhadu PDF z dat</vt:lpstr>
      <vt:lpstr>Prezentace aplikace PowerPoint</vt:lpstr>
      <vt:lpstr>Kontrola – celé si to ověříme</vt:lpstr>
      <vt:lpstr>Prezentace aplikace PowerPoint</vt:lpstr>
      <vt:lpstr>Plán</vt:lpstr>
      <vt:lpstr>Sdružená pravděpodobnost nebo sdružená hustota pravděpodobnosti</vt:lpstr>
      <vt:lpstr>Princip – počítání ve dvou různých časech</vt:lpstr>
      <vt:lpstr>Odhady – otázky s "a zároveň"</vt:lpstr>
      <vt:lpstr>Odhad sdružených pravděpodobností P(Xi , Xj , n1 , n2) pro diskrétní data</vt:lpstr>
      <vt:lpstr>Prezentace aplikace PowerPoint</vt:lpstr>
      <vt:lpstr>Interpretace výsledků</vt:lpstr>
      <vt:lpstr>Spojitý rozsah – sdružená hustota pravděpodobnosti</vt:lpstr>
      <vt:lpstr>Odhad Sdružená PDF v „chlívcích“</vt:lpstr>
      <vt:lpstr>Prezentace aplikace PowerPoint</vt:lpstr>
      <vt:lpstr>Příklad sdruženého odhadu PDF pro vodu</vt:lpstr>
      <vt:lpstr>Sdružená PDF: n1 = 10, a n2 = 10 </vt:lpstr>
      <vt:lpstr>Sdružená PDF: n1 = 10, a n2 = 16 </vt:lpstr>
      <vt:lpstr>Sdružená PDF: n1 = 10, and n2 = 23 </vt:lpstr>
      <vt:lpstr>Plán</vt:lpstr>
      <vt:lpstr>Momenty</vt:lpstr>
      <vt:lpstr>Střední hodnota (mean)</vt:lpstr>
      <vt:lpstr>Prezentace aplikace PowerPoint</vt:lpstr>
      <vt:lpstr>Prezentace aplikace PowerPoint</vt:lpstr>
      <vt:lpstr>Rozptyl (variance, dispersion)</vt:lpstr>
      <vt:lpstr>Prezentace aplikace PowerPoint</vt:lpstr>
      <vt:lpstr>Prezentace aplikace PowerPoint</vt:lpstr>
      <vt:lpstr>Souborové odhady střední hodnoty a rozptylu</vt:lpstr>
      <vt:lpstr>Stačí vybrat data a použít vzorce známé ze střední školy! </vt:lpstr>
      <vt:lpstr>Plán</vt:lpstr>
      <vt:lpstr>Korelační koeficient</vt:lpstr>
      <vt:lpstr>Prezentace aplikace PowerPoint</vt:lpstr>
      <vt:lpstr>Prezentace aplikace PowerPoint</vt:lpstr>
      <vt:lpstr>Diskrétní případ I</vt:lpstr>
      <vt:lpstr>Diskrétní případ II </vt:lpstr>
      <vt:lpstr>Diskrétní případ III </vt:lpstr>
      <vt:lpstr>Spojitý případ I</vt:lpstr>
      <vt:lpstr>Spojitý případ II</vt:lpstr>
      <vt:lpstr>Spojitý případ III</vt:lpstr>
      <vt:lpstr>Spojitý případ IV</vt:lpstr>
      <vt:lpstr>Přímý souborový odhad korelačního koeficientu</vt:lpstr>
      <vt:lpstr>Stačí vybrat data a vynásobit dva vzorky v každé realizaci + normalizovat</vt:lpstr>
      <vt:lpstr>Prezentace aplikace PowerPoint</vt:lpstr>
      <vt:lpstr>Plán</vt:lpstr>
      <vt:lpstr>SHRNUTÍ I.</vt:lpstr>
      <vt:lpstr>SHRNUTÍ II.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 </dc:title>
  <dc:creator>cernocky</dc:creator>
  <cp:lastModifiedBy>Kalina Jan (260259)</cp:lastModifiedBy>
  <cp:revision>748</cp:revision>
  <cp:lastPrinted>2022-11-08T13:43:17Z</cp:lastPrinted>
  <dcterms:created xsi:type="dcterms:W3CDTF">2004-03-09T20:37:41Z</dcterms:created>
  <dcterms:modified xsi:type="dcterms:W3CDTF">2025-01-16T20:05:30Z</dcterms:modified>
</cp:coreProperties>
</file>