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79"/>
  </p:notesMasterIdLst>
  <p:handoutMasterIdLst>
    <p:handoutMasterId r:id="rId80"/>
  </p:handoutMasterIdLst>
  <p:sldIdLst>
    <p:sldId id="256" r:id="rId3"/>
    <p:sldId id="566" r:id="rId4"/>
    <p:sldId id="476" r:id="rId5"/>
    <p:sldId id="478" r:id="rId6"/>
    <p:sldId id="607" r:id="rId7"/>
    <p:sldId id="606" r:id="rId8"/>
    <p:sldId id="608" r:id="rId9"/>
    <p:sldId id="609" r:id="rId10"/>
    <p:sldId id="610" r:id="rId11"/>
    <p:sldId id="481" r:id="rId12"/>
    <p:sldId id="651" r:id="rId13"/>
    <p:sldId id="611" r:id="rId14"/>
    <p:sldId id="537" r:id="rId15"/>
    <p:sldId id="601" r:id="rId16"/>
    <p:sldId id="602" r:id="rId17"/>
    <p:sldId id="661" r:id="rId18"/>
    <p:sldId id="662" r:id="rId19"/>
    <p:sldId id="663" r:id="rId20"/>
    <p:sldId id="652" r:id="rId21"/>
    <p:sldId id="612" r:id="rId22"/>
    <p:sldId id="546" r:id="rId23"/>
    <p:sldId id="547" r:id="rId24"/>
    <p:sldId id="604" r:id="rId25"/>
    <p:sldId id="613" r:id="rId26"/>
    <p:sldId id="664" r:id="rId27"/>
    <p:sldId id="614" r:id="rId28"/>
    <p:sldId id="653" r:id="rId29"/>
    <p:sldId id="616" r:id="rId30"/>
    <p:sldId id="617" r:id="rId31"/>
    <p:sldId id="665" r:id="rId32"/>
    <p:sldId id="618" r:id="rId33"/>
    <p:sldId id="619" r:id="rId34"/>
    <p:sldId id="666" r:id="rId35"/>
    <p:sldId id="654" r:id="rId36"/>
    <p:sldId id="621" r:id="rId37"/>
    <p:sldId id="622" r:id="rId38"/>
    <p:sldId id="623" r:id="rId39"/>
    <p:sldId id="667" r:id="rId40"/>
    <p:sldId id="624" r:id="rId41"/>
    <p:sldId id="668" r:id="rId42"/>
    <p:sldId id="669" r:id="rId43"/>
    <p:sldId id="625" r:id="rId44"/>
    <p:sldId id="670" r:id="rId45"/>
    <p:sldId id="655" r:id="rId46"/>
    <p:sldId id="627" r:id="rId47"/>
    <p:sldId id="628" r:id="rId48"/>
    <p:sldId id="629" r:id="rId49"/>
    <p:sldId id="671" r:id="rId50"/>
    <p:sldId id="656" r:id="rId51"/>
    <p:sldId id="631" r:id="rId52"/>
    <p:sldId id="632" r:id="rId53"/>
    <p:sldId id="672" r:id="rId54"/>
    <p:sldId id="633" r:id="rId55"/>
    <p:sldId id="673" r:id="rId56"/>
    <p:sldId id="634" r:id="rId57"/>
    <p:sldId id="674" r:id="rId58"/>
    <p:sldId id="635" r:id="rId59"/>
    <p:sldId id="675" r:id="rId60"/>
    <p:sldId id="657" r:id="rId61"/>
    <p:sldId id="637" r:id="rId62"/>
    <p:sldId id="638" r:id="rId63"/>
    <p:sldId id="658" r:id="rId64"/>
    <p:sldId id="640" r:id="rId65"/>
    <p:sldId id="641" r:id="rId66"/>
    <p:sldId id="659" r:id="rId67"/>
    <p:sldId id="643" r:id="rId68"/>
    <p:sldId id="644" r:id="rId69"/>
    <p:sldId id="676" r:id="rId70"/>
    <p:sldId id="645" r:id="rId71"/>
    <p:sldId id="646" r:id="rId72"/>
    <p:sldId id="647" r:id="rId73"/>
    <p:sldId id="677" r:id="rId74"/>
    <p:sldId id="660" r:id="rId75"/>
    <p:sldId id="564" r:id="rId76"/>
    <p:sldId id="649" r:id="rId77"/>
    <p:sldId id="650" r:id="rId78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436CA"/>
    <a:srgbClr val="FF9900"/>
    <a:srgbClr val="FFFF00"/>
    <a:srgbClr val="1D9B3E"/>
    <a:srgbClr val="3366CC"/>
    <a:srgbClr val="2200EE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EA9D5-CED0-4FAB-B00D-8BD575EF4266}" v="37" dt="2025-01-16T20:52:44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a Jan (260259)" userId="a7e6ec75-d3ba-42c7-b540-e3e8914f88d5" providerId="ADAL" clId="{F1423973-F177-49CF-8497-1AFE45C072D5}"/>
    <pc:docChg chg="undo redo custSel addSld delSld modSld modMainMaster">
      <pc:chgData name="Kalina Jan (260259)" userId="a7e6ec75-d3ba-42c7-b540-e3e8914f88d5" providerId="ADAL" clId="{F1423973-F177-49CF-8497-1AFE45C072D5}" dt="2024-12-21T16:31:04.703" v="2242" actId="6549"/>
      <pc:docMkLst>
        <pc:docMk/>
      </pc:docMkLst>
      <pc:sldChg chg="modSp add mod">
        <pc:chgData name="Kalina Jan (260259)" userId="a7e6ec75-d3ba-42c7-b540-e3e8914f88d5" providerId="ADAL" clId="{F1423973-F177-49CF-8497-1AFE45C072D5}" dt="2024-12-21T12:34:01.328" v="4" actId="20577"/>
        <pc:sldMkLst>
          <pc:docMk/>
          <pc:sldMk cId="1715337502" sldId="256"/>
        </pc:sldMkLst>
        <pc:spChg chg="mod">
          <ac:chgData name="Kalina Jan (260259)" userId="a7e6ec75-d3ba-42c7-b540-e3e8914f88d5" providerId="ADAL" clId="{F1423973-F177-49CF-8497-1AFE45C072D5}" dt="2024-12-21T12:33:58.098" v="3" actId="20577"/>
          <ac:spMkLst>
            <pc:docMk/>
            <pc:sldMk cId="1715337502" sldId="25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F1423973-F177-49CF-8497-1AFE45C072D5}" dt="2024-12-21T12:33:55.978" v="2" actId="20577"/>
          <ac:spMkLst>
            <pc:docMk/>
            <pc:sldMk cId="1715337502" sldId="256"/>
            <ac:spMk id="3" creationId="{00000000-0000-0000-0000-000000000000}"/>
          </ac:spMkLst>
        </pc:spChg>
        <pc:spChg chg="mod">
          <ac:chgData name="Kalina Jan (260259)" userId="a7e6ec75-d3ba-42c7-b540-e3e8914f88d5" providerId="ADAL" clId="{F1423973-F177-49CF-8497-1AFE45C072D5}" dt="2024-12-21T12:34:01.328" v="4" actId="20577"/>
          <ac:spMkLst>
            <pc:docMk/>
            <pc:sldMk cId="1715337502" sldId="256"/>
            <ac:spMk id="5" creationId="{C84FCD9C-E01E-EE09-2040-877B47527C4A}"/>
          </ac:spMkLst>
        </pc:spChg>
      </pc:sldChg>
      <pc:sldChg chg="del">
        <pc:chgData name="Kalina Jan (260259)" userId="a7e6ec75-d3ba-42c7-b540-e3e8914f88d5" providerId="ADAL" clId="{F1423973-F177-49CF-8497-1AFE45C072D5}" dt="2024-12-21T12:33:53.168" v="1" actId="47"/>
        <pc:sldMkLst>
          <pc:docMk/>
          <pc:sldMk cId="0" sldId="260"/>
        </pc:sldMkLst>
      </pc:sldChg>
      <pc:sldChg chg="modSp mod">
        <pc:chgData name="Kalina Jan (260259)" userId="a7e6ec75-d3ba-42c7-b540-e3e8914f88d5" providerId="ADAL" clId="{F1423973-F177-49CF-8497-1AFE45C072D5}" dt="2024-12-21T12:50:26.621" v="394" actId="1035"/>
        <pc:sldMkLst>
          <pc:docMk/>
          <pc:sldMk cId="0" sldId="476"/>
        </pc:sldMkLst>
        <pc:spChg chg="mod">
          <ac:chgData name="Kalina Jan (260259)" userId="a7e6ec75-d3ba-42c7-b540-e3e8914f88d5" providerId="ADAL" clId="{F1423973-F177-49CF-8497-1AFE45C072D5}" dt="2024-12-21T12:50:26.621" v="394" actId="1035"/>
          <ac:spMkLst>
            <pc:docMk/>
            <pc:sldMk cId="0" sldId="476"/>
            <ac:spMk id="17411" creationId="{7B916F1C-760B-B7E4-6611-4D572E1A06FC}"/>
          </ac:spMkLst>
        </pc:spChg>
      </pc:sldChg>
      <pc:sldChg chg="modSp mod">
        <pc:chgData name="Kalina Jan (260259)" userId="a7e6ec75-d3ba-42c7-b540-e3e8914f88d5" providerId="ADAL" clId="{F1423973-F177-49CF-8497-1AFE45C072D5}" dt="2024-12-21T12:50:37.791" v="403" actId="122"/>
        <pc:sldMkLst>
          <pc:docMk/>
          <pc:sldMk cId="0" sldId="478"/>
        </pc:sldMkLst>
        <pc:spChg chg="mod">
          <ac:chgData name="Kalina Jan (260259)" userId="a7e6ec75-d3ba-42c7-b540-e3e8914f88d5" providerId="ADAL" clId="{F1423973-F177-49CF-8497-1AFE45C072D5}" dt="2024-12-21T12:50:37.791" v="403" actId="122"/>
          <ac:spMkLst>
            <pc:docMk/>
            <pc:sldMk cId="0" sldId="478"/>
            <ac:spMk id="18435" creationId="{446084ED-20FF-2CA2-5B19-D6424C2461AE}"/>
          </ac:spMkLst>
        </pc:spChg>
      </pc:sldChg>
      <pc:sldChg chg="modSp mod">
        <pc:chgData name="Kalina Jan (260259)" userId="a7e6ec75-d3ba-42c7-b540-e3e8914f88d5" providerId="ADAL" clId="{F1423973-F177-49CF-8497-1AFE45C072D5}" dt="2024-12-21T12:58:58.077" v="664" actId="20577"/>
        <pc:sldMkLst>
          <pc:docMk/>
          <pc:sldMk cId="0" sldId="481"/>
        </pc:sldMkLst>
        <pc:spChg chg="mod">
          <ac:chgData name="Kalina Jan (260259)" userId="a7e6ec75-d3ba-42c7-b540-e3e8914f88d5" providerId="ADAL" clId="{F1423973-F177-49CF-8497-1AFE45C072D5}" dt="2024-12-21T12:58:58.077" v="664" actId="20577"/>
          <ac:spMkLst>
            <pc:docMk/>
            <pc:sldMk cId="0" sldId="481"/>
            <ac:spMk id="3" creationId="{2B64A729-50F6-EE92-D781-51EB835BAC56}"/>
          </ac:spMkLst>
        </pc:spChg>
      </pc:sldChg>
      <pc:sldChg chg="modSp mod">
        <pc:chgData name="Kalina Jan (260259)" userId="a7e6ec75-d3ba-42c7-b540-e3e8914f88d5" providerId="ADAL" clId="{F1423973-F177-49CF-8497-1AFE45C072D5}" dt="2024-12-21T13:02:46.744" v="706" actId="20577"/>
        <pc:sldMkLst>
          <pc:docMk/>
          <pc:sldMk cId="0" sldId="537"/>
        </pc:sldMkLst>
        <pc:spChg chg="mod">
          <ac:chgData name="Kalina Jan (260259)" userId="a7e6ec75-d3ba-42c7-b540-e3e8914f88d5" providerId="ADAL" clId="{F1423973-F177-49CF-8497-1AFE45C072D5}" dt="2024-12-21T13:01:34.312" v="681" actId="20577"/>
          <ac:spMkLst>
            <pc:docMk/>
            <pc:sldMk cId="0" sldId="537"/>
            <ac:spMk id="27650" creationId="{534A01F8-6FCE-EE0D-4687-CEC1BDE38CE1}"/>
          </ac:spMkLst>
        </pc:spChg>
        <pc:spChg chg="mod">
          <ac:chgData name="Kalina Jan (260259)" userId="a7e6ec75-d3ba-42c7-b540-e3e8914f88d5" providerId="ADAL" clId="{F1423973-F177-49CF-8497-1AFE45C072D5}" dt="2024-12-21T13:02:46.744" v="706" actId="20577"/>
          <ac:spMkLst>
            <pc:docMk/>
            <pc:sldMk cId="0" sldId="537"/>
            <ac:spMk id="27651" creationId="{A9F58EB3-5BE0-21DF-8D51-4E88380D7503}"/>
          </ac:spMkLst>
        </pc:spChg>
      </pc:sldChg>
      <pc:sldChg chg="modSp mod">
        <pc:chgData name="Kalina Jan (260259)" userId="a7e6ec75-d3ba-42c7-b540-e3e8914f88d5" providerId="ADAL" clId="{F1423973-F177-49CF-8497-1AFE45C072D5}" dt="2024-12-21T13:08:08.393" v="818" actId="20577"/>
        <pc:sldMkLst>
          <pc:docMk/>
          <pc:sldMk cId="0" sldId="546"/>
        </pc:sldMkLst>
        <pc:spChg chg="mod">
          <ac:chgData name="Kalina Jan (260259)" userId="a7e6ec75-d3ba-42c7-b540-e3e8914f88d5" providerId="ADAL" clId="{F1423973-F177-49CF-8497-1AFE45C072D5}" dt="2024-12-21T13:08:08.393" v="818" actId="20577"/>
          <ac:spMkLst>
            <pc:docMk/>
            <pc:sldMk cId="0" sldId="546"/>
            <ac:spMk id="3" creationId="{5C02ABBD-3671-DF64-EB97-96F696A859DD}"/>
          </ac:spMkLst>
        </pc:spChg>
      </pc:sldChg>
      <pc:sldChg chg="modSp mod">
        <pc:chgData name="Kalina Jan (260259)" userId="a7e6ec75-d3ba-42c7-b540-e3e8914f88d5" providerId="ADAL" clId="{F1423973-F177-49CF-8497-1AFE45C072D5}" dt="2024-12-21T13:08:40.674" v="832" actId="1035"/>
        <pc:sldMkLst>
          <pc:docMk/>
          <pc:sldMk cId="0" sldId="547"/>
        </pc:sldMkLst>
        <pc:spChg chg="mod">
          <ac:chgData name="Kalina Jan (260259)" userId="a7e6ec75-d3ba-42c7-b540-e3e8914f88d5" providerId="ADAL" clId="{F1423973-F177-49CF-8497-1AFE45C072D5}" dt="2024-12-21T13:08:36.303" v="819" actId="113"/>
          <ac:spMkLst>
            <pc:docMk/>
            <pc:sldMk cId="0" sldId="547"/>
            <ac:spMk id="91139" creationId="{E6A5F54D-9A5C-9B6C-A274-CEC27F9BF304}"/>
          </ac:spMkLst>
        </pc:spChg>
        <pc:picChg chg="mod">
          <ac:chgData name="Kalina Jan (260259)" userId="a7e6ec75-d3ba-42c7-b540-e3e8914f88d5" providerId="ADAL" clId="{F1423973-F177-49CF-8497-1AFE45C072D5}" dt="2024-12-21T13:08:40.674" v="832" actId="1035"/>
          <ac:picMkLst>
            <pc:docMk/>
            <pc:sldMk cId="0" sldId="547"/>
            <ac:picMk id="33797" creationId="{32EBF7A8-A8C4-F533-78E7-FC01CCE5C563}"/>
          </ac:picMkLst>
        </pc:picChg>
        <pc:picChg chg="mod">
          <ac:chgData name="Kalina Jan (260259)" userId="a7e6ec75-d3ba-42c7-b540-e3e8914f88d5" providerId="ADAL" clId="{F1423973-F177-49CF-8497-1AFE45C072D5}" dt="2024-12-21T13:08:40.674" v="832" actId="1035"/>
          <ac:picMkLst>
            <pc:docMk/>
            <pc:sldMk cId="0" sldId="547"/>
            <ac:picMk id="33798" creationId="{F20FAEDB-A923-F665-41EC-6D29FCDECD39}"/>
          </ac:picMkLst>
        </pc:picChg>
      </pc:sldChg>
      <pc:sldChg chg="modSp mod">
        <pc:chgData name="Kalina Jan (260259)" userId="a7e6ec75-d3ba-42c7-b540-e3e8914f88d5" providerId="ADAL" clId="{F1423973-F177-49CF-8497-1AFE45C072D5}" dt="2024-12-21T12:45:22.560" v="297" actId="14100"/>
        <pc:sldMkLst>
          <pc:docMk/>
          <pc:sldMk cId="0" sldId="564"/>
        </pc:sldMkLst>
        <pc:spChg chg="mod">
          <ac:chgData name="Kalina Jan (260259)" userId="a7e6ec75-d3ba-42c7-b540-e3e8914f88d5" providerId="ADAL" clId="{F1423973-F177-49CF-8497-1AFE45C072D5}" dt="2024-12-21T12:43:01.030" v="223" actId="20577"/>
          <ac:spMkLst>
            <pc:docMk/>
            <pc:sldMk cId="0" sldId="564"/>
            <ac:spMk id="73730" creationId="{FF1A7145-0F08-1063-5BB6-1ED99AA23C16}"/>
          </ac:spMkLst>
        </pc:spChg>
        <pc:spChg chg="mod">
          <ac:chgData name="Kalina Jan (260259)" userId="a7e6ec75-d3ba-42c7-b540-e3e8914f88d5" providerId="ADAL" clId="{F1423973-F177-49CF-8497-1AFE45C072D5}" dt="2024-12-21T12:45:22.560" v="297" actId="14100"/>
          <ac:spMkLst>
            <pc:docMk/>
            <pc:sldMk cId="0" sldId="564"/>
            <ac:spMk id="73731" creationId="{8D0AE287-30B0-E2B1-5797-9EA7E8BA013D}"/>
          </ac:spMkLst>
        </pc:spChg>
      </pc:sldChg>
      <pc:sldChg chg="modSp mod setBg">
        <pc:chgData name="Kalina Jan (260259)" userId="a7e6ec75-d3ba-42c7-b540-e3e8914f88d5" providerId="ADAL" clId="{F1423973-F177-49CF-8497-1AFE45C072D5}" dt="2024-12-21T12:48:41.680" v="338"/>
        <pc:sldMkLst>
          <pc:docMk/>
          <pc:sldMk cId="0" sldId="566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0" sldId="566"/>
            <ac:spMk id="15363" creationId="{3D9F9132-11E8-CA26-92BA-61FECBCB2339}"/>
          </ac:spMkLst>
        </pc:spChg>
        <pc:spChg chg="mod">
          <ac:chgData name="Kalina Jan (260259)" userId="a7e6ec75-d3ba-42c7-b540-e3e8914f88d5" providerId="ADAL" clId="{F1423973-F177-49CF-8497-1AFE45C072D5}" dt="2024-12-21T12:36:46.959" v="76" actId="113"/>
          <ac:spMkLst>
            <pc:docMk/>
            <pc:sldMk cId="0" sldId="566"/>
            <ac:spMk id="16386" creationId="{9B1E35D9-1305-AE34-9C5C-1CAA20C7132D}"/>
          </ac:spMkLst>
        </pc:spChg>
      </pc:sldChg>
      <pc:sldChg chg="del">
        <pc:chgData name="Kalina Jan (260259)" userId="a7e6ec75-d3ba-42c7-b540-e3e8914f88d5" providerId="ADAL" clId="{F1423973-F177-49CF-8497-1AFE45C072D5}" dt="2024-12-21T12:39:56.669" v="151" actId="47"/>
        <pc:sldMkLst>
          <pc:docMk/>
          <pc:sldMk cId="0" sldId="569"/>
        </pc:sldMkLst>
      </pc:sldChg>
      <pc:sldChg chg="modSp mod">
        <pc:chgData name="Kalina Jan (260259)" userId="a7e6ec75-d3ba-42c7-b540-e3e8914f88d5" providerId="ADAL" clId="{F1423973-F177-49CF-8497-1AFE45C072D5}" dt="2024-12-21T13:05:11.943" v="772" actId="20577"/>
        <pc:sldMkLst>
          <pc:docMk/>
          <pc:sldMk cId="0" sldId="601"/>
        </pc:sldMkLst>
        <pc:spChg chg="mod">
          <ac:chgData name="Kalina Jan (260259)" userId="a7e6ec75-d3ba-42c7-b540-e3e8914f88d5" providerId="ADAL" clId="{F1423973-F177-49CF-8497-1AFE45C072D5}" dt="2024-12-21T13:05:11.943" v="772" actId="20577"/>
          <ac:spMkLst>
            <pc:docMk/>
            <pc:sldMk cId="0" sldId="601"/>
            <ac:spMk id="28675" creationId="{E033DF89-932F-1A35-457D-483600796C59}"/>
          </ac:spMkLst>
        </pc:spChg>
      </pc:sldChg>
      <pc:sldChg chg="modSp mod">
        <pc:chgData name="Kalina Jan (260259)" userId="a7e6ec75-d3ba-42c7-b540-e3e8914f88d5" providerId="ADAL" clId="{F1423973-F177-49CF-8497-1AFE45C072D5}" dt="2024-12-21T13:05:24.523" v="774" actId="14100"/>
        <pc:sldMkLst>
          <pc:docMk/>
          <pc:sldMk cId="0" sldId="602"/>
        </pc:sldMkLst>
        <pc:spChg chg="mod">
          <ac:chgData name="Kalina Jan (260259)" userId="a7e6ec75-d3ba-42c7-b540-e3e8914f88d5" providerId="ADAL" clId="{F1423973-F177-49CF-8497-1AFE45C072D5}" dt="2024-12-21T13:05:19.283" v="773" actId="14100"/>
          <ac:spMkLst>
            <pc:docMk/>
            <pc:sldMk cId="0" sldId="602"/>
            <ac:spMk id="5" creationId="{99386527-A473-462E-F3A9-5314190AADD3}"/>
          </ac:spMkLst>
        </pc:spChg>
        <pc:spChg chg="mod">
          <ac:chgData name="Kalina Jan (260259)" userId="a7e6ec75-d3ba-42c7-b540-e3e8914f88d5" providerId="ADAL" clId="{F1423973-F177-49CF-8497-1AFE45C072D5}" dt="2024-12-21T13:05:24.523" v="774" actId="14100"/>
          <ac:spMkLst>
            <pc:docMk/>
            <pc:sldMk cId="0" sldId="602"/>
            <ac:spMk id="6" creationId="{D06CD153-B8D1-A77D-D7B3-34687E509CA8}"/>
          </ac:spMkLst>
        </pc:spChg>
      </pc:sldChg>
      <pc:sldChg chg="del">
        <pc:chgData name="Kalina Jan (260259)" userId="a7e6ec75-d3ba-42c7-b540-e3e8914f88d5" providerId="ADAL" clId="{F1423973-F177-49CF-8497-1AFE45C072D5}" dt="2024-12-21T12:40:22.149" v="157" actId="47"/>
        <pc:sldMkLst>
          <pc:docMk/>
          <pc:sldMk cId="0" sldId="603"/>
        </pc:sldMkLst>
      </pc:sldChg>
      <pc:sldChg chg="modSp mod">
        <pc:chgData name="Kalina Jan (260259)" userId="a7e6ec75-d3ba-42c7-b540-e3e8914f88d5" providerId="ADAL" clId="{F1423973-F177-49CF-8497-1AFE45C072D5}" dt="2024-12-21T13:10:13.624" v="966" actId="404"/>
        <pc:sldMkLst>
          <pc:docMk/>
          <pc:sldMk cId="0" sldId="604"/>
        </pc:sldMkLst>
        <pc:spChg chg="mod">
          <ac:chgData name="Kalina Jan (260259)" userId="a7e6ec75-d3ba-42c7-b540-e3e8914f88d5" providerId="ADAL" clId="{F1423973-F177-49CF-8497-1AFE45C072D5}" dt="2024-12-21T13:10:13.624" v="966" actId="404"/>
          <ac:spMkLst>
            <pc:docMk/>
            <pc:sldMk cId="0" sldId="604"/>
            <ac:spMk id="3" creationId="{7D80002A-8918-71A1-4024-6937971E5620}"/>
          </ac:spMkLst>
        </pc:spChg>
        <pc:spChg chg="mod">
          <ac:chgData name="Kalina Jan (260259)" userId="a7e6ec75-d3ba-42c7-b540-e3e8914f88d5" providerId="ADAL" clId="{F1423973-F177-49CF-8497-1AFE45C072D5}" dt="2024-12-21T13:09:05.433" v="846" actId="122"/>
          <ac:spMkLst>
            <pc:docMk/>
            <pc:sldMk cId="0" sldId="604"/>
            <ac:spMk id="34818" creationId="{03990987-9B6D-F296-8CFC-68A97D3FC6AF}"/>
          </ac:spMkLst>
        </pc:spChg>
        <pc:picChg chg="mod">
          <ac:chgData name="Kalina Jan (260259)" userId="a7e6ec75-d3ba-42c7-b540-e3e8914f88d5" providerId="ADAL" clId="{F1423973-F177-49CF-8497-1AFE45C072D5}" dt="2024-12-21T13:10:09.644" v="965" actId="1035"/>
          <ac:picMkLst>
            <pc:docMk/>
            <pc:sldMk cId="0" sldId="604"/>
            <ac:picMk id="6" creationId="{B3EB45EB-9183-8D54-98B1-7415B484EBA5}"/>
          </ac:picMkLst>
        </pc:picChg>
        <pc:picChg chg="mod">
          <ac:chgData name="Kalina Jan (260259)" userId="a7e6ec75-d3ba-42c7-b540-e3e8914f88d5" providerId="ADAL" clId="{F1423973-F177-49CF-8497-1AFE45C072D5}" dt="2024-12-21T13:10:08.454" v="963" actId="1035"/>
          <ac:picMkLst>
            <pc:docMk/>
            <pc:sldMk cId="0" sldId="604"/>
            <ac:picMk id="34826" creationId="{5B98DB81-A2D8-D5AD-1B30-24235B8E49FE}"/>
          </ac:picMkLst>
        </pc:picChg>
      </pc:sldChg>
      <pc:sldChg chg="del">
        <pc:chgData name="Kalina Jan (260259)" userId="a7e6ec75-d3ba-42c7-b540-e3e8914f88d5" providerId="ADAL" clId="{F1423973-F177-49CF-8497-1AFE45C072D5}" dt="2024-12-21T12:40:39.799" v="164" actId="47"/>
        <pc:sldMkLst>
          <pc:docMk/>
          <pc:sldMk cId="0" sldId="605"/>
        </pc:sldMkLst>
      </pc:sldChg>
      <pc:sldChg chg="modSp mod">
        <pc:chgData name="Kalina Jan (260259)" userId="a7e6ec75-d3ba-42c7-b540-e3e8914f88d5" providerId="ADAL" clId="{F1423973-F177-49CF-8497-1AFE45C072D5}" dt="2024-12-21T12:55:02.541" v="507" actId="14100"/>
        <pc:sldMkLst>
          <pc:docMk/>
          <pc:sldMk cId="0" sldId="606"/>
        </pc:sldMkLst>
        <pc:spChg chg="mod">
          <ac:chgData name="Kalina Jan (260259)" userId="a7e6ec75-d3ba-42c7-b540-e3e8914f88d5" providerId="ADAL" clId="{F1423973-F177-49CF-8497-1AFE45C072D5}" dt="2024-12-21T12:54:05.751" v="492" actId="1076"/>
          <ac:spMkLst>
            <pc:docMk/>
            <pc:sldMk cId="0" sldId="606"/>
            <ac:spMk id="11" creationId="{5F02C353-9E16-6CC0-D964-D3D9D176B8AB}"/>
          </ac:spMkLst>
        </pc:spChg>
        <pc:spChg chg="mod">
          <ac:chgData name="Kalina Jan (260259)" userId="a7e6ec75-d3ba-42c7-b540-e3e8914f88d5" providerId="ADAL" clId="{F1423973-F177-49CF-8497-1AFE45C072D5}" dt="2024-12-21T12:54:33.437" v="500" actId="14100"/>
          <ac:spMkLst>
            <pc:docMk/>
            <pc:sldMk cId="0" sldId="606"/>
            <ac:spMk id="12" creationId="{00B0E5C0-E21D-1443-A30E-0562EAAB986E}"/>
          </ac:spMkLst>
        </pc:spChg>
        <pc:spChg chg="mod">
          <ac:chgData name="Kalina Jan (260259)" userId="a7e6ec75-d3ba-42c7-b540-e3e8914f88d5" providerId="ADAL" clId="{F1423973-F177-49CF-8497-1AFE45C072D5}" dt="2024-12-21T12:55:02.541" v="507" actId="14100"/>
          <ac:spMkLst>
            <pc:docMk/>
            <pc:sldMk cId="0" sldId="606"/>
            <ac:spMk id="13" creationId="{7411A6B0-4F0C-F742-48BC-327C8A047F55}"/>
          </ac:spMkLst>
        </pc:spChg>
        <pc:spChg chg="mod">
          <ac:chgData name="Kalina Jan (260259)" userId="a7e6ec75-d3ba-42c7-b540-e3e8914f88d5" providerId="ADAL" clId="{F1423973-F177-49CF-8497-1AFE45C072D5}" dt="2024-12-21T12:53:17.628" v="475" actId="1035"/>
          <ac:spMkLst>
            <pc:docMk/>
            <pc:sldMk cId="0" sldId="606"/>
            <ac:spMk id="20485" creationId="{46F3E3EE-5939-CFCD-2F8B-3ABE9593EC41}"/>
          </ac:spMkLst>
        </pc:spChg>
        <pc:spChg chg="mod">
          <ac:chgData name="Kalina Jan (260259)" userId="a7e6ec75-d3ba-42c7-b540-e3e8914f88d5" providerId="ADAL" clId="{F1423973-F177-49CF-8497-1AFE45C072D5}" dt="2024-12-21T12:53:58.131" v="490" actId="20577"/>
          <ac:spMkLst>
            <pc:docMk/>
            <pc:sldMk cId="0" sldId="606"/>
            <ac:spMk id="20486" creationId="{1F627013-A6BF-7D00-29DF-371C4A885DE7}"/>
          </ac:spMkLst>
        </pc:spChg>
        <pc:picChg chg="mod">
          <ac:chgData name="Kalina Jan (260259)" userId="a7e6ec75-d3ba-42c7-b540-e3e8914f88d5" providerId="ADAL" clId="{F1423973-F177-49CF-8497-1AFE45C072D5}" dt="2024-12-21T12:54:41.831" v="501" actId="1076"/>
          <ac:picMkLst>
            <pc:docMk/>
            <pc:sldMk cId="0" sldId="606"/>
            <ac:picMk id="20482" creationId="{4C8A9E65-DD76-59BA-4799-1EFE815C1A54}"/>
          </ac:picMkLst>
        </pc:picChg>
        <pc:picChg chg="mod">
          <ac:chgData name="Kalina Jan (260259)" userId="a7e6ec75-d3ba-42c7-b540-e3e8914f88d5" providerId="ADAL" clId="{F1423973-F177-49CF-8497-1AFE45C072D5}" dt="2024-12-21T12:54:24.051" v="498" actId="1036"/>
          <ac:picMkLst>
            <pc:docMk/>
            <pc:sldMk cId="0" sldId="606"/>
            <ac:picMk id="20483" creationId="{1811882C-C74C-4EAA-2239-6462FC2E8869}"/>
          </ac:picMkLst>
        </pc:picChg>
        <pc:picChg chg="mod">
          <ac:chgData name="Kalina Jan (260259)" userId="a7e6ec75-d3ba-42c7-b540-e3e8914f88d5" providerId="ADAL" clId="{F1423973-F177-49CF-8497-1AFE45C072D5}" dt="2024-12-21T12:54:49.721" v="503" actId="12788"/>
          <ac:picMkLst>
            <pc:docMk/>
            <pc:sldMk cId="0" sldId="606"/>
            <ac:picMk id="20484" creationId="{A84646D0-D479-83C9-4503-276ABA044B28}"/>
          </ac:picMkLst>
        </pc:picChg>
        <pc:picChg chg="mod">
          <ac:chgData name="Kalina Jan (260259)" userId="a7e6ec75-d3ba-42c7-b540-e3e8914f88d5" providerId="ADAL" clId="{F1423973-F177-49CF-8497-1AFE45C072D5}" dt="2024-12-21T12:53:41.091" v="480" actId="1076"/>
          <ac:picMkLst>
            <pc:docMk/>
            <pc:sldMk cId="0" sldId="606"/>
            <ac:picMk id="20488" creationId="{460D1B48-5650-4547-D84A-7CA8A4D12FC6}"/>
          </ac:picMkLst>
        </pc:picChg>
        <pc:picChg chg="mod">
          <ac:chgData name="Kalina Jan (260259)" userId="a7e6ec75-d3ba-42c7-b540-e3e8914f88d5" providerId="ADAL" clId="{F1423973-F177-49CF-8497-1AFE45C072D5}" dt="2024-12-21T12:54:10.302" v="493" actId="1076"/>
          <ac:picMkLst>
            <pc:docMk/>
            <pc:sldMk cId="0" sldId="606"/>
            <ac:picMk id="20489" creationId="{CB813535-ED1E-0DC4-E3A7-08202F17B3D5}"/>
          </ac:picMkLst>
        </pc:picChg>
        <pc:picChg chg="mod">
          <ac:chgData name="Kalina Jan (260259)" userId="a7e6ec75-d3ba-42c7-b540-e3e8914f88d5" providerId="ADAL" clId="{F1423973-F177-49CF-8497-1AFE45C072D5}" dt="2024-12-21T12:54:01.591" v="491" actId="1076"/>
          <ac:picMkLst>
            <pc:docMk/>
            <pc:sldMk cId="0" sldId="606"/>
            <ac:picMk id="20493" creationId="{8C59625B-1FD0-4CD6-2A35-3DD444DA905F}"/>
          </ac:picMkLst>
        </pc:picChg>
      </pc:sldChg>
      <pc:sldChg chg="modSp mod">
        <pc:chgData name="Kalina Jan (260259)" userId="a7e6ec75-d3ba-42c7-b540-e3e8914f88d5" providerId="ADAL" clId="{F1423973-F177-49CF-8497-1AFE45C072D5}" dt="2024-12-21T12:51:54.181" v="442" actId="14100"/>
        <pc:sldMkLst>
          <pc:docMk/>
          <pc:sldMk cId="0" sldId="607"/>
        </pc:sldMkLst>
        <pc:spChg chg="mod">
          <ac:chgData name="Kalina Jan (260259)" userId="a7e6ec75-d3ba-42c7-b540-e3e8914f88d5" providerId="ADAL" clId="{F1423973-F177-49CF-8497-1AFE45C072D5}" dt="2024-12-21T12:51:54.181" v="442" actId="14100"/>
          <ac:spMkLst>
            <pc:docMk/>
            <pc:sldMk cId="0" sldId="607"/>
            <ac:spMk id="22531" creationId="{4D6A69B5-89BD-0DEF-92DE-9DB871A884F2}"/>
          </ac:spMkLst>
        </pc:spChg>
      </pc:sldChg>
      <pc:sldChg chg="modSp mod">
        <pc:chgData name="Kalina Jan (260259)" userId="a7e6ec75-d3ba-42c7-b540-e3e8914f88d5" providerId="ADAL" clId="{F1423973-F177-49CF-8497-1AFE45C072D5}" dt="2024-12-21T12:56:03.247" v="554" actId="1037"/>
        <pc:sldMkLst>
          <pc:docMk/>
          <pc:sldMk cId="0" sldId="608"/>
        </pc:sldMkLst>
        <pc:spChg chg="mod">
          <ac:chgData name="Kalina Jan (260259)" userId="a7e6ec75-d3ba-42c7-b540-e3e8914f88d5" providerId="ADAL" clId="{F1423973-F177-49CF-8497-1AFE45C072D5}" dt="2024-12-21T12:56:00.439" v="551" actId="20577"/>
          <ac:spMkLst>
            <pc:docMk/>
            <pc:sldMk cId="0" sldId="608"/>
            <ac:spMk id="3" creationId="{544F7FB1-3DA8-6986-491F-EC17D96EFD7F}"/>
          </ac:spMkLst>
        </pc:spChg>
        <pc:spChg chg="mod">
          <ac:chgData name="Kalina Jan (260259)" userId="a7e6ec75-d3ba-42c7-b540-e3e8914f88d5" providerId="ADAL" clId="{F1423973-F177-49CF-8497-1AFE45C072D5}" dt="2024-12-21T12:55:15.041" v="510" actId="20577"/>
          <ac:spMkLst>
            <pc:docMk/>
            <pc:sldMk cId="0" sldId="608"/>
            <ac:spMk id="21506" creationId="{8DCDF96F-4E29-B5A5-1DBF-DA36AE45E356}"/>
          </ac:spMkLst>
        </pc:spChg>
        <pc:picChg chg="mod">
          <ac:chgData name="Kalina Jan (260259)" userId="a7e6ec75-d3ba-42c7-b540-e3e8914f88d5" providerId="ADAL" clId="{F1423973-F177-49CF-8497-1AFE45C072D5}" dt="2024-12-21T12:55:44.581" v="535" actId="1038"/>
          <ac:picMkLst>
            <pc:docMk/>
            <pc:sldMk cId="0" sldId="608"/>
            <ac:picMk id="21509" creationId="{01A6593A-1F34-822D-EC39-19AA1241C3A4}"/>
          </ac:picMkLst>
        </pc:picChg>
        <pc:picChg chg="mod">
          <ac:chgData name="Kalina Jan (260259)" userId="a7e6ec75-d3ba-42c7-b540-e3e8914f88d5" providerId="ADAL" clId="{F1423973-F177-49CF-8497-1AFE45C072D5}" dt="2024-12-21T12:56:03.247" v="554" actId="1037"/>
          <ac:picMkLst>
            <pc:docMk/>
            <pc:sldMk cId="0" sldId="608"/>
            <ac:picMk id="21511" creationId="{14914D1F-2A2E-6607-D7DC-0DF558BF682B}"/>
          </ac:picMkLst>
        </pc:picChg>
      </pc:sldChg>
      <pc:sldChg chg="modSp mod">
        <pc:chgData name="Kalina Jan (260259)" userId="a7e6ec75-d3ba-42c7-b540-e3e8914f88d5" providerId="ADAL" clId="{F1423973-F177-49CF-8497-1AFE45C072D5}" dt="2024-12-21T12:56:31.152" v="568" actId="20577"/>
        <pc:sldMkLst>
          <pc:docMk/>
          <pc:sldMk cId="0" sldId="609"/>
        </pc:sldMkLst>
        <pc:spChg chg="mod">
          <ac:chgData name="Kalina Jan (260259)" userId="a7e6ec75-d3ba-42c7-b540-e3e8914f88d5" providerId="ADAL" clId="{F1423973-F177-49CF-8497-1AFE45C072D5}" dt="2024-12-21T12:56:31.152" v="568" actId="20577"/>
          <ac:spMkLst>
            <pc:docMk/>
            <pc:sldMk cId="0" sldId="609"/>
            <ac:spMk id="22531" creationId="{34B7E792-D085-BEF7-E2BF-A89E4CA33E8E}"/>
          </ac:spMkLst>
        </pc:spChg>
      </pc:sldChg>
      <pc:sldChg chg="modSp mod">
        <pc:chgData name="Kalina Jan (260259)" userId="a7e6ec75-d3ba-42c7-b540-e3e8914f88d5" providerId="ADAL" clId="{F1423973-F177-49CF-8497-1AFE45C072D5}" dt="2024-12-21T12:58:04.447" v="624" actId="20577"/>
        <pc:sldMkLst>
          <pc:docMk/>
          <pc:sldMk cId="0" sldId="610"/>
        </pc:sldMkLst>
        <pc:spChg chg="mod">
          <ac:chgData name="Kalina Jan (260259)" userId="a7e6ec75-d3ba-42c7-b540-e3e8914f88d5" providerId="ADAL" clId="{F1423973-F177-49CF-8497-1AFE45C072D5}" dt="2024-12-21T12:58:04.447" v="624" actId="20577"/>
          <ac:spMkLst>
            <pc:docMk/>
            <pc:sldMk cId="0" sldId="610"/>
            <ac:spMk id="3" creationId="{6953B197-B469-6AB9-0F5E-CF91B01915A9}"/>
          </ac:spMkLst>
        </pc:spChg>
        <pc:spChg chg="mod">
          <ac:chgData name="Kalina Jan (260259)" userId="a7e6ec75-d3ba-42c7-b540-e3e8914f88d5" providerId="ADAL" clId="{F1423973-F177-49CF-8497-1AFE45C072D5}" dt="2024-12-21T12:56:42.292" v="569" actId="20577"/>
          <ac:spMkLst>
            <pc:docMk/>
            <pc:sldMk cId="0" sldId="610"/>
            <ac:spMk id="23556" creationId="{91B469B2-BCB3-4E11-9764-0D0DFC298667}"/>
          </ac:spMkLst>
        </pc:spChg>
        <pc:picChg chg="mod">
          <ac:chgData name="Kalina Jan (260259)" userId="a7e6ec75-d3ba-42c7-b540-e3e8914f88d5" providerId="ADAL" clId="{F1423973-F177-49CF-8497-1AFE45C072D5}" dt="2024-12-21T12:57:26.212" v="597" actId="1076"/>
          <ac:picMkLst>
            <pc:docMk/>
            <pc:sldMk cId="0" sldId="610"/>
            <ac:picMk id="23559" creationId="{AEBF56E8-A659-196F-404C-DA1B5D70F585}"/>
          </ac:picMkLst>
        </pc:picChg>
        <pc:picChg chg="mod">
          <ac:chgData name="Kalina Jan (260259)" userId="a7e6ec75-d3ba-42c7-b540-e3e8914f88d5" providerId="ADAL" clId="{F1423973-F177-49CF-8497-1AFE45C072D5}" dt="2024-12-21T12:57:28.312" v="598" actId="14100"/>
          <ac:picMkLst>
            <pc:docMk/>
            <pc:sldMk cId="0" sldId="610"/>
            <ac:picMk id="23562" creationId="{B65CBD4C-7E7B-05C6-4DA4-828E2C70A635}"/>
          </ac:picMkLst>
        </pc:picChg>
      </pc:sldChg>
      <pc:sldChg chg="modSp mod">
        <pc:chgData name="Kalina Jan (260259)" userId="a7e6ec75-d3ba-42c7-b540-e3e8914f88d5" providerId="ADAL" clId="{F1423973-F177-49CF-8497-1AFE45C072D5}" dt="2024-12-21T13:01:25.602" v="678" actId="20577"/>
        <pc:sldMkLst>
          <pc:docMk/>
          <pc:sldMk cId="0" sldId="611"/>
        </pc:sldMkLst>
        <pc:spChg chg="mod">
          <ac:chgData name="Kalina Jan (260259)" userId="a7e6ec75-d3ba-42c7-b540-e3e8914f88d5" providerId="ADAL" clId="{F1423973-F177-49CF-8497-1AFE45C072D5}" dt="2024-12-21T13:01:25.602" v="678" actId="20577"/>
          <ac:spMkLst>
            <pc:docMk/>
            <pc:sldMk cId="0" sldId="611"/>
            <ac:spMk id="3" creationId="{94FCCF3F-D35B-D634-EE40-01F09FB5404B}"/>
          </ac:spMkLst>
        </pc:spChg>
      </pc:sldChg>
      <pc:sldChg chg="delSp">
        <pc:chgData name="Kalina Jan (260259)" userId="a7e6ec75-d3ba-42c7-b540-e3e8914f88d5" providerId="ADAL" clId="{F1423973-F177-49CF-8497-1AFE45C072D5}" dt="2024-12-21T13:06:22.373" v="776" actId="478"/>
        <pc:sldMkLst>
          <pc:docMk/>
          <pc:sldMk cId="0" sldId="612"/>
        </pc:sldMkLst>
      </pc:sldChg>
      <pc:sldChg chg="modSp mod">
        <pc:chgData name="Kalina Jan (260259)" userId="a7e6ec75-d3ba-42c7-b540-e3e8914f88d5" providerId="ADAL" clId="{F1423973-F177-49CF-8497-1AFE45C072D5}" dt="2024-12-21T13:11:21.814" v="988" actId="1035"/>
        <pc:sldMkLst>
          <pc:docMk/>
          <pc:sldMk cId="0" sldId="613"/>
        </pc:sldMkLst>
        <pc:spChg chg="mod">
          <ac:chgData name="Kalina Jan (260259)" userId="a7e6ec75-d3ba-42c7-b540-e3e8914f88d5" providerId="ADAL" clId="{F1423973-F177-49CF-8497-1AFE45C072D5}" dt="2024-12-21T13:11:18.104" v="983" actId="20577"/>
          <ac:spMkLst>
            <pc:docMk/>
            <pc:sldMk cId="0" sldId="613"/>
            <ac:spMk id="3" creationId="{1A4D9759-0926-FB77-E38C-72CFD13FB2DC}"/>
          </ac:spMkLst>
        </pc:spChg>
        <pc:spChg chg="mod">
          <ac:chgData name="Kalina Jan (260259)" userId="a7e6ec75-d3ba-42c7-b540-e3e8914f88d5" providerId="ADAL" clId="{F1423973-F177-49CF-8497-1AFE45C072D5}" dt="2024-12-21T13:11:21.814" v="988" actId="1035"/>
          <ac:spMkLst>
            <pc:docMk/>
            <pc:sldMk cId="0" sldId="613"/>
            <ac:spMk id="5" creationId="{D6F930F9-3801-27A6-11D9-931E83805127}"/>
          </ac:spMkLst>
        </pc:spChg>
      </pc:sldChg>
      <pc:sldChg chg="modSp mod">
        <pc:chgData name="Kalina Jan (260259)" userId="a7e6ec75-d3ba-42c7-b540-e3e8914f88d5" providerId="ADAL" clId="{F1423973-F177-49CF-8497-1AFE45C072D5}" dt="2024-12-21T13:12:25.244" v="1003" actId="20577"/>
        <pc:sldMkLst>
          <pc:docMk/>
          <pc:sldMk cId="0" sldId="614"/>
        </pc:sldMkLst>
        <pc:spChg chg="mod">
          <ac:chgData name="Kalina Jan (260259)" userId="a7e6ec75-d3ba-42c7-b540-e3e8914f88d5" providerId="ADAL" clId="{F1423973-F177-49CF-8497-1AFE45C072D5}" dt="2024-12-21T13:12:25.244" v="1003" actId="20577"/>
          <ac:spMkLst>
            <pc:docMk/>
            <pc:sldMk cId="0" sldId="614"/>
            <ac:spMk id="3" creationId="{C9C630EB-94E8-ED92-EBED-2F22135CB86A}"/>
          </ac:spMkLst>
        </pc:spChg>
        <pc:spChg chg="mod">
          <ac:chgData name="Kalina Jan (260259)" userId="a7e6ec75-d3ba-42c7-b540-e3e8914f88d5" providerId="ADAL" clId="{F1423973-F177-49CF-8497-1AFE45C072D5}" dt="2024-12-21T13:11:47.064" v="992" actId="122"/>
          <ac:spMkLst>
            <pc:docMk/>
            <pc:sldMk cId="0" sldId="614"/>
            <ac:spMk id="37890" creationId="{210D7B50-CDCE-42CE-48E0-0B67F0F824FD}"/>
          </ac:spMkLst>
        </pc:spChg>
      </pc:sldChg>
      <pc:sldChg chg="modSp mod">
        <pc:chgData name="Kalina Jan (260259)" userId="a7e6ec75-d3ba-42c7-b540-e3e8914f88d5" providerId="ADAL" clId="{F1423973-F177-49CF-8497-1AFE45C072D5}" dt="2024-12-21T13:15:53.768" v="1047" actId="113"/>
        <pc:sldMkLst>
          <pc:docMk/>
          <pc:sldMk cId="0" sldId="616"/>
        </pc:sldMkLst>
        <pc:spChg chg="mod">
          <ac:chgData name="Kalina Jan (260259)" userId="a7e6ec75-d3ba-42c7-b540-e3e8914f88d5" providerId="ADAL" clId="{F1423973-F177-49CF-8497-1AFE45C072D5}" dt="2024-12-21T13:15:53.768" v="1047" actId="113"/>
          <ac:spMkLst>
            <pc:docMk/>
            <pc:sldMk cId="0" sldId="616"/>
            <ac:spMk id="3" creationId="{314D3189-8E9F-E0B3-6081-E974003E790A}"/>
          </ac:spMkLst>
        </pc:spChg>
      </pc:sldChg>
      <pc:sldChg chg="modSp mod">
        <pc:chgData name="Kalina Jan (260259)" userId="a7e6ec75-d3ba-42c7-b540-e3e8914f88d5" providerId="ADAL" clId="{F1423973-F177-49CF-8497-1AFE45C072D5}" dt="2024-12-21T13:21:07.567" v="1177" actId="20577"/>
        <pc:sldMkLst>
          <pc:docMk/>
          <pc:sldMk cId="0" sldId="617"/>
        </pc:sldMkLst>
        <pc:spChg chg="mod">
          <ac:chgData name="Kalina Jan (260259)" userId="a7e6ec75-d3ba-42c7-b540-e3e8914f88d5" providerId="ADAL" clId="{F1423973-F177-49CF-8497-1AFE45C072D5}" dt="2024-12-21T13:21:07.567" v="1177" actId="20577"/>
          <ac:spMkLst>
            <pc:docMk/>
            <pc:sldMk cId="0" sldId="617"/>
            <ac:spMk id="3" creationId="{41A70053-6580-7FBD-D3C4-8B847B6CEB48}"/>
          </ac:spMkLst>
        </pc:spChg>
        <pc:spChg chg="mod">
          <ac:chgData name="Kalina Jan (260259)" userId="a7e6ec75-d3ba-42c7-b540-e3e8914f88d5" providerId="ADAL" clId="{F1423973-F177-49CF-8497-1AFE45C072D5}" dt="2024-12-21T13:16:03.568" v="1051" actId="20577"/>
          <ac:spMkLst>
            <pc:docMk/>
            <pc:sldMk cId="0" sldId="617"/>
            <ac:spMk id="40962" creationId="{4D5B91C9-5DC8-FDD2-B84A-8448222DDAE3}"/>
          </ac:spMkLst>
        </pc:spChg>
      </pc:sldChg>
      <pc:sldChg chg="modSp mod">
        <pc:chgData name="Kalina Jan (260259)" userId="a7e6ec75-d3ba-42c7-b540-e3e8914f88d5" providerId="ADAL" clId="{F1423973-F177-49CF-8497-1AFE45C072D5}" dt="2024-12-21T13:19:31.808" v="1132" actId="12788"/>
        <pc:sldMkLst>
          <pc:docMk/>
          <pc:sldMk cId="0" sldId="618"/>
        </pc:sldMkLst>
        <pc:spChg chg="mod">
          <ac:chgData name="Kalina Jan (260259)" userId="a7e6ec75-d3ba-42c7-b540-e3e8914f88d5" providerId="ADAL" clId="{F1423973-F177-49CF-8497-1AFE45C072D5}" dt="2024-12-21T13:18:00.623" v="1091" actId="20577"/>
          <ac:spMkLst>
            <pc:docMk/>
            <pc:sldMk cId="0" sldId="618"/>
            <ac:spMk id="41986" creationId="{13B79DEE-0F89-39EE-D63E-AC4FE75DE4BB}"/>
          </ac:spMkLst>
        </pc:spChg>
        <pc:spChg chg="mod">
          <ac:chgData name="Kalina Jan (260259)" userId="a7e6ec75-d3ba-42c7-b540-e3e8914f88d5" providerId="ADAL" clId="{F1423973-F177-49CF-8497-1AFE45C072D5}" dt="2024-12-21T13:19:21.413" v="1129" actId="20577"/>
          <ac:spMkLst>
            <pc:docMk/>
            <pc:sldMk cId="0" sldId="618"/>
            <ac:spMk id="41987" creationId="{4368C5FE-B0AE-AE18-4221-A6870CB70242}"/>
          </ac:spMkLst>
        </pc:spChg>
        <pc:picChg chg="mod">
          <ac:chgData name="Kalina Jan (260259)" userId="a7e6ec75-d3ba-42c7-b540-e3e8914f88d5" providerId="ADAL" clId="{F1423973-F177-49CF-8497-1AFE45C072D5}" dt="2024-12-21T13:19:31.808" v="1132" actId="12788"/>
          <ac:picMkLst>
            <pc:docMk/>
            <pc:sldMk cId="0" sldId="618"/>
            <ac:picMk id="41990" creationId="{2B8545AE-40C9-42B3-E934-5057C26D0F00}"/>
          </ac:picMkLst>
        </pc:picChg>
      </pc:sldChg>
      <pc:sldChg chg="modSp mod">
        <pc:chgData name="Kalina Jan (260259)" userId="a7e6ec75-d3ba-42c7-b540-e3e8914f88d5" providerId="ADAL" clId="{F1423973-F177-49CF-8497-1AFE45C072D5}" dt="2024-12-21T13:22:04.236" v="1200" actId="113"/>
        <pc:sldMkLst>
          <pc:docMk/>
          <pc:sldMk cId="0" sldId="619"/>
        </pc:sldMkLst>
        <pc:spChg chg="mod">
          <ac:chgData name="Kalina Jan (260259)" userId="a7e6ec75-d3ba-42c7-b540-e3e8914f88d5" providerId="ADAL" clId="{F1423973-F177-49CF-8497-1AFE45C072D5}" dt="2024-12-21T13:22:04.236" v="1200" actId="113"/>
          <ac:spMkLst>
            <pc:docMk/>
            <pc:sldMk cId="0" sldId="619"/>
            <ac:spMk id="3" creationId="{8332ADB9-0C01-3FC8-0994-100F07AB8A40}"/>
          </ac:spMkLst>
        </pc:spChg>
        <pc:spChg chg="mod">
          <ac:chgData name="Kalina Jan (260259)" userId="a7e6ec75-d3ba-42c7-b540-e3e8914f88d5" providerId="ADAL" clId="{F1423973-F177-49CF-8497-1AFE45C072D5}" dt="2024-12-21T13:21:43.596" v="1196" actId="1037"/>
          <ac:spMkLst>
            <pc:docMk/>
            <pc:sldMk cId="0" sldId="619"/>
            <ac:spMk id="10" creationId="{8DB020FE-C443-A440-533D-16DA805F7DE7}"/>
          </ac:spMkLst>
        </pc:spChg>
        <pc:spChg chg="mod">
          <ac:chgData name="Kalina Jan (260259)" userId="a7e6ec75-d3ba-42c7-b540-e3e8914f88d5" providerId="ADAL" clId="{F1423973-F177-49CF-8497-1AFE45C072D5}" dt="2024-12-21T13:19:45.326" v="1144" actId="14100"/>
          <ac:spMkLst>
            <pc:docMk/>
            <pc:sldMk cId="0" sldId="619"/>
            <ac:spMk id="43010" creationId="{28263592-C26B-50D8-203D-809098D14F46}"/>
          </ac:spMkLst>
        </pc:spChg>
        <pc:picChg chg="mod">
          <ac:chgData name="Kalina Jan (260259)" userId="a7e6ec75-d3ba-42c7-b540-e3e8914f88d5" providerId="ADAL" clId="{F1423973-F177-49CF-8497-1AFE45C072D5}" dt="2024-12-21T13:19:52.086" v="1152" actId="1036"/>
          <ac:picMkLst>
            <pc:docMk/>
            <pc:sldMk cId="0" sldId="619"/>
            <ac:picMk id="43019" creationId="{C7ECC057-B86F-B4F0-258B-9B35EB12C147}"/>
          </ac:picMkLst>
        </pc:picChg>
      </pc:sldChg>
      <pc:sldChg chg="del">
        <pc:chgData name="Kalina Jan (260259)" userId="a7e6ec75-d3ba-42c7-b540-e3e8914f88d5" providerId="ADAL" clId="{F1423973-F177-49CF-8497-1AFE45C072D5}" dt="2024-12-21T12:40:54.521" v="169" actId="47"/>
        <pc:sldMkLst>
          <pc:docMk/>
          <pc:sldMk cId="0" sldId="620"/>
        </pc:sldMkLst>
      </pc:sldChg>
      <pc:sldChg chg="modSp mod">
        <pc:chgData name="Kalina Jan (260259)" userId="a7e6ec75-d3ba-42c7-b540-e3e8914f88d5" providerId="ADAL" clId="{F1423973-F177-49CF-8497-1AFE45C072D5}" dt="2024-12-21T15:49:00.635" v="1326" actId="20577"/>
        <pc:sldMkLst>
          <pc:docMk/>
          <pc:sldMk cId="0" sldId="621"/>
        </pc:sldMkLst>
        <pc:spChg chg="mod">
          <ac:chgData name="Kalina Jan (260259)" userId="a7e6ec75-d3ba-42c7-b540-e3e8914f88d5" providerId="ADAL" clId="{F1423973-F177-49CF-8497-1AFE45C072D5}" dt="2024-12-21T15:48:50.066" v="1325" actId="20577"/>
          <ac:spMkLst>
            <pc:docMk/>
            <pc:sldMk cId="0" sldId="621"/>
            <ac:spMk id="3" creationId="{E06882D8-4E8B-F5FB-9918-E994F2408D1E}"/>
          </ac:spMkLst>
        </pc:spChg>
        <pc:spChg chg="mod">
          <ac:chgData name="Kalina Jan (260259)" userId="a7e6ec75-d3ba-42c7-b540-e3e8914f88d5" providerId="ADAL" clId="{F1423973-F177-49CF-8497-1AFE45C072D5}" dt="2024-12-21T15:49:00.635" v="1326" actId="20577"/>
          <ac:spMkLst>
            <pc:docMk/>
            <pc:sldMk cId="0" sldId="621"/>
            <ac:spMk id="45058" creationId="{DA657829-A83D-1EF1-1B74-1040265C9FCE}"/>
          </ac:spMkLst>
        </pc:spChg>
        <pc:picChg chg="mod">
          <ac:chgData name="Kalina Jan (260259)" userId="a7e6ec75-d3ba-42c7-b540-e3e8914f88d5" providerId="ADAL" clId="{F1423973-F177-49CF-8497-1AFE45C072D5}" dt="2024-12-21T13:24:05.276" v="1271" actId="1076"/>
          <ac:picMkLst>
            <pc:docMk/>
            <pc:sldMk cId="0" sldId="621"/>
            <ac:picMk id="45061" creationId="{323E6B94-D392-93BC-0143-E3DB170AE6BA}"/>
          </ac:picMkLst>
        </pc:picChg>
      </pc:sldChg>
      <pc:sldChg chg="delSp modSp mod">
        <pc:chgData name="Kalina Jan (260259)" userId="a7e6ec75-d3ba-42c7-b540-e3e8914f88d5" providerId="ADAL" clId="{F1423973-F177-49CF-8497-1AFE45C072D5}" dt="2024-12-21T15:50:53.236" v="1365" actId="14100"/>
        <pc:sldMkLst>
          <pc:docMk/>
          <pc:sldMk cId="0" sldId="622"/>
        </pc:sldMkLst>
        <pc:spChg chg="mod">
          <ac:chgData name="Kalina Jan (260259)" userId="a7e6ec75-d3ba-42c7-b540-e3e8914f88d5" providerId="ADAL" clId="{F1423973-F177-49CF-8497-1AFE45C072D5}" dt="2024-12-21T15:50:32.726" v="1361" actId="113"/>
          <ac:spMkLst>
            <pc:docMk/>
            <pc:sldMk cId="0" sldId="622"/>
            <ac:spMk id="46083" creationId="{5AB2A28F-B811-72EE-A989-95F4514E0070}"/>
          </ac:spMkLst>
        </pc:spChg>
        <pc:picChg chg="mod">
          <ac:chgData name="Kalina Jan (260259)" userId="a7e6ec75-d3ba-42c7-b540-e3e8914f88d5" providerId="ADAL" clId="{F1423973-F177-49CF-8497-1AFE45C072D5}" dt="2024-12-21T15:49:59.356" v="1347" actId="12788"/>
          <ac:picMkLst>
            <pc:docMk/>
            <pc:sldMk cId="0" sldId="622"/>
            <ac:picMk id="46085" creationId="{C873B3E1-17A0-70BC-CC54-4668505DDD49}"/>
          </ac:picMkLst>
        </pc:picChg>
        <pc:picChg chg="mod">
          <ac:chgData name="Kalina Jan (260259)" userId="a7e6ec75-d3ba-42c7-b540-e3e8914f88d5" providerId="ADAL" clId="{F1423973-F177-49CF-8497-1AFE45C072D5}" dt="2024-12-21T15:50:49.607" v="1363" actId="14100"/>
          <ac:picMkLst>
            <pc:docMk/>
            <pc:sldMk cId="0" sldId="622"/>
            <ac:picMk id="46086" creationId="{A7B42332-8C1B-7F51-7297-840C5E6CEA8E}"/>
          </ac:picMkLst>
        </pc:picChg>
        <pc:picChg chg="mod">
          <ac:chgData name="Kalina Jan (260259)" userId="a7e6ec75-d3ba-42c7-b540-e3e8914f88d5" providerId="ADAL" clId="{F1423973-F177-49CF-8497-1AFE45C072D5}" dt="2024-12-21T15:50:53.236" v="1365" actId="14100"/>
          <ac:picMkLst>
            <pc:docMk/>
            <pc:sldMk cId="0" sldId="622"/>
            <ac:picMk id="46087" creationId="{2C8EEF5E-A124-2679-63E8-825DE697DD56}"/>
          </ac:picMkLst>
        </pc:picChg>
      </pc:sldChg>
      <pc:sldChg chg="modSp mod">
        <pc:chgData name="Kalina Jan (260259)" userId="a7e6ec75-d3ba-42c7-b540-e3e8914f88d5" providerId="ADAL" clId="{F1423973-F177-49CF-8497-1AFE45C072D5}" dt="2024-12-21T15:54:03.327" v="1419" actId="20577"/>
        <pc:sldMkLst>
          <pc:docMk/>
          <pc:sldMk cId="0" sldId="623"/>
        </pc:sldMkLst>
        <pc:spChg chg="mod">
          <ac:chgData name="Kalina Jan (260259)" userId="a7e6ec75-d3ba-42c7-b540-e3e8914f88d5" providerId="ADAL" clId="{F1423973-F177-49CF-8497-1AFE45C072D5}" dt="2024-12-21T15:53:56.372" v="1418" actId="20577"/>
          <ac:spMkLst>
            <pc:docMk/>
            <pc:sldMk cId="0" sldId="623"/>
            <ac:spMk id="3" creationId="{0FAB2028-6E22-9145-EA8A-0C7C47CC4BB0}"/>
          </ac:spMkLst>
        </pc:spChg>
        <pc:spChg chg="mod">
          <ac:chgData name="Kalina Jan (260259)" userId="a7e6ec75-d3ba-42c7-b540-e3e8914f88d5" providerId="ADAL" clId="{F1423973-F177-49CF-8497-1AFE45C072D5}" dt="2024-12-21T15:54:03.327" v="1419" actId="20577"/>
          <ac:spMkLst>
            <pc:docMk/>
            <pc:sldMk cId="0" sldId="623"/>
            <ac:spMk id="47106" creationId="{694FDABD-D4B4-6961-3734-5A3BCCB5E155}"/>
          </ac:spMkLst>
        </pc:spChg>
      </pc:sldChg>
      <pc:sldChg chg="modSp mod">
        <pc:chgData name="Kalina Jan (260259)" userId="a7e6ec75-d3ba-42c7-b540-e3e8914f88d5" providerId="ADAL" clId="{F1423973-F177-49CF-8497-1AFE45C072D5}" dt="2024-12-21T15:55:41.139" v="1465" actId="20577"/>
        <pc:sldMkLst>
          <pc:docMk/>
          <pc:sldMk cId="0" sldId="624"/>
        </pc:sldMkLst>
        <pc:spChg chg="mod">
          <ac:chgData name="Kalina Jan (260259)" userId="a7e6ec75-d3ba-42c7-b540-e3e8914f88d5" providerId="ADAL" clId="{F1423973-F177-49CF-8497-1AFE45C072D5}" dt="2024-12-21T15:55:41.139" v="1465" actId="20577"/>
          <ac:spMkLst>
            <pc:docMk/>
            <pc:sldMk cId="0" sldId="624"/>
            <ac:spMk id="3" creationId="{14ACE97B-B169-929E-9EA2-9DBA0FC9899D}"/>
          </ac:spMkLst>
        </pc:spChg>
        <pc:picChg chg="mod">
          <ac:chgData name="Kalina Jan (260259)" userId="a7e6ec75-d3ba-42c7-b540-e3e8914f88d5" providerId="ADAL" clId="{F1423973-F177-49CF-8497-1AFE45C072D5}" dt="2024-12-21T15:54:40.877" v="1434" actId="14100"/>
          <ac:picMkLst>
            <pc:docMk/>
            <pc:sldMk cId="0" sldId="624"/>
            <ac:picMk id="48133" creationId="{BC6206BC-69DE-310D-1064-EB7E28FECEEE}"/>
          </ac:picMkLst>
        </pc:picChg>
      </pc:sldChg>
      <pc:sldChg chg="delSp modSp mod">
        <pc:chgData name="Kalina Jan (260259)" userId="a7e6ec75-d3ba-42c7-b540-e3e8914f88d5" providerId="ADAL" clId="{F1423973-F177-49CF-8497-1AFE45C072D5}" dt="2024-12-21T15:56:46.837" v="1471" actId="113"/>
        <pc:sldMkLst>
          <pc:docMk/>
          <pc:sldMk cId="0" sldId="625"/>
        </pc:sldMkLst>
        <pc:spChg chg="mod">
          <ac:chgData name="Kalina Jan (260259)" userId="a7e6ec75-d3ba-42c7-b540-e3e8914f88d5" providerId="ADAL" clId="{F1423973-F177-49CF-8497-1AFE45C072D5}" dt="2024-12-21T15:56:46.837" v="1471" actId="113"/>
          <ac:spMkLst>
            <pc:docMk/>
            <pc:sldMk cId="0" sldId="625"/>
            <ac:spMk id="3" creationId="{04DFF117-1EFF-7FC2-2BEF-D11AC41FF69A}"/>
          </ac:spMkLst>
        </pc:spChg>
        <pc:spChg chg="mod">
          <ac:chgData name="Kalina Jan (260259)" userId="a7e6ec75-d3ba-42c7-b540-e3e8914f88d5" providerId="ADAL" clId="{F1423973-F177-49CF-8497-1AFE45C072D5}" dt="2024-12-21T15:56:21.397" v="1470"/>
          <ac:spMkLst>
            <pc:docMk/>
            <pc:sldMk cId="0" sldId="625"/>
            <ac:spMk id="49154" creationId="{8EA1553E-249F-2842-083F-C0E8CD4FA5A7}"/>
          </ac:spMkLst>
        </pc:spChg>
      </pc:sldChg>
      <pc:sldChg chg="del">
        <pc:chgData name="Kalina Jan (260259)" userId="a7e6ec75-d3ba-42c7-b540-e3e8914f88d5" providerId="ADAL" clId="{F1423973-F177-49CF-8497-1AFE45C072D5}" dt="2024-12-21T12:41:07.309" v="174" actId="47"/>
        <pc:sldMkLst>
          <pc:docMk/>
          <pc:sldMk cId="0" sldId="626"/>
        </pc:sldMkLst>
      </pc:sldChg>
      <pc:sldChg chg="modSp mod">
        <pc:chgData name="Kalina Jan (260259)" userId="a7e6ec75-d3ba-42c7-b540-e3e8914f88d5" providerId="ADAL" clId="{F1423973-F177-49CF-8497-1AFE45C072D5}" dt="2024-12-21T15:58:27.138" v="1498" actId="122"/>
        <pc:sldMkLst>
          <pc:docMk/>
          <pc:sldMk cId="0" sldId="627"/>
        </pc:sldMkLst>
        <pc:spChg chg="mod">
          <ac:chgData name="Kalina Jan (260259)" userId="a7e6ec75-d3ba-42c7-b540-e3e8914f88d5" providerId="ADAL" clId="{F1423973-F177-49CF-8497-1AFE45C072D5}" dt="2024-12-21T15:58:10.808" v="1492"/>
          <ac:spMkLst>
            <pc:docMk/>
            <pc:sldMk cId="0" sldId="627"/>
            <ac:spMk id="3" creationId="{262544BA-5F3E-DFEE-6476-39181FB3C3A0}"/>
          </ac:spMkLst>
        </pc:spChg>
        <pc:spChg chg="mod">
          <ac:chgData name="Kalina Jan (260259)" userId="a7e6ec75-d3ba-42c7-b540-e3e8914f88d5" providerId="ADAL" clId="{F1423973-F177-49CF-8497-1AFE45C072D5}" dt="2024-12-21T15:58:27.138" v="1498" actId="122"/>
          <ac:spMkLst>
            <pc:docMk/>
            <pc:sldMk cId="0" sldId="627"/>
            <ac:spMk id="51202" creationId="{B9152436-F5CA-F5A0-A612-B9513E39A2C4}"/>
          </ac:spMkLst>
        </pc:spChg>
        <pc:picChg chg="mod">
          <ac:chgData name="Kalina Jan (260259)" userId="a7e6ec75-d3ba-42c7-b540-e3e8914f88d5" providerId="ADAL" clId="{F1423973-F177-49CF-8497-1AFE45C072D5}" dt="2024-12-21T15:57:17.348" v="1479" actId="1076"/>
          <ac:picMkLst>
            <pc:docMk/>
            <pc:sldMk cId="0" sldId="627"/>
            <ac:picMk id="51205" creationId="{0A82657A-07A3-DB39-BA30-02DDE14AFB0A}"/>
          </ac:picMkLst>
        </pc:picChg>
        <pc:picChg chg="mod">
          <ac:chgData name="Kalina Jan (260259)" userId="a7e6ec75-d3ba-42c7-b540-e3e8914f88d5" providerId="ADAL" clId="{F1423973-F177-49CF-8497-1AFE45C072D5}" dt="2024-12-21T15:57:36.508" v="1482" actId="1076"/>
          <ac:picMkLst>
            <pc:docMk/>
            <pc:sldMk cId="0" sldId="627"/>
            <ac:picMk id="51206" creationId="{95E2EFA6-3524-6546-3FB2-9BFDF048A17B}"/>
          </ac:picMkLst>
        </pc:picChg>
        <pc:picChg chg="mod">
          <ac:chgData name="Kalina Jan (260259)" userId="a7e6ec75-d3ba-42c7-b540-e3e8914f88d5" providerId="ADAL" clId="{F1423973-F177-49CF-8497-1AFE45C072D5}" dt="2024-12-21T15:57:49.728" v="1490" actId="1076"/>
          <ac:picMkLst>
            <pc:docMk/>
            <pc:sldMk cId="0" sldId="627"/>
            <ac:picMk id="51207" creationId="{B151ACCC-F6D8-0FCC-9E0B-547A24614761}"/>
          </ac:picMkLst>
        </pc:picChg>
        <pc:picChg chg="mod">
          <ac:chgData name="Kalina Jan (260259)" userId="a7e6ec75-d3ba-42c7-b540-e3e8914f88d5" providerId="ADAL" clId="{F1423973-F177-49CF-8497-1AFE45C072D5}" dt="2024-12-21T15:57:27.988" v="1481" actId="1076"/>
          <ac:picMkLst>
            <pc:docMk/>
            <pc:sldMk cId="0" sldId="627"/>
            <ac:picMk id="51208" creationId="{D66CBD5D-81F6-FB26-3C28-BFAC2956C585}"/>
          </ac:picMkLst>
        </pc:picChg>
      </pc:sldChg>
      <pc:sldChg chg="modSp mod">
        <pc:chgData name="Kalina Jan (260259)" userId="a7e6ec75-d3ba-42c7-b540-e3e8914f88d5" providerId="ADAL" clId="{F1423973-F177-49CF-8497-1AFE45C072D5}" dt="2024-12-21T16:00:59.889" v="1608" actId="20577"/>
        <pc:sldMkLst>
          <pc:docMk/>
          <pc:sldMk cId="0" sldId="628"/>
        </pc:sldMkLst>
        <pc:spChg chg="mod">
          <ac:chgData name="Kalina Jan (260259)" userId="a7e6ec75-d3ba-42c7-b540-e3e8914f88d5" providerId="ADAL" clId="{F1423973-F177-49CF-8497-1AFE45C072D5}" dt="2024-12-21T16:00:59.889" v="1608" actId="20577"/>
          <ac:spMkLst>
            <pc:docMk/>
            <pc:sldMk cId="0" sldId="628"/>
            <ac:spMk id="3" creationId="{9B29642C-C02D-479F-FB08-DF36F9D9804E}"/>
          </ac:spMkLst>
        </pc:spChg>
        <pc:spChg chg="mod">
          <ac:chgData name="Kalina Jan (260259)" userId="a7e6ec75-d3ba-42c7-b540-e3e8914f88d5" providerId="ADAL" clId="{F1423973-F177-49CF-8497-1AFE45C072D5}" dt="2024-12-21T15:58:32.608" v="1501" actId="122"/>
          <ac:spMkLst>
            <pc:docMk/>
            <pc:sldMk cId="0" sldId="628"/>
            <ac:spMk id="52226" creationId="{602BC98D-85C4-55DC-E605-94687C1E907E}"/>
          </ac:spMkLst>
        </pc:spChg>
        <pc:picChg chg="mod">
          <ac:chgData name="Kalina Jan (260259)" userId="a7e6ec75-d3ba-42c7-b540-e3e8914f88d5" providerId="ADAL" clId="{F1423973-F177-49CF-8497-1AFE45C072D5}" dt="2024-12-21T15:59:49.688" v="1542" actId="12788"/>
          <ac:picMkLst>
            <pc:docMk/>
            <pc:sldMk cId="0" sldId="628"/>
            <ac:picMk id="52229" creationId="{D50F5074-1780-7A99-56F5-4CD96C4BF538}"/>
          </ac:picMkLst>
        </pc:picChg>
        <pc:picChg chg="mod">
          <ac:chgData name="Kalina Jan (260259)" userId="a7e6ec75-d3ba-42c7-b540-e3e8914f88d5" providerId="ADAL" clId="{F1423973-F177-49CF-8497-1AFE45C072D5}" dt="2024-12-21T15:59:52.208" v="1543" actId="12788"/>
          <ac:picMkLst>
            <pc:docMk/>
            <pc:sldMk cId="0" sldId="628"/>
            <ac:picMk id="52230" creationId="{B2BE1352-D68E-DA54-7765-A424C8729C8E}"/>
          </ac:picMkLst>
        </pc:picChg>
      </pc:sldChg>
      <pc:sldChg chg="modSp mod">
        <pc:chgData name="Kalina Jan (260259)" userId="a7e6ec75-d3ba-42c7-b540-e3e8914f88d5" providerId="ADAL" clId="{F1423973-F177-49CF-8497-1AFE45C072D5}" dt="2024-12-21T16:02:08.058" v="1629" actId="113"/>
        <pc:sldMkLst>
          <pc:docMk/>
          <pc:sldMk cId="0" sldId="629"/>
        </pc:sldMkLst>
        <pc:spChg chg="mod">
          <ac:chgData name="Kalina Jan (260259)" userId="a7e6ec75-d3ba-42c7-b540-e3e8914f88d5" providerId="ADAL" clId="{F1423973-F177-49CF-8497-1AFE45C072D5}" dt="2024-12-21T16:02:08.058" v="1629" actId="113"/>
          <ac:spMkLst>
            <pc:docMk/>
            <pc:sldMk cId="0" sldId="629"/>
            <ac:spMk id="3" creationId="{AB7083C1-2A0D-814A-EB47-02FEFA29AB07}"/>
          </ac:spMkLst>
        </pc:spChg>
        <pc:spChg chg="mod">
          <ac:chgData name="Kalina Jan (260259)" userId="a7e6ec75-d3ba-42c7-b540-e3e8914f88d5" providerId="ADAL" clId="{F1423973-F177-49CF-8497-1AFE45C072D5}" dt="2024-12-21T15:58:43.088" v="1502" actId="14100"/>
          <ac:spMkLst>
            <pc:docMk/>
            <pc:sldMk cId="0" sldId="629"/>
            <ac:spMk id="53250" creationId="{5D78F7F8-8FCE-5C50-81B7-AD9A716CE88F}"/>
          </ac:spMkLst>
        </pc:spChg>
        <pc:picChg chg="mod">
          <ac:chgData name="Kalina Jan (260259)" userId="a7e6ec75-d3ba-42c7-b540-e3e8914f88d5" providerId="ADAL" clId="{F1423973-F177-49CF-8497-1AFE45C072D5}" dt="2024-12-21T16:02:02.779" v="1628" actId="12788"/>
          <ac:picMkLst>
            <pc:docMk/>
            <pc:sldMk cId="0" sldId="629"/>
            <ac:picMk id="53253" creationId="{C943A383-49E3-ECA6-B643-143FBFE6907C}"/>
          </ac:picMkLst>
        </pc:picChg>
      </pc:sldChg>
      <pc:sldChg chg="del">
        <pc:chgData name="Kalina Jan (260259)" userId="a7e6ec75-d3ba-42c7-b540-e3e8914f88d5" providerId="ADAL" clId="{F1423973-F177-49CF-8497-1AFE45C072D5}" dt="2024-12-21T12:41:26.789" v="179" actId="47"/>
        <pc:sldMkLst>
          <pc:docMk/>
          <pc:sldMk cId="0" sldId="630"/>
        </pc:sldMkLst>
      </pc:sldChg>
      <pc:sldChg chg="modSp mod">
        <pc:chgData name="Kalina Jan (260259)" userId="a7e6ec75-d3ba-42c7-b540-e3e8914f88d5" providerId="ADAL" clId="{F1423973-F177-49CF-8497-1AFE45C072D5}" dt="2024-12-21T16:04:24.799" v="1671" actId="1035"/>
        <pc:sldMkLst>
          <pc:docMk/>
          <pc:sldMk cId="0" sldId="631"/>
        </pc:sldMkLst>
        <pc:spChg chg="mod">
          <ac:chgData name="Kalina Jan (260259)" userId="a7e6ec75-d3ba-42c7-b540-e3e8914f88d5" providerId="ADAL" clId="{F1423973-F177-49CF-8497-1AFE45C072D5}" dt="2024-12-21T16:04:14.569" v="1667" actId="113"/>
          <ac:spMkLst>
            <pc:docMk/>
            <pc:sldMk cId="0" sldId="631"/>
            <ac:spMk id="3" creationId="{F70C802E-E224-8AA8-45AA-0B7F1B6A5A2A}"/>
          </ac:spMkLst>
        </pc:spChg>
        <pc:spChg chg="mod">
          <ac:chgData name="Kalina Jan (260259)" userId="a7e6ec75-d3ba-42c7-b540-e3e8914f88d5" providerId="ADAL" clId="{F1423973-F177-49CF-8497-1AFE45C072D5}" dt="2024-12-21T16:04:24.799" v="1671" actId="1035"/>
          <ac:spMkLst>
            <pc:docMk/>
            <pc:sldMk cId="0" sldId="631"/>
            <ac:spMk id="55298" creationId="{18F1C606-755A-032A-797C-BD6E74A575D9}"/>
          </ac:spMkLst>
        </pc:spChg>
        <pc:picChg chg="mod">
          <ac:chgData name="Kalina Jan (260259)" userId="a7e6ec75-d3ba-42c7-b540-e3e8914f88d5" providerId="ADAL" clId="{F1423973-F177-49CF-8497-1AFE45C072D5}" dt="2024-12-21T16:03:30.469" v="1658" actId="1076"/>
          <ac:picMkLst>
            <pc:docMk/>
            <pc:sldMk cId="0" sldId="631"/>
            <ac:picMk id="55301" creationId="{75288BF5-3030-2830-24A2-7D583C248D80}"/>
          </ac:picMkLst>
        </pc:picChg>
      </pc:sldChg>
      <pc:sldChg chg="modSp mod">
        <pc:chgData name="Kalina Jan (260259)" userId="a7e6ec75-d3ba-42c7-b540-e3e8914f88d5" providerId="ADAL" clId="{F1423973-F177-49CF-8497-1AFE45C072D5}" dt="2024-12-21T16:05:19.059" v="1698" actId="12788"/>
        <pc:sldMkLst>
          <pc:docMk/>
          <pc:sldMk cId="0" sldId="632"/>
        </pc:sldMkLst>
        <pc:spChg chg="mod">
          <ac:chgData name="Kalina Jan (260259)" userId="a7e6ec75-d3ba-42c7-b540-e3e8914f88d5" providerId="ADAL" clId="{F1423973-F177-49CF-8497-1AFE45C072D5}" dt="2024-12-21T16:05:12.299" v="1695" actId="20577"/>
          <ac:spMkLst>
            <pc:docMk/>
            <pc:sldMk cId="0" sldId="632"/>
            <ac:spMk id="3" creationId="{070FFA00-BD3A-9BD5-F046-6B78721BB5E4}"/>
          </ac:spMkLst>
        </pc:spChg>
        <pc:picChg chg="mod">
          <ac:chgData name="Kalina Jan (260259)" userId="a7e6ec75-d3ba-42c7-b540-e3e8914f88d5" providerId="ADAL" clId="{F1423973-F177-49CF-8497-1AFE45C072D5}" dt="2024-12-21T16:05:19.059" v="1698" actId="12788"/>
          <ac:picMkLst>
            <pc:docMk/>
            <pc:sldMk cId="0" sldId="632"/>
            <ac:picMk id="56325" creationId="{6964473E-3AE8-15D1-8352-E604EDF7ADA6}"/>
          </ac:picMkLst>
        </pc:picChg>
      </pc:sldChg>
      <pc:sldChg chg="modSp mod">
        <pc:chgData name="Kalina Jan (260259)" userId="a7e6ec75-d3ba-42c7-b540-e3e8914f88d5" providerId="ADAL" clId="{F1423973-F177-49CF-8497-1AFE45C072D5}" dt="2024-12-21T16:06:42.298" v="1757" actId="12788"/>
        <pc:sldMkLst>
          <pc:docMk/>
          <pc:sldMk cId="0" sldId="633"/>
        </pc:sldMkLst>
        <pc:spChg chg="mod">
          <ac:chgData name="Kalina Jan (260259)" userId="a7e6ec75-d3ba-42c7-b540-e3e8914f88d5" providerId="ADAL" clId="{F1423973-F177-49CF-8497-1AFE45C072D5}" dt="2024-12-21T16:06:32.889" v="1752" actId="20577"/>
          <ac:spMkLst>
            <pc:docMk/>
            <pc:sldMk cId="0" sldId="633"/>
            <ac:spMk id="3" creationId="{168147DD-A797-7C86-4862-39E919C04C63}"/>
          </ac:spMkLst>
        </pc:spChg>
        <pc:picChg chg="mod">
          <ac:chgData name="Kalina Jan (260259)" userId="a7e6ec75-d3ba-42c7-b540-e3e8914f88d5" providerId="ADAL" clId="{F1423973-F177-49CF-8497-1AFE45C072D5}" dt="2024-12-21T16:06:42.298" v="1757" actId="12788"/>
          <ac:picMkLst>
            <pc:docMk/>
            <pc:sldMk cId="0" sldId="633"/>
            <ac:picMk id="57349" creationId="{5D60D3C3-30B9-58B6-9A6D-E3F93093EDAC}"/>
          </ac:picMkLst>
        </pc:picChg>
      </pc:sldChg>
      <pc:sldChg chg="modSp mod">
        <pc:chgData name="Kalina Jan (260259)" userId="a7e6ec75-d3ba-42c7-b540-e3e8914f88d5" providerId="ADAL" clId="{F1423973-F177-49CF-8497-1AFE45C072D5}" dt="2024-12-21T16:07:39.584" v="1780" actId="115"/>
        <pc:sldMkLst>
          <pc:docMk/>
          <pc:sldMk cId="0" sldId="634"/>
        </pc:sldMkLst>
        <pc:spChg chg="mod">
          <ac:chgData name="Kalina Jan (260259)" userId="a7e6ec75-d3ba-42c7-b540-e3e8914f88d5" providerId="ADAL" clId="{F1423973-F177-49CF-8497-1AFE45C072D5}" dt="2024-12-21T16:07:39.584" v="1780" actId="115"/>
          <ac:spMkLst>
            <pc:docMk/>
            <pc:sldMk cId="0" sldId="634"/>
            <ac:spMk id="3" creationId="{43EE03F4-72E4-75F8-C0FF-C618D9BE56BA}"/>
          </ac:spMkLst>
        </pc:spChg>
      </pc:sldChg>
      <pc:sldChg chg="modSp mod">
        <pc:chgData name="Kalina Jan (260259)" userId="a7e6ec75-d3ba-42c7-b540-e3e8914f88d5" providerId="ADAL" clId="{F1423973-F177-49CF-8497-1AFE45C072D5}" dt="2024-12-21T16:08:52.550" v="1821" actId="20577"/>
        <pc:sldMkLst>
          <pc:docMk/>
          <pc:sldMk cId="0" sldId="635"/>
        </pc:sldMkLst>
        <pc:spChg chg="mod">
          <ac:chgData name="Kalina Jan (260259)" userId="a7e6ec75-d3ba-42c7-b540-e3e8914f88d5" providerId="ADAL" clId="{F1423973-F177-49CF-8497-1AFE45C072D5}" dt="2024-12-21T16:08:52.550" v="1821" actId="20577"/>
          <ac:spMkLst>
            <pc:docMk/>
            <pc:sldMk cId="0" sldId="635"/>
            <ac:spMk id="3" creationId="{546C6BD5-87A5-A373-AFB9-FF27F08EB272}"/>
          </ac:spMkLst>
        </pc:spChg>
        <pc:spChg chg="mod">
          <ac:chgData name="Kalina Jan (260259)" userId="a7e6ec75-d3ba-42c7-b540-e3e8914f88d5" providerId="ADAL" clId="{F1423973-F177-49CF-8497-1AFE45C072D5}" dt="2024-12-21T16:07:48.740" v="1781" actId="14100"/>
          <ac:spMkLst>
            <pc:docMk/>
            <pc:sldMk cId="0" sldId="635"/>
            <ac:spMk id="59394" creationId="{A752C923-0C93-5B24-7E38-C0869C31BD05}"/>
          </ac:spMkLst>
        </pc:spChg>
      </pc:sldChg>
      <pc:sldChg chg="del">
        <pc:chgData name="Kalina Jan (260259)" userId="a7e6ec75-d3ba-42c7-b540-e3e8914f88d5" providerId="ADAL" clId="{F1423973-F177-49CF-8497-1AFE45C072D5}" dt="2024-12-21T12:41:44.609" v="186" actId="47"/>
        <pc:sldMkLst>
          <pc:docMk/>
          <pc:sldMk cId="0" sldId="636"/>
        </pc:sldMkLst>
      </pc:sldChg>
      <pc:sldChg chg="modSp mod">
        <pc:chgData name="Kalina Jan (260259)" userId="a7e6ec75-d3ba-42c7-b540-e3e8914f88d5" providerId="ADAL" clId="{F1423973-F177-49CF-8497-1AFE45C072D5}" dt="2024-12-21T16:11:46.530" v="1863" actId="122"/>
        <pc:sldMkLst>
          <pc:docMk/>
          <pc:sldMk cId="0" sldId="637"/>
        </pc:sldMkLst>
        <pc:spChg chg="mod">
          <ac:chgData name="Kalina Jan (260259)" userId="a7e6ec75-d3ba-42c7-b540-e3e8914f88d5" providerId="ADAL" clId="{F1423973-F177-49CF-8497-1AFE45C072D5}" dt="2024-12-21T16:11:46.530" v="1863" actId="122"/>
          <ac:spMkLst>
            <pc:docMk/>
            <pc:sldMk cId="0" sldId="637"/>
            <ac:spMk id="61442" creationId="{BFE5351B-1C21-818B-53BE-602FC000466B}"/>
          </ac:spMkLst>
        </pc:spChg>
        <pc:spChg chg="mod">
          <ac:chgData name="Kalina Jan (260259)" userId="a7e6ec75-d3ba-42c7-b540-e3e8914f88d5" providerId="ADAL" clId="{F1423973-F177-49CF-8497-1AFE45C072D5}" dt="2024-12-21T16:11:37.100" v="1860" actId="113"/>
          <ac:spMkLst>
            <pc:docMk/>
            <pc:sldMk cId="0" sldId="637"/>
            <ac:spMk id="61443" creationId="{D20F19CC-C551-C010-9178-C674F9B9D8AD}"/>
          </ac:spMkLst>
        </pc:spChg>
      </pc:sldChg>
      <pc:sldChg chg="modSp mod">
        <pc:chgData name="Kalina Jan (260259)" userId="a7e6ec75-d3ba-42c7-b540-e3e8914f88d5" providerId="ADAL" clId="{F1423973-F177-49CF-8497-1AFE45C072D5}" dt="2024-12-21T16:13:00.730" v="1887" actId="1076"/>
        <pc:sldMkLst>
          <pc:docMk/>
          <pc:sldMk cId="0" sldId="638"/>
        </pc:sldMkLst>
        <pc:spChg chg="mod">
          <ac:chgData name="Kalina Jan (260259)" userId="a7e6ec75-d3ba-42c7-b540-e3e8914f88d5" providerId="ADAL" clId="{F1423973-F177-49CF-8497-1AFE45C072D5}" dt="2024-12-21T16:12:47.570" v="1883" actId="20577"/>
          <ac:spMkLst>
            <pc:docMk/>
            <pc:sldMk cId="0" sldId="638"/>
            <ac:spMk id="3" creationId="{197553DA-D8AC-A566-04F3-36ED8EA48A3D}"/>
          </ac:spMkLst>
        </pc:spChg>
        <pc:picChg chg="mod">
          <ac:chgData name="Kalina Jan (260259)" userId="a7e6ec75-d3ba-42c7-b540-e3e8914f88d5" providerId="ADAL" clId="{F1423973-F177-49CF-8497-1AFE45C072D5}" dt="2024-12-21T16:13:00.730" v="1887" actId="1076"/>
          <ac:picMkLst>
            <pc:docMk/>
            <pc:sldMk cId="0" sldId="638"/>
            <ac:picMk id="62470" creationId="{D43B4212-FE18-9C68-67B0-3CDADFF3770C}"/>
          </ac:picMkLst>
        </pc:picChg>
      </pc:sldChg>
      <pc:sldChg chg="del">
        <pc:chgData name="Kalina Jan (260259)" userId="a7e6ec75-d3ba-42c7-b540-e3e8914f88d5" providerId="ADAL" clId="{F1423973-F177-49CF-8497-1AFE45C072D5}" dt="2024-12-21T12:42:07.489" v="191" actId="47"/>
        <pc:sldMkLst>
          <pc:docMk/>
          <pc:sldMk cId="0" sldId="639"/>
        </pc:sldMkLst>
      </pc:sldChg>
      <pc:sldChg chg="modSp mod">
        <pc:chgData name="Kalina Jan (260259)" userId="a7e6ec75-d3ba-42c7-b540-e3e8914f88d5" providerId="ADAL" clId="{F1423973-F177-49CF-8497-1AFE45C072D5}" dt="2024-12-21T16:14:57.822" v="1918" actId="20577"/>
        <pc:sldMkLst>
          <pc:docMk/>
          <pc:sldMk cId="0" sldId="640"/>
        </pc:sldMkLst>
        <pc:spChg chg="mod">
          <ac:chgData name="Kalina Jan (260259)" userId="a7e6ec75-d3ba-42c7-b540-e3e8914f88d5" providerId="ADAL" clId="{F1423973-F177-49CF-8497-1AFE45C072D5}" dt="2024-12-21T16:13:14.400" v="1891" actId="20577"/>
          <ac:spMkLst>
            <pc:docMk/>
            <pc:sldMk cId="0" sldId="640"/>
            <ac:spMk id="64514" creationId="{29DB54B3-2C31-1793-7E1C-05FEC6B72D8B}"/>
          </ac:spMkLst>
        </pc:spChg>
        <pc:spChg chg="mod">
          <ac:chgData name="Kalina Jan (260259)" userId="a7e6ec75-d3ba-42c7-b540-e3e8914f88d5" providerId="ADAL" clId="{F1423973-F177-49CF-8497-1AFE45C072D5}" dt="2024-12-21T16:14:57.822" v="1918" actId="20577"/>
          <ac:spMkLst>
            <pc:docMk/>
            <pc:sldMk cId="0" sldId="640"/>
            <ac:spMk id="64515" creationId="{07D4203C-6BD9-F51F-5E81-F582D526935F}"/>
          </ac:spMkLst>
        </pc:spChg>
        <pc:picChg chg="mod">
          <ac:chgData name="Kalina Jan (260259)" userId="a7e6ec75-d3ba-42c7-b540-e3e8914f88d5" providerId="ADAL" clId="{F1423973-F177-49CF-8497-1AFE45C072D5}" dt="2024-12-21T16:14:17.100" v="1902" actId="1076"/>
          <ac:picMkLst>
            <pc:docMk/>
            <pc:sldMk cId="0" sldId="640"/>
            <ac:picMk id="64517" creationId="{58112F47-6901-2380-C3D1-A16E4AE7E663}"/>
          </ac:picMkLst>
        </pc:picChg>
      </pc:sldChg>
      <pc:sldChg chg="modSp mod">
        <pc:chgData name="Kalina Jan (260259)" userId="a7e6ec75-d3ba-42c7-b540-e3e8914f88d5" providerId="ADAL" clId="{F1423973-F177-49CF-8497-1AFE45C072D5}" dt="2024-12-21T16:18:53.121" v="2013" actId="20577"/>
        <pc:sldMkLst>
          <pc:docMk/>
          <pc:sldMk cId="0" sldId="641"/>
        </pc:sldMkLst>
        <pc:spChg chg="mod">
          <ac:chgData name="Kalina Jan (260259)" userId="a7e6ec75-d3ba-42c7-b540-e3e8914f88d5" providerId="ADAL" clId="{F1423973-F177-49CF-8497-1AFE45C072D5}" dt="2024-12-21T16:18:53.121" v="2013" actId="20577"/>
          <ac:spMkLst>
            <pc:docMk/>
            <pc:sldMk cId="0" sldId="641"/>
            <ac:spMk id="3" creationId="{EC131282-8CFD-5042-2683-19C59E0EBC75}"/>
          </ac:spMkLst>
        </pc:spChg>
      </pc:sldChg>
      <pc:sldChg chg="del">
        <pc:chgData name="Kalina Jan (260259)" userId="a7e6ec75-d3ba-42c7-b540-e3e8914f88d5" providerId="ADAL" clId="{F1423973-F177-49CF-8497-1AFE45C072D5}" dt="2024-12-21T12:42:20.099" v="196" actId="47"/>
        <pc:sldMkLst>
          <pc:docMk/>
          <pc:sldMk cId="0" sldId="642"/>
        </pc:sldMkLst>
      </pc:sldChg>
      <pc:sldChg chg="modSp mod">
        <pc:chgData name="Kalina Jan (260259)" userId="a7e6ec75-d3ba-42c7-b540-e3e8914f88d5" providerId="ADAL" clId="{F1423973-F177-49CF-8497-1AFE45C072D5}" dt="2024-12-21T16:23:26.612" v="2097" actId="14100"/>
        <pc:sldMkLst>
          <pc:docMk/>
          <pc:sldMk cId="0" sldId="643"/>
        </pc:sldMkLst>
        <pc:spChg chg="mod">
          <ac:chgData name="Kalina Jan (260259)" userId="a7e6ec75-d3ba-42c7-b540-e3e8914f88d5" providerId="ADAL" clId="{F1423973-F177-49CF-8497-1AFE45C072D5}" dt="2024-12-21T16:23:23.492" v="2096" actId="27636"/>
          <ac:spMkLst>
            <pc:docMk/>
            <pc:sldMk cId="0" sldId="643"/>
            <ac:spMk id="3" creationId="{9966FA39-26F2-EA57-0944-804A0BCDC51D}"/>
          </ac:spMkLst>
        </pc:spChg>
        <pc:spChg chg="mod">
          <ac:chgData name="Kalina Jan (260259)" userId="a7e6ec75-d3ba-42c7-b540-e3e8914f88d5" providerId="ADAL" clId="{F1423973-F177-49CF-8497-1AFE45C072D5}" dt="2024-12-21T16:23:26.612" v="2097" actId="14100"/>
          <ac:spMkLst>
            <pc:docMk/>
            <pc:sldMk cId="0" sldId="643"/>
            <ac:spMk id="67586" creationId="{3B49D480-FB7A-CBB0-A43C-9FDD4E18CEC0}"/>
          </ac:spMkLst>
        </pc:spChg>
      </pc:sldChg>
      <pc:sldChg chg="modSp mod">
        <pc:chgData name="Kalina Jan (260259)" userId="a7e6ec75-d3ba-42c7-b540-e3e8914f88d5" providerId="ADAL" clId="{F1423973-F177-49CF-8497-1AFE45C072D5}" dt="2024-12-21T16:24:44.282" v="2123" actId="20577"/>
        <pc:sldMkLst>
          <pc:docMk/>
          <pc:sldMk cId="0" sldId="644"/>
        </pc:sldMkLst>
        <pc:spChg chg="mod">
          <ac:chgData name="Kalina Jan (260259)" userId="a7e6ec75-d3ba-42c7-b540-e3e8914f88d5" providerId="ADAL" clId="{F1423973-F177-49CF-8497-1AFE45C072D5}" dt="2024-12-21T16:24:44.282" v="2123" actId="20577"/>
          <ac:spMkLst>
            <pc:docMk/>
            <pc:sldMk cId="0" sldId="644"/>
            <ac:spMk id="3" creationId="{0CA64F7C-8F71-60BA-C27F-E591A099AE8E}"/>
          </ac:spMkLst>
        </pc:spChg>
        <pc:picChg chg="mod">
          <ac:chgData name="Kalina Jan (260259)" userId="a7e6ec75-d3ba-42c7-b540-e3e8914f88d5" providerId="ADAL" clId="{F1423973-F177-49CF-8497-1AFE45C072D5}" dt="2024-12-21T16:24:23.652" v="2107" actId="1076"/>
          <ac:picMkLst>
            <pc:docMk/>
            <pc:sldMk cId="0" sldId="644"/>
            <ac:picMk id="68613" creationId="{17061BF5-7041-F5CC-8C31-BBA84AC61E22}"/>
          </ac:picMkLst>
        </pc:picChg>
      </pc:sldChg>
      <pc:sldChg chg="modSp mod">
        <pc:chgData name="Kalina Jan (260259)" userId="a7e6ec75-d3ba-42c7-b540-e3e8914f88d5" providerId="ADAL" clId="{F1423973-F177-49CF-8497-1AFE45C072D5}" dt="2024-12-21T16:27:37.682" v="2156" actId="20577"/>
        <pc:sldMkLst>
          <pc:docMk/>
          <pc:sldMk cId="0" sldId="645"/>
        </pc:sldMkLst>
        <pc:spChg chg="mod">
          <ac:chgData name="Kalina Jan (260259)" userId="a7e6ec75-d3ba-42c7-b540-e3e8914f88d5" providerId="ADAL" clId="{F1423973-F177-49CF-8497-1AFE45C072D5}" dt="2024-12-21T16:27:37.682" v="2156" actId="20577"/>
          <ac:spMkLst>
            <pc:docMk/>
            <pc:sldMk cId="0" sldId="645"/>
            <ac:spMk id="3" creationId="{A2C7F24E-C59C-0C50-FF51-9C87DE9AA1A0}"/>
          </ac:spMkLst>
        </pc:spChg>
        <pc:spChg chg="mod">
          <ac:chgData name="Kalina Jan (260259)" userId="a7e6ec75-d3ba-42c7-b540-e3e8914f88d5" providerId="ADAL" clId="{F1423973-F177-49CF-8497-1AFE45C072D5}" dt="2024-12-21T16:24:53.022" v="2125" actId="113"/>
          <ac:spMkLst>
            <pc:docMk/>
            <pc:sldMk cId="0" sldId="645"/>
            <ac:spMk id="69635" creationId="{B96343ED-DE68-9874-30BC-98FAC753B436}"/>
          </ac:spMkLst>
        </pc:spChg>
      </pc:sldChg>
      <pc:sldChg chg="modSp mod">
        <pc:chgData name="Kalina Jan (260259)" userId="a7e6ec75-d3ba-42c7-b540-e3e8914f88d5" providerId="ADAL" clId="{F1423973-F177-49CF-8497-1AFE45C072D5}" dt="2024-12-21T16:28:47.883" v="2186" actId="20577"/>
        <pc:sldMkLst>
          <pc:docMk/>
          <pc:sldMk cId="0" sldId="646"/>
        </pc:sldMkLst>
        <pc:spChg chg="mod">
          <ac:chgData name="Kalina Jan (260259)" userId="a7e6ec75-d3ba-42c7-b540-e3e8914f88d5" providerId="ADAL" clId="{F1423973-F177-49CF-8497-1AFE45C072D5}" dt="2024-12-21T16:27:47.132" v="2163" actId="20577"/>
          <ac:spMkLst>
            <pc:docMk/>
            <pc:sldMk cId="0" sldId="646"/>
            <ac:spMk id="70658" creationId="{30063A67-326B-676C-912A-D91759759F9C}"/>
          </ac:spMkLst>
        </pc:spChg>
        <pc:spChg chg="mod">
          <ac:chgData name="Kalina Jan (260259)" userId="a7e6ec75-d3ba-42c7-b540-e3e8914f88d5" providerId="ADAL" clId="{F1423973-F177-49CF-8497-1AFE45C072D5}" dt="2024-12-21T16:28:47.883" v="2186" actId="20577"/>
          <ac:spMkLst>
            <pc:docMk/>
            <pc:sldMk cId="0" sldId="646"/>
            <ac:spMk id="70659" creationId="{840E855D-6CA6-1023-39E1-1B8C1C9512EB}"/>
          </ac:spMkLst>
        </pc:spChg>
        <pc:picChg chg="mod">
          <ac:chgData name="Kalina Jan (260259)" userId="a7e6ec75-d3ba-42c7-b540-e3e8914f88d5" providerId="ADAL" clId="{F1423973-F177-49CF-8497-1AFE45C072D5}" dt="2024-12-21T16:28:24.073" v="2174" actId="1076"/>
          <ac:picMkLst>
            <pc:docMk/>
            <pc:sldMk cId="0" sldId="646"/>
            <ac:picMk id="70662" creationId="{FDB8A9DF-89B4-E5D5-BD00-87A19E1BB888}"/>
          </ac:picMkLst>
        </pc:picChg>
      </pc:sldChg>
      <pc:sldChg chg="delSp modSp mod">
        <pc:chgData name="Kalina Jan (260259)" userId="a7e6ec75-d3ba-42c7-b540-e3e8914f88d5" providerId="ADAL" clId="{F1423973-F177-49CF-8497-1AFE45C072D5}" dt="2024-12-21T16:31:04.703" v="2242" actId="6549"/>
        <pc:sldMkLst>
          <pc:docMk/>
          <pc:sldMk cId="0" sldId="647"/>
        </pc:sldMkLst>
        <pc:spChg chg="mod">
          <ac:chgData name="Kalina Jan (260259)" userId="a7e6ec75-d3ba-42c7-b540-e3e8914f88d5" providerId="ADAL" clId="{F1423973-F177-49CF-8497-1AFE45C072D5}" dt="2024-12-21T16:31:04.703" v="2242" actId="6549"/>
          <ac:spMkLst>
            <pc:docMk/>
            <pc:sldMk cId="0" sldId="647"/>
            <ac:spMk id="3" creationId="{67B2283B-04E0-A56F-F7A4-CB7B5C067859}"/>
          </ac:spMkLst>
        </pc:spChg>
        <pc:spChg chg="mod">
          <ac:chgData name="Kalina Jan (260259)" userId="a7e6ec75-d3ba-42c7-b540-e3e8914f88d5" providerId="ADAL" clId="{F1423973-F177-49CF-8497-1AFE45C072D5}" dt="2024-12-21T16:30:29.903" v="2228" actId="1076"/>
          <ac:spMkLst>
            <pc:docMk/>
            <pc:sldMk cId="0" sldId="647"/>
            <ac:spMk id="5" creationId="{8BB6AB82-8D44-6709-12E9-6D8C850E443A}"/>
          </ac:spMkLst>
        </pc:spChg>
        <pc:picChg chg="mod">
          <ac:chgData name="Kalina Jan (260259)" userId="a7e6ec75-d3ba-42c7-b540-e3e8914f88d5" providerId="ADAL" clId="{F1423973-F177-49CF-8497-1AFE45C072D5}" dt="2024-12-21T16:30:15.933" v="2225" actId="1036"/>
          <ac:picMkLst>
            <pc:docMk/>
            <pc:sldMk cId="0" sldId="647"/>
            <ac:picMk id="71682" creationId="{E70EF49B-2FB5-332B-953F-DB95842C664E}"/>
          </ac:picMkLst>
        </pc:picChg>
        <pc:picChg chg="mod">
          <ac:chgData name="Kalina Jan (260259)" userId="a7e6ec75-d3ba-42c7-b540-e3e8914f88d5" providerId="ADAL" clId="{F1423973-F177-49CF-8497-1AFE45C072D5}" dt="2024-12-21T16:30:20.423" v="2226" actId="14100"/>
          <ac:picMkLst>
            <pc:docMk/>
            <pc:sldMk cId="0" sldId="647"/>
            <ac:picMk id="71686" creationId="{63A89BE5-996A-221F-9EB3-BF76CC215E8B}"/>
          </ac:picMkLst>
        </pc:picChg>
        <pc:picChg chg="mod">
          <ac:chgData name="Kalina Jan (260259)" userId="a7e6ec75-d3ba-42c7-b540-e3e8914f88d5" providerId="ADAL" clId="{F1423973-F177-49CF-8497-1AFE45C072D5}" dt="2024-12-21T16:29:00.443" v="2187" actId="1036"/>
          <ac:picMkLst>
            <pc:docMk/>
            <pc:sldMk cId="0" sldId="647"/>
            <ac:picMk id="71688" creationId="{CD7617A5-BB0B-FB38-0378-45CE9F7B3351}"/>
          </ac:picMkLst>
        </pc:picChg>
      </pc:sldChg>
      <pc:sldChg chg="del">
        <pc:chgData name="Kalina Jan (260259)" userId="a7e6ec75-d3ba-42c7-b540-e3e8914f88d5" providerId="ADAL" clId="{F1423973-F177-49CF-8497-1AFE45C072D5}" dt="2024-12-21T12:42:38.560" v="201" actId="47"/>
        <pc:sldMkLst>
          <pc:docMk/>
          <pc:sldMk cId="0" sldId="648"/>
        </pc:sldMkLst>
      </pc:sldChg>
      <pc:sldChg chg="modSp mod">
        <pc:chgData name="Kalina Jan (260259)" userId="a7e6ec75-d3ba-42c7-b540-e3e8914f88d5" providerId="ADAL" clId="{F1423973-F177-49CF-8497-1AFE45C072D5}" dt="2024-12-21T12:48:01.536" v="337" actId="27636"/>
        <pc:sldMkLst>
          <pc:docMk/>
          <pc:sldMk cId="0" sldId="649"/>
        </pc:sldMkLst>
        <pc:spChg chg="mod">
          <ac:chgData name="Kalina Jan (260259)" userId="a7e6ec75-d3ba-42c7-b540-e3e8914f88d5" providerId="ADAL" clId="{F1423973-F177-49CF-8497-1AFE45C072D5}" dt="2024-12-21T12:48:01.536" v="337" actId="27636"/>
          <ac:spMkLst>
            <pc:docMk/>
            <pc:sldMk cId="0" sldId="649"/>
            <ac:spMk id="3" creationId="{160E5C25-F000-50A1-1531-332DE50088B0}"/>
          </ac:spMkLst>
        </pc:spChg>
        <pc:spChg chg="mod">
          <ac:chgData name="Kalina Jan (260259)" userId="a7e6ec75-d3ba-42c7-b540-e3e8914f88d5" providerId="ADAL" clId="{F1423973-F177-49CF-8497-1AFE45C072D5}" dt="2024-12-21T12:43:03.969" v="224"/>
          <ac:spMkLst>
            <pc:docMk/>
            <pc:sldMk cId="0" sldId="649"/>
            <ac:spMk id="74754" creationId="{5BACF7E3-22A5-D4B9-904F-17DFC2D548E2}"/>
          </ac:spMkLst>
        </pc:spChg>
      </pc:sldChg>
      <pc:sldChg chg="modSp mod">
        <pc:chgData name="Kalina Jan (260259)" userId="a7e6ec75-d3ba-42c7-b540-e3e8914f88d5" providerId="ADAL" clId="{F1423973-F177-49CF-8497-1AFE45C072D5}" dt="2024-12-21T12:49:33.760" v="385" actId="20577"/>
        <pc:sldMkLst>
          <pc:docMk/>
          <pc:sldMk cId="0" sldId="650"/>
        </pc:sldMkLst>
        <pc:spChg chg="mod">
          <ac:chgData name="Kalina Jan (260259)" userId="a7e6ec75-d3ba-42c7-b540-e3e8914f88d5" providerId="ADAL" clId="{F1423973-F177-49CF-8497-1AFE45C072D5}" dt="2024-12-21T12:43:06.530" v="225"/>
          <ac:spMkLst>
            <pc:docMk/>
            <pc:sldMk cId="0" sldId="650"/>
            <ac:spMk id="75778" creationId="{280AB90F-1DC0-C1C0-634F-62FC8D0F2DED}"/>
          </ac:spMkLst>
        </pc:spChg>
        <pc:spChg chg="mod">
          <ac:chgData name="Kalina Jan (260259)" userId="a7e6ec75-d3ba-42c7-b540-e3e8914f88d5" providerId="ADAL" clId="{F1423973-F177-49CF-8497-1AFE45C072D5}" dt="2024-12-21T12:49:33.760" v="385" actId="20577"/>
          <ac:spMkLst>
            <pc:docMk/>
            <pc:sldMk cId="0" sldId="650"/>
            <ac:spMk id="75779" creationId="{0CADFC79-2391-5526-111C-A39073501E3E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2480771259" sldId="651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2480771259" sldId="651"/>
            <ac:spMk id="15363" creationId="{0A2C6795-DBA0-CD57-81DB-107771F1E589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1046751964" sldId="652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1046751964" sldId="652"/>
            <ac:spMk id="15363" creationId="{E9329B18-DFBA-AC11-774F-28EB7E00125F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624343049" sldId="653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624343049" sldId="653"/>
            <ac:spMk id="15363" creationId="{B1E33F11-0592-6175-1743-643C04C1314C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3905855392" sldId="654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3905855392" sldId="654"/>
            <ac:spMk id="15363" creationId="{86C4DF78-E5B3-457F-16A1-AC397525A8B4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4090244475" sldId="655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4090244475" sldId="655"/>
            <ac:spMk id="15363" creationId="{833F975A-C7FD-9AEF-7058-628DEBA2707C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2292635880" sldId="656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2292635880" sldId="656"/>
            <ac:spMk id="15363" creationId="{9B363FC4-5D73-4C23-B2C9-0C9F618646D2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316971421" sldId="657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316971421" sldId="657"/>
            <ac:spMk id="15363" creationId="{6628F5C2-5E67-8A85-7554-1175348E2052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3224587627" sldId="658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3224587627" sldId="658"/>
            <ac:spMk id="15363" creationId="{63D48D15-286B-1513-4BBF-012BA020D5D8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3739272293" sldId="659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3739272293" sldId="659"/>
            <ac:spMk id="15363" creationId="{2A424021-C414-8B81-FDCF-95C50849AC1F}"/>
          </ac:spMkLst>
        </pc:spChg>
      </pc:sldChg>
      <pc:sldChg chg="modSp add mod setBg">
        <pc:chgData name="Kalina Jan (260259)" userId="a7e6ec75-d3ba-42c7-b540-e3e8914f88d5" providerId="ADAL" clId="{F1423973-F177-49CF-8497-1AFE45C072D5}" dt="2024-12-21T12:48:41.680" v="338"/>
        <pc:sldMkLst>
          <pc:docMk/>
          <pc:sldMk cId="3567346939" sldId="660"/>
        </pc:sldMkLst>
        <pc:spChg chg="mod">
          <ac:chgData name="Kalina Jan (260259)" userId="a7e6ec75-d3ba-42c7-b540-e3e8914f88d5" providerId="ADAL" clId="{F1423973-F177-49CF-8497-1AFE45C072D5}" dt="2024-12-21T12:48:41.680" v="338"/>
          <ac:spMkLst>
            <pc:docMk/>
            <pc:sldMk cId="3567346939" sldId="660"/>
            <ac:spMk id="15363" creationId="{C1E87456-5D1A-A99A-D3B3-42349C3EB533}"/>
          </ac:spMkLst>
        </pc:spChg>
      </pc:sldChg>
      <pc:sldMasterChg chg="addSp delSp modSp mod modSldLayout">
        <pc:chgData name="Kalina Jan (260259)" userId="a7e6ec75-d3ba-42c7-b540-e3e8914f88d5" providerId="ADAL" clId="{F1423973-F177-49CF-8497-1AFE45C072D5}" dt="2024-12-21T12:34:53.248" v="28"/>
        <pc:sldMasterMkLst>
          <pc:docMk/>
          <pc:sldMasterMk cId="0" sldId="2147483669"/>
        </pc:sldMasterMkLst>
        <pc:spChg chg="add mod">
          <ac:chgData name="Kalina Jan (260259)" userId="a7e6ec75-d3ba-42c7-b540-e3e8914f88d5" providerId="ADAL" clId="{F1423973-F177-49CF-8497-1AFE45C072D5}" dt="2024-12-21T12:34:30.348" v="6"/>
          <ac:spMkLst>
            <pc:docMk/>
            <pc:sldMasterMk cId="0" sldId="2147483669"/>
            <ac:spMk id="2" creationId="{AB487E03-DE4D-988B-642E-45BE33B1A6DC}"/>
          </ac:spMkLst>
        </pc:spChg>
        <pc:sldLayoutChg chg="addSp delSp modSp mod">
          <pc:chgData name="Kalina Jan (260259)" userId="a7e6ec75-d3ba-42c7-b540-e3e8914f88d5" providerId="ADAL" clId="{F1423973-F177-49CF-8497-1AFE45C072D5}" dt="2024-12-21T12:34:32.362" v="8"/>
          <pc:sldLayoutMkLst>
            <pc:docMk/>
            <pc:sldMasterMk cId="0" sldId="2147483669"/>
            <pc:sldLayoutMk cId="3418126463" sldId="2147483799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36.178" v="12"/>
          <pc:sldLayoutMkLst>
            <pc:docMk/>
            <pc:sldMasterMk cId="0" sldId="2147483669"/>
            <pc:sldLayoutMk cId="2035858899" sldId="2147483800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38.148" v="14"/>
          <pc:sldLayoutMkLst>
            <pc:docMk/>
            <pc:sldMasterMk cId="0" sldId="2147483669"/>
            <pc:sldLayoutMk cId="910752904" sldId="2147483801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39.868" v="16"/>
          <pc:sldLayoutMkLst>
            <pc:docMk/>
            <pc:sldMasterMk cId="0" sldId="2147483669"/>
            <pc:sldLayoutMk cId="445410368" sldId="2147483802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41.768" v="18"/>
          <pc:sldLayoutMkLst>
            <pc:docMk/>
            <pc:sldMasterMk cId="0" sldId="2147483669"/>
            <pc:sldLayoutMk cId="2445396688" sldId="2147483803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43.758" v="20"/>
          <pc:sldLayoutMkLst>
            <pc:docMk/>
            <pc:sldMasterMk cId="0" sldId="2147483669"/>
            <pc:sldLayoutMk cId="3099449364" sldId="2147483804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46.408" v="22"/>
          <pc:sldLayoutMkLst>
            <pc:docMk/>
            <pc:sldMasterMk cId="0" sldId="2147483669"/>
            <pc:sldLayoutMk cId="3198109532" sldId="2147483805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49.258" v="24"/>
          <pc:sldLayoutMkLst>
            <pc:docMk/>
            <pc:sldMasterMk cId="0" sldId="2147483669"/>
            <pc:sldLayoutMk cId="3429565568" sldId="2147483806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51.308" v="26"/>
          <pc:sldLayoutMkLst>
            <pc:docMk/>
            <pc:sldMasterMk cId="0" sldId="2147483669"/>
            <pc:sldLayoutMk cId="1715780905" sldId="2147483807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53.248" v="28"/>
          <pc:sldLayoutMkLst>
            <pc:docMk/>
            <pc:sldMasterMk cId="0" sldId="2147483669"/>
            <pc:sldLayoutMk cId="1098226113" sldId="2147483808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34.198" v="10"/>
          <pc:sldLayoutMkLst>
            <pc:docMk/>
            <pc:sldMasterMk cId="0" sldId="2147483669"/>
            <pc:sldLayoutMk cId="2019064592" sldId="2147483811"/>
          </pc:sldLayoutMkLst>
        </pc:sldLayoutChg>
      </pc:sldMasterChg>
      <pc:sldMasterChg chg="addSp delSp modSp mod modSldLayout">
        <pc:chgData name="Kalina Jan (260259)" userId="a7e6ec75-d3ba-42c7-b540-e3e8914f88d5" providerId="ADAL" clId="{F1423973-F177-49CF-8497-1AFE45C072D5}" dt="2024-12-21T12:36:05.918" v="70" actId="478"/>
        <pc:sldMasterMkLst>
          <pc:docMk/>
          <pc:sldMasterMk cId="0" sldId="2147483681"/>
        </pc:sldMasterMkLst>
        <pc:sldLayoutChg chg="addSp delSp modSp mod">
          <pc:chgData name="Kalina Jan (260259)" userId="a7e6ec75-d3ba-42c7-b540-e3e8914f88d5" providerId="ADAL" clId="{F1423973-F177-49CF-8497-1AFE45C072D5}" dt="2024-12-21T12:34:57.398" v="32"/>
          <pc:sldLayoutMkLst>
            <pc:docMk/>
            <pc:sldMasterMk cId="0" sldId="2147483681"/>
            <pc:sldLayoutMk cId="821658829" sldId="2147483809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4:59.408" v="34"/>
          <pc:sldLayoutMkLst>
            <pc:docMk/>
            <pc:sldMasterMk cId="0" sldId="2147483681"/>
            <pc:sldLayoutMk cId="2844975826" sldId="2147483810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6:02.708" v="62" actId="478"/>
          <pc:sldLayoutMkLst>
            <pc:docMk/>
            <pc:sldMasterMk cId="0" sldId="2147483681"/>
            <pc:sldLayoutMk cId="1887324153" sldId="2147483812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6:03.088" v="63" actId="478"/>
          <pc:sldLayoutMkLst>
            <pc:docMk/>
            <pc:sldMasterMk cId="0" sldId="2147483681"/>
            <pc:sldLayoutMk cId="2573493924" sldId="2147483813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6:03.488" v="64" actId="478"/>
          <pc:sldLayoutMkLst>
            <pc:docMk/>
            <pc:sldMasterMk cId="0" sldId="2147483681"/>
            <pc:sldLayoutMk cId="2453534185" sldId="2147483814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6:03.908" v="65" actId="478"/>
          <pc:sldLayoutMkLst>
            <pc:docMk/>
            <pc:sldMasterMk cId="0" sldId="2147483681"/>
            <pc:sldLayoutMk cId="2161718762" sldId="2147483815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6:04.308" v="66" actId="478"/>
          <pc:sldLayoutMkLst>
            <pc:docMk/>
            <pc:sldMasterMk cId="0" sldId="2147483681"/>
            <pc:sldLayoutMk cId="3483098069" sldId="2147483816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6:04.719" v="67" actId="478"/>
          <pc:sldLayoutMkLst>
            <pc:docMk/>
            <pc:sldMasterMk cId="0" sldId="2147483681"/>
            <pc:sldLayoutMk cId="2369334008" sldId="2147483817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6:05.118" v="68" actId="478"/>
          <pc:sldLayoutMkLst>
            <pc:docMk/>
            <pc:sldMasterMk cId="0" sldId="2147483681"/>
            <pc:sldLayoutMk cId="2855938616" sldId="2147483818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6:05.519" v="69" actId="478"/>
          <pc:sldLayoutMkLst>
            <pc:docMk/>
            <pc:sldMasterMk cId="0" sldId="2147483681"/>
            <pc:sldLayoutMk cId="4127903028" sldId="2147483819"/>
          </pc:sldLayoutMkLst>
        </pc:sldLayoutChg>
        <pc:sldLayoutChg chg="addSp delSp modSp mod">
          <pc:chgData name="Kalina Jan (260259)" userId="a7e6ec75-d3ba-42c7-b540-e3e8914f88d5" providerId="ADAL" clId="{F1423973-F177-49CF-8497-1AFE45C072D5}" dt="2024-12-21T12:36:05.918" v="70" actId="478"/>
          <pc:sldLayoutMkLst>
            <pc:docMk/>
            <pc:sldMasterMk cId="0" sldId="2147483681"/>
            <pc:sldLayoutMk cId="883916871" sldId="2147483820"/>
          </pc:sldLayoutMkLst>
        </pc:sldLayoutChg>
      </pc:sldMasterChg>
    </pc:docChg>
  </pc:docChgLst>
  <pc:docChgLst>
    <pc:chgData name="Kalina Jan (260259)" userId="a7e6ec75-d3ba-42c7-b540-e3e8914f88d5" providerId="ADAL" clId="{B11EA9D5-CED0-4FAB-B00D-8BD575EF4266}"/>
    <pc:docChg chg="custSel addSld modSld modMainMaster">
      <pc:chgData name="Kalina Jan (260259)" userId="a7e6ec75-d3ba-42c7-b540-e3e8914f88d5" providerId="ADAL" clId="{B11EA9D5-CED0-4FAB-B00D-8BD575EF4266}" dt="2025-01-16T21:21:00.535" v="400" actId="20577"/>
      <pc:docMkLst>
        <pc:docMk/>
      </pc:docMkLst>
      <pc:sldChg chg="modSp mod">
        <pc:chgData name="Kalina Jan (260259)" userId="a7e6ec75-d3ba-42c7-b540-e3e8914f88d5" providerId="ADAL" clId="{B11EA9D5-CED0-4FAB-B00D-8BD575EF4266}" dt="2025-01-16T21:21:00.535" v="400" actId="20577"/>
        <pc:sldMkLst>
          <pc:docMk/>
          <pc:sldMk cId="1715337502" sldId="256"/>
        </pc:sldMkLst>
        <pc:spChg chg="mod">
          <ac:chgData name="Kalina Jan (260259)" userId="a7e6ec75-d3ba-42c7-b540-e3e8914f88d5" providerId="ADAL" clId="{B11EA9D5-CED0-4FAB-B00D-8BD575EF4266}" dt="2025-01-16T21:21:00.535" v="400" actId="20577"/>
          <ac:spMkLst>
            <pc:docMk/>
            <pc:sldMk cId="1715337502" sldId="256"/>
            <ac:spMk id="6" creationId="{9E0ED99E-939F-1CB4-F716-49B140D46207}"/>
          </ac:spMkLst>
        </pc:spChg>
      </pc:sldChg>
      <pc:sldChg chg="modSp mod">
        <pc:chgData name="Kalina Jan (260259)" userId="a7e6ec75-d3ba-42c7-b540-e3e8914f88d5" providerId="ADAL" clId="{B11EA9D5-CED0-4FAB-B00D-8BD575EF4266}" dt="2025-01-16T20:09:56.593" v="1" actId="113"/>
        <pc:sldMkLst>
          <pc:docMk/>
          <pc:sldMk cId="0" sldId="476"/>
        </pc:sldMkLst>
        <pc:spChg chg="mod">
          <ac:chgData name="Kalina Jan (260259)" userId="a7e6ec75-d3ba-42c7-b540-e3e8914f88d5" providerId="ADAL" clId="{B11EA9D5-CED0-4FAB-B00D-8BD575EF4266}" dt="2025-01-16T20:09:56.593" v="1" actId="113"/>
          <ac:spMkLst>
            <pc:docMk/>
            <pc:sldMk cId="0" sldId="476"/>
            <ac:spMk id="17411" creationId="{7B916F1C-760B-B7E4-6611-4D572E1A06FC}"/>
          </ac:spMkLst>
        </pc:spChg>
      </pc:sldChg>
      <pc:sldChg chg="modSp mod">
        <pc:chgData name="Kalina Jan (260259)" userId="a7e6ec75-d3ba-42c7-b540-e3e8914f88d5" providerId="ADAL" clId="{B11EA9D5-CED0-4FAB-B00D-8BD575EF4266}" dt="2025-01-16T20:09:53.742" v="0" actId="113"/>
        <pc:sldMkLst>
          <pc:docMk/>
          <pc:sldMk cId="0" sldId="478"/>
        </pc:sldMkLst>
        <pc:spChg chg="mod">
          <ac:chgData name="Kalina Jan (260259)" userId="a7e6ec75-d3ba-42c7-b540-e3e8914f88d5" providerId="ADAL" clId="{B11EA9D5-CED0-4FAB-B00D-8BD575EF4266}" dt="2025-01-16T20:09:53.742" v="0" actId="113"/>
          <ac:spMkLst>
            <pc:docMk/>
            <pc:sldMk cId="0" sldId="478"/>
            <ac:spMk id="18435" creationId="{446084ED-20FF-2CA2-5B19-D6424C2461AE}"/>
          </ac:spMkLst>
        </pc:spChg>
      </pc:sldChg>
      <pc:sldChg chg="modSp mod">
        <pc:chgData name="Kalina Jan (260259)" userId="a7e6ec75-d3ba-42c7-b540-e3e8914f88d5" providerId="ADAL" clId="{B11EA9D5-CED0-4FAB-B00D-8BD575EF4266}" dt="2025-01-16T20:11:59.969" v="11" actId="113"/>
        <pc:sldMkLst>
          <pc:docMk/>
          <pc:sldMk cId="0" sldId="537"/>
        </pc:sldMkLst>
        <pc:spChg chg="mod">
          <ac:chgData name="Kalina Jan (260259)" userId="a7e6ec75-d3ba-42c7-b540-e3e8914f88d5" providerId="ADAL" clId="{B11EA9D5-CED0-4FAB-B00D-8BD575EF4266}" dt="2025-01-16T20:11:57.054" v="10" actId="113"/>
          <ac:spMkLst>
            <pc:docMk/>
            <pc:sldMk cId="0" sldId="537"/>
            <ac:spMk id="27650" creationId="{534A01F8-6FCE-EE0D-4687-CEC1BDE38CE1}"/>
          </ac:spMkLst>
        </pc:spChg>
        <pc:spChg chg="mod">
          <ac:chgData name="Kalina Jan (260259)" userId="a7e6ec75-d3ba-42c7-b540-e3e8914f88d5" providerId="ADAL" clId="{B11EA9D5-CED0-4FAB-B00D-8BD575EF4266}" dt="2025-01-16T20:11:59.969" v="11" actId="113"/>
          <ac:spMkLst>
            <pc:docMk/>
            <pc:sldMk cId="0" sldId="537"/>
            <ac:spMk id="27651" creationId="{A9F58EB3-5BE0-21DF-8D51-4E88380D7503}"/>
          </ac:spMkLst>
        </pc:spChg>
      </pc:sldChg>
      <pc:sldChg chg="delSp mod">
        <pc:chgData name="Kalina Jan (260259)" userId="a7e6ec75-d3ba-42c7-b540-e3e8914f88d5" providerId="ADAL" clId="{B11EA9D5-CED0-4FAB-B00D-8BD575EF4266}" dt="2025-01-16T20:52:58.645" v="397" actId="478"/>
        <pc:sldMkLst>
          <pc:docMk/>
          <pc:sldMk cId="0" sldId="604"/>
        </pc:sldMkLst>
        <pc:spChg chg="del">
          <ac:chgData name="Kalina Jan (260259)" userId="a7e6ec75-d3ba-42c7-b540-e3e8914f88d5" providerId="ADAL" clId="{B11EA9D5-CED0-4FAB-B00D-8BD575EF4266}" dt="2025-01-16T20:52:58.645" v="397" actId="478"/>
          <ac:spMkLst>
            <pc:docMk/>
            <pc:sldMk cId="0" sldId="604"/>
            <ac:spMk id="2" creationId="{387B63F7-F695-0365-252B-23560FA3ADE3}"/>
          </ac:spMkLst>
        </pc:spChg>
      </pc:sldChg>
      <pc:sldChg chg="modSp mod">
        <pc:chgData name="Kalina Jan (260259)" userId="a7e6ec75-d3ba-42c7-b540-e3e8914f88d5" providerId="ADAL" clId="{B11EA9D5-CED0-4FAB-B00D-8BD575EF4266}" dt="2025-01-16T20:10:30.614" v="8" actId="1038"/>
        <pc:sldMkLst>
          <pc:docMk/>
          <pc:sldMk cId="0" sldId="606"/>
        </pc:sldMkLst>
        <pc:spChg chg="mod">
          <ac:chgData name="Kalina Jan (260259)" userId="a7e6ec75-d3ba-42c7-b540-e3e8914f88d5" providerId="ADAL" clId="{B11EA9D5-CED0-4FAB-B00D-8BD575EF4266}" dt="2025-01-16T20:10:25.104" v="5" actId="113"/>
          <ac:spMkLst>
            <pc:docMk/>
            <pc:sldMk cId="0" sldId="606"/>
            <ac:spMk id="20486" creationId="{1F627013-A6BF-7D00-29DF-371C4A885DE7}"/>
          </ac:spMkLst>
        </pc:spChg>
        <pc:picChg chg="mod">
          <ac:chgData name="Kalina Jan (260259)" userId="a7e6ec75-d3ba-42c7-b540-e3e8914f88d5" providerId="ADAL" clId="{B11EA9D5-CED0-4FAB-B00D-8BD575EF4266}" dt="2025-01-16T20:10:30.614" v="8" actId="1038"/>
          <ac:picMkLst>
            <pc:docMk/>
            <pc:sldMk cId="0" sldId="606"/>
            <ac:picMk id="20482" creationId="{4C8A9E65-DD76-59BA-4799-1EFE815C1A54}"/>
          </ac:picMkLst>
        </pc:picChg>
      </pc:sldChg>
      <pc:sldChg chg="modSp mod">
        <pc:chgData name="Kalina Jan (260259)" userId="a7e6ec75-d3ba-42c7-b540-e3e8914f88d5" providerId="ADAL" clId="{B11EA9D5-CED0-4FAB-B00D-8BD575EF4266}" dt="2025-01-16T20:10:14.364" v="4" actId="113"/>
        <pc:sldMkLst>
          <pc:docMk/>
          <pc:sldMk cId="0" sldId="607"/>
        </pc:sldMkLst>
        <pc:spChg chg="mod">
          <ac:chgData name="Kalina Jan (260259)" userId="a7e6ec75-d3ba-42c7-b540-e3e8914f88d5" providerId="ADAL" clId="{B11EA9D5-CED0-4FAB-B00D-8BD575EF4266}" dt="2025-01-16T20:10:14.364" v="4" actId="113"/>
          <ac:spMkLst>
            <pc:docMk/>
            <pc:sldMk cId="0" sldId="607"/>
            <ac:spMk id="19458" creationId="{AB157FC3-CCC4-9FDA-46E8-80B7232CD353}"/>
          </ac:spMkLst>
        </pc:spChg>
        <pc:spChg chg="mod">
          <ac:chgData name="Kalina Jan (260259)" userId="a7e6ec75-d3ba-42c7-b540-e3e8914f88d5" providerId="ADAL" clId="{B11EA9D5-CED0-4FAB-B00D-8BD575EF4266}" dt="2025-01-16T20:10:11.010" v="3" actId="14100"/>
          <ac:spMkLst>
            <pc:docMk/>
            <pc:sldMk cId="0" sldId="607"/>
            <ac:spMk id="22531" creationId="{4D6A69B5-89BD-0DEF-92DE-9DB871A884F2}"/>
          </ac:spMkLst>
        </pc:spChg>
      </pc:sldChg>
      <pc:sldChg chg="modSp mod">
        <pc:chgData name="Kalina Jan (260259)" userId="a7e6ec75-d3ba-42c7-b540-e3e8914f88d5" providerId="ADAL" clId="{B11EA9D5-CED0-4FAB-B00D-8BD575EF4266}" dt="2025-01-16T20:11:46.109" v="9" actId="113"/>
        <pc:sldMkLst>
          <pc:docMk/>
          <pc:sldMk cId="0" sldId="608"/>
        </pc:sldMkLst>
        <pc:spChg chg="mod">
          <ac:chgData name="Kalina Jan (260259)" userId="a7e6ec75-d3ba-42c7-b540-e3e8914f88d5" providerId="ADAL" clId="{B11EA9D5-CED0-4FAB-B00D-8BD575EF4266}" dt="2025-01-16T20:11:46.109" v="9" actId="113"/>
          <ac:spMkLst>
            <pc:docMk/>
            <pc:sldMk cId="0" sldId="608"/>
            <ac:spMk id="21506" creationId="{8DCDF96F-4E29-B5A5-1DBF-DA36AE45E356}"/>
          </ac:spMkLst>
        </pc:spChg>
      </pc:sldChg>
      <pc:sldChg chg="delSp mod">
        <pc:chgData name="Kalina Jan (260259)" userId="a7e6ec75-d3ba-42c7-b540-e3e8914f88d5" providerId="ADAL" clId="{B11EA9D5-CED0-4FAB-B00D-8BD575EF4266}" dt="2025-01-16T20:53:06.156" v="398" actId="478"/>
        <pc:sldMkLst>
          <pc:docMk/>
          <pc:sldMk cId="0" sldId="610"/>
        </pc:sldMkLst>
        <pc:spChg chg="del">
          <ac:chgData name="Kalina Jan (260259)" userId="a7e6ec75-d3ba-42c7-b540-e3e8914f88d5" providerId="ADAL" clId="{B11EA9D5-CED0-4FAB-B00D-8BD575EF4266}" dt="2025-01-16T20:53:06.156" v="398" actId="478"/>
          <ac:spMkLst>
            <pc:docMk/>
            <pc:sldMk cId="0" sldId="610"/>
            <ac:spMk id="2" creationId="{B7025517-BA84-58C9-2729-B5983A00E70E}"/>
          </ac:spMkLst>
        </pc:spChg>
      </pc:sldChg>
      <pc:sldChg chg="modSp mod">
        <pc:chgData name="Kalina Jan (260259)" userId="a7e6ec75-d3ba-42c7-b540-e3e8914f88d5" providerId="ADAL" clId="{B11EA9D5-CED0-4FAB-B00D-8BD575EF4266}" dt="2025-01-16T20:27:35.235" v="112" actId="113"/>
        <pc:sldMkLst>
          <pc:docMk/>
          <pc:sldMk cId="0" sldId="617"/>
        </pc:sldMkLst>
        <pc:spChg chg="mod">
          <ac:chgData name="Kalina Jan (260259)" userId="a7e6ec75-d3ba-42c7-b540-e3e8914f88d5" providerId="ADAL" clId="{B11EA9D5-CED0-4FAB-B00D-8BD575EF4266}" dt="2025-01-16T20:27:35.235" v="112" actId="113"/>
          <ac:spMkLst>
            <pc:docMk/>
            <pc:sldMk cId="0" sldId="617"/>
            <ac:spMk id="40962" creationId="{4D5B91C9-5DC8-FDD2-B84A-8448222DDAE3}"/>
          </ac:spMkLst>
        </pc:spChg>
      </pc:sldChg>
      <pc:sldChg chg="modSp mod">
        <pc:chgData name="Kalina Jan (260259)" userId="a7e6ec75-d3ba-42c7-b540-e3e8914f88d5" providerId="ADAL" clId="{B11EA9D5-CED0-4FAB-B00D-8BD575EF4266}" dt="2025-01-16T20:40:21.872" v="239" actId="20577"/>
        <pc:sldMkLst>
          <pc:docMk/>
          <pc:sldMk cId="0" sldId="632"/>
        </pc:sldMkLst>
        <pc:spChg chg="mod">
          <ac:chgData name="Kalina Jan (260259)" userId="a7e6ec75-d3ba-42c7-b540-e3e8914f88d5" providerId="ADAL" clId="{B11EA9D5-CED0-4FAB-B00D-8BD575EF4266}" dt="2025-01-16T20:40:21.872" v="239" actId="20577"/>
          <ac:spMkLst>
            <pc:docMk/>
            <pc:sldMk cId="0" sldId="632"/>
            <ac:spMk id="56322" creationId="{FD6345D6-AE2C-3DE5-6F19-C792CFF45813}"/>
          </ac:spMkLst>
        </pc:spChg>
      </pc:sldChg>
      <pc:sldChg chg="modSp mod">
        <pc:chgData name="Kalina Jan (260259)" userId="a7e6ec75-d3ba-42c7-b540-e3e8914f88d5" providerId="ADAL" clId="{B11EA9D5-CED0-4FAB-B00D-8BD575EF4266}" dt="2025-01-16T20:41:07.899" v="276" actId="404"/>
        <pc:sldMkLst>
          <pc:docMk/>
          <pc:sldMk cId="0" sldId="633"/>
        </pc:sldMkLst>
        <pc:spChg chg="mod">
          <ac:chgData name="Kalina Jan (260259)" userId="a7e6ec75-d3ba-42c7-b540-e3e8914f88d5" providerId="ADAL" clId="{B11EA9D5-CED0-4FAB-B00D-8BD575EF4266}" dt="2025-01-16T20:41:07.899" v="276" actId="404"/>
          <ac:spMkLst>
            <pc:docMk/>
            <pc:sldMk cId="0" sldId="633"/>
            <ac:spMk id="57346" creationId="{3D2B1AB5-5666-893C-D0D1-E7BDA831F4BB}"/>
          </ac:spMkLst>
        </pc:spChg>
      </pc:sldChg>
      <pc:sldChg chg="modSp mod">
        <pc:chgData name="Kalina Jan (260259)" userId="a7e6ec75-d3ba-42c7-b540-e3e8914f88d5" providerId="ADAL" clId="{B11EA9D5-CED0-4FAB-B00D-8BD575EF4266}" dt="2025-01-16T20:49:15.247" v="307" actId="113"/>
        <pc:sldMkLst>
          <pc:docMk/>
          <pc:sldMk cId="0" sldId="644"/>
        </pc:sldMkLst>
        <pc:spChg chg="mod">
          <ac:chgData name="Kalina Jan (260259)" userId="a7e6ec75-d3ba-42c7-b540-e3e8914f88d5" providerId="ADAL" clId="{B11EA9D5-CED0-4FAB-B00D-8BD575EF4266}" dt="2025-01-16T20:49:15.247" v="307" actId="113"/>
          <ac:spMkLst>
            <pc:docMk/>
            <pc:sldMk cId="0" sldId="644"/>
            <ac:spMk id="3" creationId="{0CA64F7C-8F71-60BA-C27F-E591A099AE8E}"/>
          </ac:spMkLst>
        </pc:spChg>
      </pc:sldChg>
      <pc:sldChg chg="addSp modSp new mod">
        <pc:chgData name="Kalina Jan (260259)" userId="a7e6ec75-d3ba-42c7-b540-e3e8914f88d5" providerId="ADAL" clId="{B11EA9D5-CED0-4FAB-B00D-8BD575EF4266}" dt="2025-01-16T20:15:57.396" v="22" actId="14100"/>
        <pc:sldMkLst>
          <pc:docMk/>
          <pc:sldMk cId="3650164956" sldId="661"/>
        </pc:sldMkLst>
        <pc:picChg chg="add mod modCrop">
          <ac:chgData name="Kalina Jan (260259)" userId="a7e6ec75-d3ba-42c7-b540-e3e8914f88d5" providerId="ADAL" clId="{B11EA9D5-CED0-4FAB-B00D-8BD575EF4266}" dt="2025-01-16T20:15:57.396" v="22" actId="14100"/>
          <ac:picMkLst>
            <pc:docMk/>
            <pc:sldMk cId="3650164956" sldId="661"/>
            <ac:picMk id="4" creationId="{0FB0FB02-2E8C-3743-1FB6-2CAAB474E4D3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20:43.557" v="65" actId="12788"/>
        <pc:sldMkLst>
          <pc:docMk/>
          <pc:sldMk cId="1895563982" sldId="662"/>
        </pc:sldMkLst>
        <pc:picChg chg="add mod">
          <ac:chgData name="Kalina Jan (260259)" userId="a7e6ec75-d3ba-42c7-b540-e3e8914f88d5" providerId="ADAL" clId="{B11EA9D5-CED0-4FAB-B00D-8BD575EF4266}" dt="2025-01-16T20:20:41.934" v="64" actId="12788"/>
          <ac:picMkLst>
            <pc:docMk/>
            <pc:sldMk cId="1895563982" sldId="662"/>
            <ac:picMk id="4" creationId="{CC46B62A-BF24-8F49-7666-6D7E2B4AE941}"/>
          </ac:picMkLst>
        </pc:picChg>
        <pc:picChg chg="add mod">
          <ac:chgData name="Kalina Jan (260259)" userId="a7e6ec75-d3ba-42c7-b540-e3e8914f88d5" providerId="ADAL" clId="{B11EA9D5-CED0-4FAB-B00D-8BD575EF4266}" dt="2025-01-16T20:20:43.557" v="65" actId="12788"/>
          <ac:picMkLst>
            <pc:docMk/>
            <pc:sldMk cId="1895563982" sldId="662"/>
            <ac:picMk id="6" creationId="{E6C152B6-C047-2688-4A48-153FCF55BEED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21:34.737" v="70" actId="12788"/>
        <pc:sldMkLst>
          <pc:docMk/>
          <pc:sldMk cId="2346506703" sldId="663"/>
        </pc:sldMkLst>
        <pc:picChg chg="add mod">
          <ac:chgData name="Kalina Jan (260259)" userId="a7e6ec75-d3ba-42c7-b540-e3e8914f88d5" providerId="ADAL" clId="{B11EA9D5-CED0-4FAB-B00D-8BD575EF4266}" dt="2025-01-16T20:21:34.737" v="70" actId="12788"/>
          <ac:picMkLst>
            <pc:docMk/>
            <pc:sldMk cId="2346506703" sldId="663"/>
            <ac:picMk id="4" creationId="{43C3BB64-DE1B-960E-27AE-2AC2E79524C2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24:59.256" v="111" actId="14100"/>
        <pc:sldMkLst>
          <pc:docMk/>
          <pc:sldMk cId="2801109629" sldId="664"/>
        </pc:sldMkLst>
        <pc:spChg chg="add mod">
          <ac:chgData name="Kalina Jan (260259)" userId="a7e6ec75-d3ba-42c7-b540-e3e8914f88d5" providerId="ADAL" clId="{B11EA9D5-CED0-4FAB-B00D-8BD575EF4266}" dt="2025-01-16T20:24:59.256" v="111" actId="14100"/>
          <ac:spMkLst>
            <pc:docMk/>
            <pc:sldMk cId="2801109629" sldId="664"/>
            <ac:spMk id="5" creationId="{780E0F79-0BEA-8C40-5B98-A3CC638DD745}"/>
          </ac:spMkLst>
        </pc:spChg>
        <pc:picChg chg="add mod">
          <ac:chgData name="Kalina Jan (260259)" userId="a7e6ec75-d3ba-42c7-b540-e3e8914f88d5" providerId="ADAL" clId="{B11EA9D5-CED0-4FAB-B00D-8BD575EF4266}" dt="2025-01-16T20:24:48.095" v="109" actId="12788"/>
          <ac:picMkLst>
            <pc:docMk/>
            <pc:sldMk cId="2801109629" sldId="664"/>
            <ac:picMk id="4" creationId="{7B8AA598-3BEE-442F-2FDC-B0ED49445EA8}"/>
          </ac:picMkLst>
        </pc:picChg>
        <pc:picChg chg="add mod">
          <ac:chgData name="Kalina Jan (260259)" userId="a7e6ec75-d3ba-42c7-b540-e3e8914f88d5" providerId="ADAL" clId="{B11EA9D5-CED0-4FAB-B00D-8BD575EF4266}" dt="2025-01-16T20:24:50.271" v="110" actId="12788"/>
          <ac:picMkLst>
            <pc:docMk/>
            <pc:sldMk cId="2801109629" sldId="664"/>
            <ac:picMk id="7" creationId="{0D74E603-BABD-5E5B-B918-A4A427910B8F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29:02.520" v="137" actId="1076"/>
        <pc:sldMkLst>
          <pc:docMk/>
          <pc:sldMk cId="4142021619" sldId="665"/>
        </pc:sldMkLst>
        <pc:spChg chg="add mod">
          <ac:chgData name="Kalina Jan (260259)" userId="a7e6ec75-d3ba-42c7-b540-e3e8914f88d5" providerId="ADAL" clId="{B11EA9D5-CED0-4FAB-B00D-8BD575EF4266}" dt="2025-01-16T20:29:02.520" v="137" actId="1076"/>
          <ac:spMkLst>
            <pc:docMk/>
            <pc:sldMk cId="4142021619" sldId="665"/>
            <ac:spMk id="3" creationId="{82489674-F264-E39B-2049-5EB9020136C6}"/>
          </ac:spMkLst>
        </pc:spChg>
        <pc:picChg chg="add mod">
          <ac:chgData name="Kalina Jan (260259)" userId="a7e6ec75-d3ba-42c7-b540-e3e8914f88d5" providerId="ADAL" clId="{B11EA9D5-CED0-4FAB-B00D-8BD575EF4266}" dt="2025-01-16T20:28:58.936" v="136" actId="1035"/>
          <ac:picMkLst>
            <pc:docMk/>
            <pc:sldMk cId="4142021619" sldId="665"/>
            <ac:picMk id="5" creationId="{BFA5C1C6-BA63-EED8-9099-000831103A34}"/>
          </ac:picMkLst>
        </pc:picChg>
        <pc:picChg chg="add mod">
          <ac:chgData name="Kalina Jan (260259)" userId="a7e6ec75-d3ba-42c7-b540-e3e8914f88d5" providerId="ADAL" clId="{B11EA9D5-CED0-4FAB-B00D-8BD575EF4266}" dt="2025-01-16T20:28:57.430" v="135" actId="1076"/>
          <ac:picMkLst>
            <pc:docMk/>
            <pc:sldMk cId="4142021619" sldId="665"/>
            <ac:picMk id="7" creationId="{3DE3EDC9-8EAD-5621-55A3-01311FA45D5F}"/>
          </ac:picMkLst>
        </pc:picChg>
      </pc:sldChg>
      <pc:sldChg chg="addSp delSp modSp add mod">
        <pc:chgData name="Kalina Jan (260259)" userId="a7e6ec75-d3ba-42c7-b540-e3e8914f88d5" providerId="ADAL" clId="{B11EA9D5-CED0-4FAB-B00D-8BD575EF4266}" dt="2025-01-16T20:29:42.503" v="152" actId="478"/>
        <pc:sldMkLst>
          <pc:docMk/>
          <pc:sldMk cId="977807012" sldId="666"/>
        </pc:sldMkLst>
        <pc:spChg chg="mod">
          <ac:chgData name="Kalina Jan (260259)" userId="a7e6ec75-d3ba-42c7-b540-e3e8914f88d5" providerId="ADAL" clId="{B11EA9D5-CED0-4FAB-B00D-8BD575EF4266}" dt="2025-01-16T20:29:14.442" v="144" actId="20577"/>
          <ac:spMkLst>
            <pc:docMk/>
            <pc:sldMk cId="977807012" sldId="666"/>
            <ac:spMk id="3" creationId="{8294EE11-DB41-A00B-C0B1-65DAA4A655C9}"/>
          </ac:spMkLst>
        </pc:spChg>
        <pc:picChg chg="add mod ord">
          <ac:chgData name="Kalina Jan (260259)" userId="a7e6ec75-d3ba-42c7-b540-e3e8914f88d5" providerId="ADAL" clId="{B11EA9D5-CED0-4FAB-B00D-8BD575EF4266}" dt="2025-01-16T20:29:41.453" v="151" actId="167"/>
          <ac:picMkLst>
            <pc:docMk/>
            <pc:sldMk cId="977807012" sldId="666"/>
            <ac:picMk id="6" creationId="{70CE26F1-47B8-147F-A08C-D5C063FB46E5}"/>
          </ac:picMkLst>
        </pc:picChg>
        <pc:picChg chg="del">
          <ac:chgData name="Kalina Jan (260259)" userId="a7e6ec75-d3ba-42c7-b540-e3e8914f88d5" providerId="ADAL" clId="{B11EA9D5-CED0-4FAB-B00D-8BD575EF4266}" dt="2025-01-16T20:29:42.503" v="152" actId="478"/>
          <ac:picMkLst>
            <pc:docMk/>
            <pc:sldMk cId="977807012" sldId="666"/>
            <ac:picMk id="7" creationId="{09E80ABD-0F7F-2C4C-DB62-DA2EA8C98759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34:27.243" v="175" actId="1036"/>
        <pc:sldMkLst>
          <pc:docMk/>
          <pc:sldMk cId="595858321" sldId="667"/>
        </pc:sldMkLst>
        <pc:picChg chg="add mod">
          <ac:chgData name="Kalina Jan (260259)" userId="a7e6ec75-d3ba-42c7-b540-e3e8914f88d5" providerId="ADAL" clId="{B11EA9D5-CED0-4FAB-B00D-8BD575EF4266}" dt="2025-01-16T20:34:27.243" v="175" actId="1036"/>
          <ac:picMkLst>
            <pc:docMk/>
            <pc:sldMk cId="595858321" sldId="667"/>
            <ac:picMk id="4" creationId="{E649A357-2BC4-16FC-3374-A0774D28F169}"/>
          </ac:picMkLst>
        </pc:picChg>
        <pc:picChg chg="add mod">
          <ac:chgData name="Kalina Jan (260259)" userId="a7e6ec75-d3ba-42c7-b540-e3e8914f88d5" providerId="ADAL" clId="{B11EA9D5-CED0-4FAB-B00D-8BD575EF4266}" dt="2025-01-16T20:34:27.243" v="175" actId="1036"/>
          <ac:picMkLst>
            <pc:docMk/>
            <pc:sldMk cId="595858321" sldId="667"/>
            <ac:picMk id="6" creationId="{08D29424-D26F-22AE-B173-27337A7A3D46}"/>
          </ac:picMkLst>
        </pc:picChg>
        <pc:picChg chg="add mod">
          <ac:chgData name="Kalina Jan (260259)" userId="a7e6ec75-d3ba-42c7-b540-e3e8914f88d5" providerId="ADAL" clId="{B11EA9D5-CED0-4FAB-B00D-8BD575EF4266}" dt="2025-01-16T20:34:27.243" v="175" actId="1036"/>
          <ac:picMkLst>
            <pc:docMk/>
            <pc:sldMk cId="595858321" sldId="667"/>
            <ac:picMk id="8" creationId="{A3EC30D5-465C-ACB5-B9D5-59517500ED14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35:12.132" v="180" actId="12789"/>
        <pc:sldMkLst>
          <pc:docMk/>
          <pc:sldMk cId="1433409751" sldId="668"/>
        </pc:sldMkLst>
        <pc:picChg chg="add mod">
          <ac:chgData name="Kalina Jan (260259)" userId="a7e6ec75-d3ba-42c7-b540-e3e8914f88d5" providerId="ADAL" clId="{B11EA9D5-CED0-4FAB-B00D-8BD575EF4266}" dt="2025-01-16T20:35:12.132" v="180" actId="12789"/>
          <ac:picMkLst>
            <pc:docMk/>
            <pc:sldMk cId="1433409751" sldId="668"/>
            <ac:picMk id="4" creationId="{7FC078EC-2899-5907-AEFF-C03A95A43EC4}"/>
          </ac:picMkLst>
        </pc:picChg>
      </pc:sldChg>
      <pc:sldChg chg="addSp delSp modSp add mod">
        <pc:chgData name="Kalina Jan (260259)" userId="a7e6ec75-d3ba-42c7-b540-e3e8914f88d5" providerId="ADAL" clId="{B11EA9D5-CED0-4FAB-B00D-8BD575EF4266}" dt="2025-01-16T20:36:11.945" v="200" actId="12788"/>
        <pc:sldMkLst>
          <pc:docMk/>
          <pc:sldMk cId="3249200804" sldId="669"/>
        </pc:sldMkLst>
        <pc:picChg chg="del">
          <ac:chgData name="Kalina Jan (260259)" userId="a7e6ec75-d3ba-42c7-b540-e3e8914f88d5" providerId="ADAL" clId="{B11EA9D5-CED0-4FAB-B00D-8BD575EF4266}" dt="2025-01-16T20:35:19.212" v="184" actId="478"/>
          <ac:picMkLst>
            <pc:docMk/>
            <pc:sldMk cId="3249200804" sldId="669"/>
            <ac:picMk id="4" creationId="{C33CE684-BF9F-C9F3-5D95-DE9CE1AF495E}"/>
          </ac:picMkLst>
        </pc:picChg>
        <pc:picChg chg="add mod">
          <ac:chgData name="Kalina Jan (260259)" userId="a7e6ec75-d3ba-42c7-b540-e3e8914f88d5" providerId="ADAL" clId="{B11EA9D5-CED0-4FAB-B00D-8BD575EF4266}" dt="2025-01-16T20:36:06.466" v="198" actId="1036"/>
          <ac:picMkLst>
            <pc:docMk/>
            <pc:sldMk cId="3249200804" sldId="669"/>
            <ac:picMk id="5" creationId="{BD76655F-B007-F0DC-41D7-D2727DFE802A}"/>
          </ac:picMkLst>
        </pc:picChg>
        <pc:picChg chg="del">
          <ac:chgData name="Kalina Jan (260259)" userId="a7e6ec75-d3ba-42c7-b540-e3e8914f88d5" providerId="ADAL" clId="{B11EA9D5-CED0-4FAB-B00D-8BD575EF4266}" dt="2025-01-16T20:35:18.613" v="183" actId="478"/>
          <ac:picMkLst>
            <pc:docMk/>
            <pc:sldMk cId="3249200804" sldId="669"/>
            <ac:picMk id="6" creationId="{EA0B6B27-8B01-B8FA-E9ED-86B502B129D3}"/>
          </ac:picMkLst>
        </pc:picChg>
        <pc:picChg chg="del">
          <ac:chgData name="Kalina Jan (260259)" userId="a7e6ec75-d3ba-42c7-b540-e3e8914f88d5" providerId="ADAL" clId="{B11EA9D5-CED0-4FAB-B00D-8BD575EF4266}" dt="2025-01-16T20:35:17.793" v="182" actId="478"/>
          <ac:picMkLst>
            <pc:docMk/>
            <pc:sldMk cId="3249200804" sldId="669"/>
            <ac:picMk id="8" creationId="{F6A9A7C4-FFC2-F921-3113-2C640765CD90}"/>
          </ac:picMkLst>
        </pc:picChg>
        <pc:picChg chg="add mod">
          <ac:chgData name="Kalina Jan (260259)" userId="a7e6ec75-d3ba-42c7-b540-e3e8914f88d5" providerId="ADAL" clId="{B11EA9D5-CED0-4FAB-B00D-8BD575EF4266}" dt="2025-01-16T20:36:09.215" v="199" actId="12788"/>
          <ac:picMkLst>
            <pc:docMk/>
            <pc:sldMk cId="3249200804" sldId="669"/>
            <ac:picMk id="9" creationId="{3622CC06-3BC9-5E07-963B-03A1006312FA}"/>
          </ac:picMkLst>
        </pc:picChg>
        <pc:picChg chg="add mod">
          <ac:chgData name="Kalina Jan (260259)" userId="a7e6ec75-d3ba-42c7-b540-e3e8914f88d5" providerId="ADAL" clId="{B11EA9D5-CED0-4FAB-B00D-8BD575EF4266}" dt="2025-01-16T20:36:11.945" v="200" actId="12788"/>
          <ac:picMkLst>
            <pc:docMk/>
            <pc:sldMk cId="3249200804" sldId="669"/>
            <ac:picMk id="11" creationId="{75A3B245-8C64-DE31-0636-03A2369BCBBA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37:00.224" v="214" actId="1036"/>
        <pc:sldMkLst>
          <pc:docMk/>
          <pc:sldMk cId="584138065" sldId="670"/>
        </pc:sldMkLst>
        <pc:picChg chg="add mod">
          <ac:chgData name="Kalina Jan (260259)" userId="a7e6ec75-d3ba-42c7-b540-e3e8914f88d5" providerId="ADAL" clId="{B11EA9D5-CED0-4FAB-B00D-8BD575EF4266}" dt="2025-01-16T20:37:00.224" v="214" actId="1036"/>
          <ac:picMkLst>
            <pc:docMk/>
            <pc:sldMk cId="584138065" sldId="670"/>
            <ac:picMk id="4" creationId="{15B6B6E4-D5B9-3927-C9AC-D9079DB31D7C}"/>
          </ac:picMkLst>
        </pc:picChg>
        <pc:picChg chg="add mod">
          <ac:chgData name="Kalina Jan (260259)" userId="a7e6ec75-d3ba-42c7-b540-e3e8914f88d5" providerId="ADAL" clId="{B11EA9D5-CED0-4FAB-B00D-8BD575EF4266}" dt="2025-01-16T20:37:00.224" v="214" actId="1036"/>
          <ac:picMkLst>
            <pc:docMk/>
            <pc:sldMk cId="584138065" sldId="670"/>
            <ac:picMk id="6" creationId="{C56889D1-E70D-63A0-2756-888C7C4841FF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39:24.939" v="220" actId="12789"/>
        <pc:sldMkLst>
          <pc:docMk/>
          <pc:sldMk cId="1440821157" sldId="671"/>
        </pc:sldMkLst>
        <pc:picChg chg="add mod">
          <ac:chgData name="Kalina Jan (260259)" userId="a7e6ec75-d3ba-42c7-b540-e3e8914f88d5" providerId="ADAL" clId="{B11EA9D5-CED0-4FAB-B00D-8BD575EF4266}" dt="2025-01-16T20:39:24.939" v="220" actId="12789"/>
          <ac:picMkLst>
            <pc:docMk/>
            <pc:sldMk cId="1440821157" sldId="671"/>
            <ac:picMk id="4" creationId="{8304F5AE-16B3-3594-DF18-6B81272AA74A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40:33.204" v="243" actId="12789"/>
        <pc:sldMkLst>
          <pc:docMk/>
          <pc:sldMk cId="2572872751" sldId="672"/>
        </pc:sldMkLst>
        <pc:picChg chg="add mod">
          <ac:chgData name="Kalina Jan (260259)" userId="a7e6ec75-d3ba-42c7-b540-e3e8914f88d5" providerId="ADAL" clId="{B11EA9D5-CED0-4FAB-B00D-8BD575EF4266}" dt="2025-01-16T20:40:33.204" v="243" actId="12789"/>
          <ac:picMkLst>
            <pc:docMk/>
            <pc:sldMk cId="2572872751" sldId="672"/>
            <ac:picMk id="4" creationId="{FC5BB61A-C493-7438-C88D-0A990892B562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41:34.775" v="279" actId="12789"/>
        <pc:sldMkLst>
          <pc:docMk/>
          <pc:sldMk cId="3871301443" sldId="673"/>
        </pc:sldMkLst>
        <pc:picChg chg="add mod">
          <ac:chgData name="Kalina Jan (260259)" userId="a7e6ec75-d3ba-42c7-b540-e3e8914f88d5" providerId="ADAL" clId="{B11EA9D5-CED0-4FAB-B00D-8BD575EF4266}" dt="2025-01-16T20:41:34.775" v="279" actId="12789"/>
          <ac:picMkLst>
            <pc:docMk/>
            <pc:sldMk cId="3871301443" sldId="673"/>
            <ac:picMk id="4" creationId="{AF5557E3-8017-1B03-5E9D-BBA909600A10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41:57.696" v="283" actId="12789"/>
        <pc:sldMkLst>
          <pc:docMk/>
          <pc:sldMk cId="3832187754" sldId="674"/>
        </pc:sldMkLst>
        <pc:picChg chg="add mod">
          <ac:chgData name="Kalina Jan (260259)" userId="a7e6ec75-d3ba-42c7-b540-e3e8914f88d5" providerId="ADAL" clId="{B11EA9D5-CED0-4FAB-B00D-8BD575EF4266}" dt="2025-01-16T20:41:57.696" v="283" actId="12789"/>
          <ac:picMkLst>
            <pc:docMk/>
            <pc:sldMk cId="3832187754" sldId="674"/>
            <ac:picMk id="4" creationId="{07C9EAD4-76C0-DDC4-8309-DE4DE8EA35F9}"/>
          </ac:picMkLst>
        </pc:picChg>
      </pc:sldChg>
      <pc:sldChg chg="addSp delSp modSp new mod">
        <pc:chgData name="Kalina Jan (260259)" userId="a7e6ec75-d3ba-42c7-b540-e3e8914f88d5" providerId="ADAL" clId="{B11EA9D5-CED0-4FAB-B00D-8BD575EF4266}" dt="2025-01-16T20:46:47.854" v="303" actId="12788"/>
        <pc:sldMkLst>
          <pc:docMk/>
          <pc:sldMk cId="2739109286" sldId="675"/>
        </pc:sldMkLst>
        <pc:picChg chg="add del mod">
          <ac:chgData name="Kalina Jan (260259)" userId="a7e6ec75-d3ba-42c7-b540-e3e8914f88d5" providerId="ADAL" clId="{B11EA9D5-CED0-4FAB-B00D-8BD575EF4266}" dt="2025-01-16T20:44:04.727" v="287" actId="478"/>
          <ac:picMkLst>
            <pc:docMk/>
            <pc:sldMk cId="2739109286" sldId="675"/>
            <ac:picMk id="4" creationId="{A851FDDC-90C0-0ADB-F04C-A1949BB6E24E}"/>
          </ac:picMkLst>
        </pc:picChg>
        <pc:picChg chg="add mod">
          <ac:chgData name="Kalina Jan (260259)" userId="a7e6ec75-d3ba-42c7-b540-e3e8914f88d5" providerId="ADAL" clId="{B11EA9D5-CED0-4FAB-B00D-8BD575EF4266}" dt="2025-01-16T20:46:37.902" v="299" actId="12788"/>
          <ac:picMkLst>
            <pc:docMk/>
            <pc:sldMk cId="2739109286" sldId="675"/>
            <ac:picMk id="6" creationId="{6DECEAD0-026F-57C7-0DE8-F5E86BC03044}"/>
          </ac:picMkLst>
        </pc:picChg>
        <pc:picChg chg="add mod">
          <ac:chgData name="Kalina Jan (260259)" userId="a7e6ec75-d3ba-42c7-b540-e3e8914f88d5" providerId="ADAL" clId="{B11EA9D5-CED0-4FAB-B00D-8BD575EF4266}" dt="2025-01-16T20:46:42.987" v="301" actId="12788"/>
          <ac:picMkLst>
            <pc:docMk/>
            <pc:sldMk cId="2739109286" sldId="675"/>
            <ac:picMk id="8" creationId="{CFFE5C92-85E3-07ED-8432-EBBE694B0D11}"/>
          </ac:picMkLst>
        </pc:picChg>
        <pc:picChg chg="add mod ord">
          <ac:chgData name="Kalina Jan (260259)" userId="a7e6ec75-d3ba-42c7-b540-e3e8914f88d5" providerId="ADAL" clId="{B11EA9D5-CED0-4FAB-B00D-8BD575EF4266}" dt="2025-01-16T20:46:47.854" v="303" actId="12788"/>
          <ac:picMkLst>
            <pc:docMk/>
            <pc:sldMk cId="2739109286" sldId="675"/>
            <ac:picMk id="10" creationId="{EF0C58A3-540D-54DD-7AF3-00C94DD4DE24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50:10.740" v="324" actId="1035"/>
        <pc:sldMkLst>
          <pc:docMk/>
          <pc:sldMk cId="359853706" sldId="676"/>
        </pc:sldMkLst>
        <pc:picChg chg="add mod">
          <ac:chgData name="Kalina Jan (260259)" userId="a7e6ec75-d3ba-42c7-b540-e3e8914f88d5" providerId="ADAL" clId="{B11EA9D5-CED0-4FAB-B00D-8BD575EF4266}" dt="2025-01-16T20:50:08.876" v="323" actId="1035"/>
          <ac:picMkLst>
            <pc:docMk/>
            <pc:sldMk cId="359853706" sldId="676"/>
            <ac:picMk id="4" creationId="{80C5EA06-C588-595A-56F0-FE99A21AFCE7}"/>
          </ac:picMkLst>
        </pc:picChg>
        <pc:picChg chg="add mod">
          <ac:chgData name="Kalina Jan (260259)" userId="a7e6ec75-d3ba-42c7-b540-e3e8914f88d5" providerId="ADAL" clId="{B11EA9D5-CED0-4FAB-B00D-8BD575EF4266}" dt="2025-01-16T20:50:10.740" v="324" actId="1035"/>
          <ac:picMkLst>
            <pc:docMk/>
            <pc:sldMk cId="359853706" sldId="676"/>
            <ac:picMk id="6" creationId="{01D32361-9777-4C20-E013-32304AA88918}"/>
          </ac:picMkLst>
        </pc:picChg>
        <pc:picChg chg="add mod">
          <ac:chgData name="Kalina Jan (260259)" userId="a7e6ec75-d3ba-42c7-b540-e3e8914f88d5" providerId="ADAL" clId="{B11EA9D5-CED0-4FAB-B00D-8BD575EF4266}" dt="2025-01-16T20:50:06.865" v="322" actId="12788"/>
          <ac:picMkLst>
            <pc:docMk/>
            <pc:sldMk cId="359853706" sldId="676"/>
            <ac:picMk id="8" creationId="{BBB5C98C-E0A6-BB12-C874-1378880A379D}"/>
          </ac:picMkLst>
        </pc:picChg>
      </pc:sldChg>
      <pc:sldChg chg="addSp modSp new mod">
        <pc:chgData name="Kalina Jan (260259)" userId="a7e6ec75-d3ba-42c7-b540-e3e8914f88d5" providerId="ADAL" clId="{B11EA9D5-CED0-4FAB-B00D-8BD575EF4266}" dt="2025-01-16T20:51:12.679" v="344" actId="1035"/>
        <pc:sldMkLst>
          <pc:docMk/>
          <pc:sldMk cId="1542273162" sldId="677"/>
        </pc:sldMkLst>
        <pc:picChg chg="add mod">
          <ac:chgData name="Kalina Jan (260259)" userId="a7e6ec75-d3ba-42c7-b540-e3e8914f88d5" providerId="ADAL" clId="{B11EA9D5-CED0-4FAB-B00D-8BD575EF4266}" dt="2025-01-16T20:51:02.618" v="337" actId="12788"/>
          <ac:picMkLst>
            <pc:docMk/>
            <pc:sldMk cId="1542273162" sldId="677"/>
            <ac:picMk id="4" creationId="{C1B5DC78-0459-DAA7-3458-F72F7217D85E}"/>
          </ac:picMkLst>
        </pc:picChg>
        <pc:picChg chg="add mod">
          <ac:chgData name="Kalina Jan (260259)" userId="a7e6ec75-d3ba-42c7-b540-e3e8914f88d5" providerId="ADAL" clId="{B11EA9D5-CED0-4FAB-B00D-8BD575EF4266}" dt="2025-01-16T20:51:12.679" v="344" actId="1035"/>
          <ac:picMkLst>
            <pc:docMk/>
            <pc:sldMk cId="1542273162" sldId="677"/>
            <ac:picMk id="6" creationId="{6BA44657-589E-0FDF-E64E-EAA7C1A780CB}"/>
          </ac:picMkLst>
        </pc:picChg>
        <pc:picChg chg="add mod">
          <ac:chgData name="Kalina Jan (260259)" userId="a7e6ec75-d3ba-42c7-b540-e3e8914f88d5" providerId="ADAL" clId="{B11EA9D5-CED0-4FAB-B00D-8BD575EF4266}" dt="2025-01-16T20:51:10.969" v="343" actId="1036"/>
          <ac:picMkLst>
            <pc:docMk/>
            <pc:sldMk cId="1542273162" sldId="677"/>
            <ac:picMk id="8" creationId="{AC620B92-BF4F-C0BE-AC5A-7ECF8D71AC1B}"/>
          </ac:picMkLst>
        </pc:picChg>
      </pc:sldChg>
      <pc:sldMasterChg chg="modSp mod modSldLayout">
        <pc:chgData name="Kalina Jan (260259)" userId="a7e6ec75-d3ba-42c7-b540-e3e8914f88d5" providerId="ADAL" clId="{B11EA9D5-CED0-4FAB-B00D-8BD575EF4266}" dt="2025-01-16T20:52:14.742" v="372"/>
        <pc:sldMasterMkLst>
          <pc:docMk/>
          <pc:sldMasterMk cId="0" sldId="2147483669"/>
        </pc:sldMasterMkLst>
        <pc:spChg chg="mod">
          <ac:chgData name="Kalina Jan (260259)" userId="a7e6ec75-d3ba-42c7-b540-e3e8914f88d5" providerId="ADAL" clId="{B11EA9D5-CED0-4FAB-B00D-8BD575EF4266}" dt="2025-01-16T20:51:50.356" v="350" actId="20577"/>
          <ac:spMkLst>
            <pc:docMk/>
            <pc:sldMasterMk cId="0" sldId="2147483669"/>
            <ac:spMk id="2" creationId="{AB487E03-DE4D-988B-642E-45BE33B1A6DC}"/>
          </ac:spMkLst>
        </pc:spChg>
        <pc:sldLayoutChg chg="addSp delSp modSp mod">
          <pc:chgData name="Kalina Jan (260259)" userId="a7e6ec75-d3ba-42c7-b540-e3e8914f88d5" providerId="ADAL" clId="{B11EA9D5-CED0-4FAB-B00D-8BD575EF4266}" dt="2025-01-16T20:51:54.187" v="352"/>
          <pc:sldLayoutMkLst>
            <pc:docMk/>
            <pc:sldMasterMk cId="0" sldId="2147483669"/>
            <pc:sldLayoutMk cId="3418126463" sldId="2147483799"/>
          </pc:sldLayoutMkLst>
          <pc:spChg chg="add mod">
            <ac:chgData name="Kalina Jan (260259)" userId="a7e6ec75-d3ba-42c7-b540-e3e8914f88d5" providerId="ADAL" clId="{B11EA9D5-CED0-4FAB-B00D-8BD575EF4266}" dt="2025-01-16T20:51:54.187" v="352"/>
            <ac:spMkLst>
              <pc:docMk/>
              <pc:sldMasterMk cId="0" sldId="2147483669"/>
              <pc:sldLayoutMk cId="3418126463" sldId="2147483799"/>
              <ac:spMk id="6" creationId="{1CF514B3-4F60-BCF3-A425-B75CC73FD61A}"/>
            </ac:spMkLst>
          </pc:spChg>
          <pc:spChg chg="del">
            <ac:chgData name="Kalina Jan (260259)" userId="a7e6ec75-d3ba-42c7-b540-e3e8914f88d5" providerId="ADAL" clId="{B11EA9D5-CED0-4FAB-B00D-8BD575EF4266}" dt="2025-01-16T20:51:53.995" v="351" actId="478"/>
            <ac:spMkLst>
              <pc:docMk/>
              <pc:sldMasterMk cId="0" sldId="2147483669"/>
              <pc:sldLayoutMk cId="3418126463" sldId="2147483799"/>
              <ac:spMk id="7" creationId="{C14E9435-2BED-3E2C-0AE8-86F62C8049E4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1:58.372" v="356"/>
          <pc:sldLayoutMkLst>
            <pc:docMk/>
            <pc:sldMasterMk cId="0" sldId="2147483669"/>
            <pc:sldLayoutMk cId="2035858899" sldId="2147483800"/>
          </pc:sldLayoutMkLst>
          <pc:spChg chg="add mod">
            <ac:chgData name="Kalina Jan (260259)" userId="a7e6ec75-d3ba-42c7-b540-e3e8914f88d5" providerId="ADAL" clId="{B11EA9D5-CED0-4FAB-B00D-8BD575EF4266}" dt="2025-01-16T20:51:58.372" v="356"/>
            <ac:spMkLst>
              <pc:docMk/>
              <pc:sldMasterMk cId="0" sldId="2147483669"/>
              <pc:sldLayoutMk cId="2035858899" sldId="2147483800"/>
              <ac:spMk id="6" creationId="{479995D0-B810-2EDF-7B41-C51138FB62C8}"/>
            </ac:spMkLst>
          </pc:spChg>
          <pc:spChg chg="del">
            <ac:chgData name="Kalina Jan (260259)" userId="a7e6ec75-d3ba-42c7-b540-e3e8914f88d5" providerId="ADAL" clId="{B11EA9D5-CED0-4FAB-B00D-8BD575EF4266}" dt="2025-01-16T20:51:58.261" v="355" actId="478"/>
            <ac:spMkLst>
              <pc:docMk/>
              <pc:sldMasterMk cId="0" sldId="2147483669"/>
              <pc:sldLayoutMk cId="2035858899" sldId="2147483800"/>
              <ac:spMk id="7" creationId="{7D52A46D-D135-7A19-82F0-F799422F54F1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00.592" v="358"/>
          <pc:sldLayoutMkLst>
            <pc:docMk/>
            <pc:sldMasterMk cId="0" sldId="2147483669"/>
            <pc:sldLayoutMk cId="910752904" sldId="2147483801"/>
          </pc:sldLayoutMkLst>
          <pc:spChg chg="add mod">
            <ac:chgData name="Kalina Jan (260259)" userId="a7e6ec75-d3ba-42c7-b540-e3e8914f88d5" providerId="ADAL" clId="{B11EA9D5-CED0-4FAB-B00D-8BD575EF4266}" dt="2025-01-16T20:52:00.592" v="358"/>
            <ac:spMkLst>
              <pc:docMk/>
              <pc:sldMasterMk cId="0" sldId="2147483669"/>
              <pc:sldLayoutMk cId="910752904" sldId="2147483801"/>
              <ac:spMk id="7" creationId="{D3AE3908-163F-624F-39CC-B025938E936B}"/>
            </ac:spMkLst>
          </pc:spChg>
          <pc:spChg chg="del">
            <ac:chgData name="Kalina Jan (260259)" userId="a7e6ec75-d3ba-42c7-b540-e3e8914f88d5" providerId="ADAL" clId="{B11EA9D5-CED0-4FAB-B00D-8BD575EF4266}" dt="2025-01-16T20:52:00.491" v="357" actId="478"/>
            <ac:spMkLst>
              <pc:docMk/>
              <pc:sldMasterMk cId="0" sldId="2147483669"/>
              <pc:sldLayoutMk cId="910752904" sldId="2147483801"/>
              <ac:spMk id="8" creationId="{E4F234C2-08C3-9E2B-5D76-CC41BF2D4A84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02.845" v="360"/>
          <pc:sldLayoutMkLst>
            <pc:docMk/>
            <pc:sldMasterMk cId="0" sldId="2147483669"/>
            <pc:sldLayoutMk cId="445410368" sldId="2147483802"/>
          </pc:sldLayoutMkLst>
          <pc:spChg chg="add mod">
            <ac:chgData name="Kalina Jan (260259)" userId="a7e6ec75-d3ba-42c7-b540-e3e8914f88d5" providerId="ADAL" clId="{B11EA9D5-CED0-4FAB-B00D-8BD575EF4266}" dt="2025-01-16T20:52:02.845" v="360"/>
            <ac:spMkLst>
              <pc:docMk/>
              <pc:sldMasterMk cId="0" sldId="2147483669"/>
              <pc:sldLayoutMk cId="445410368" sldId="2147483802"/>
              <ac:spMk id="9" creationId="{059AA1C1-729F-8E03-D18D-454DABDCE6C8}"/>
            </ac:spMkLst>
          </pc:spChg>
          <pc:spChg chg="del">
            <ac:chgData name="Kalina Jan (260259)" userId="a7e6ec75-d3ba-42c7-b540-e3e8914f88d5" providerId="ADAL" clId="{B11EA9D5-CED0-4FAB-B00D-8BD575EF4266}" dt="2025-01-16T20:52:02.672" v="359" actId="478"/>
            <ac:spMkLst>
              <pc:docMk/>
              <pc:sldMasterMk cId="0" sldId="2147483669"/>
              <pc:sldLayoutMk cId="445410368" sldId="2147483802"/>
              <ac:spMk id="10" creationId="{19701DC2-ACC9-E058-6923-5154C6B11C18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05.842" v="362"/>
          <pc:sldLayoutMkLst>
            <pc:docMk/>
            <pc:sldMasterMk cId="0" sldId="2147483669"/>
            <pc:sldLayoutMk cId="2445396688" sldId="2147483803"/>
          </pc:sldLayoutMkLst>
          <pc:spChg chg="add mod">
            <ac:chgData name="Kalina Jan (260259)" userId="a7e6ec75-d3ba-42c7-b540-e3e8914f88d5" providerId="ADAL" clId="{B11EA9D5-CED0-4FAB-B00D-8BD575EF4266}" dt="2025-01-16T20:52:05.842" v="362"/>
            <ac:spMkLst>
              <pc:docMk/>
              <pc:sldMasterMk cId="0" sldId="2147483669"/>
              <pc:sldLayoutMk cId="2445396688" sldId="2147483803"/>
              <ac:spMk id="5" creationId="{7CDCB5A6-CB81-F252-5A30-9FFC4EC8E5E4}"/>
            </ac:spMkLst>
          </pc:spChg>
          <pc:spChg chg="del">
            <ac:chgData name="Kalina Jan (260259)" userId="a7e6ec75-d3ba-42c7-b540-e3e8914f88d5" providerId="ADAL" clId="{B11EA9D5-CED0-4FAB-B00D-8BD575EF4266}" dt="2025-01-16T20:52:05.562" v="361" actId="478"/>
            <ac:spMkLst>
              <pc:docMk/>
              <pc:sldMasterMk cId="0" sldId="2147483669"/>
              <pc:sldLayoutMk cId="2445396688" sldId="2147483803"/>
              <ac:spMk id="6" creationId="{02C2103D-95B7-A295-FC85-47E87631E1F2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07.402" v="364"/>
          <pc:sldLayoutMkLst>
            <pc:docMk/>
            <pc:sldMasterMk cId="0" sldId="2147483669"/>
            <pc:sldLayoutMk cId="3099449364" sldId="2147483804"/>
          </pc:sldLayoutMkLst>
          <pc:spChg chg="add mod">
            <ac:chgData name="Kalina Jan (260259)" userId="a7e6ec75-d3ba-42c7-b540-e3e8914f88d5" providerId="ADAL" clId="{B11EA9D5-CED0-4FAB-B00D-8BD575EF4266}" dt="2025-01-16T20:52:07.402" v="364"/>
            <ac:spMkLst>
              <pc:docMk/>
              <pc:sldMasterMk cId="0" sldId="2147483669"/>
              <pc:sldLayoutMk cId="3099449364" sldId="2147483804"/>
              <ac:spMk id="4" creationId="{A8F709A6-2FFC-9B83-96F2-4834C83DCD0F}"/>
            </ac:spMkLst>
          </pc:spChg>
          <pc:spChg chg="del">
            <ac:chgData name="Kalina Jan (260259)" userId="a7e6ec75-d3ba-42c7-b540-e3e8914f88d5" providerId="ADAL" clId="{B11EA9D5-CED0-4FAB-B00D-8BD575EF4266}" dt="2025-01-16T20:52:07.142" v="363" actId="478"/>
            <ac:spMkLst>
              <pc:docMk/>
              <pc:sldMasterMk cId="0" sldId="2147483669"/>
              <pc:sldLayoutMk cId="3099449364" sldId="2147483804"/>
              <ac:spMk id="5" creationId="{B04B8948-8B2A-1300-4961-320223864AA3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09.672" v="366"/>
          <pc:sldLayoutMkLst>
            <pc:docMk/>
            <pc:sldMasterMk cId="0" sldId="2147483669"/>
            <pc:sldLayoutMk cId="3198109532" sldId="2147483805"/>
          </pc:sldLayoutMkLst>
          <pc:spChg chg="add mod">
            <ac:chgData name="Kalina Jan (260259)" userId="a7e6ec75-d3ba-42c7-b540-e3e8914f88d5" providerId="ADAL" clId="{B11EA9D5-CED0-4FAB-B00D-8BD575EF4266}" dt="2025-01-16T20:52:09.672" v="366"/>
            <ac:spMkLst>
              <pc:docMk/>
              <pc:sldMasterMk cId="0" sldId="2147483669"/>
              <pc:sldLayoutMk cId="3198109532" sldId="2147483805"/>
              <ac:spMk id="7" creationId="{B7AE9186-2764-072F-0D82-92E92F258CEF}"/>
            </ac:spMkLst>
          </pc:spChg>
          <pc:spChg chg="del">
            <ac:chgData name="Kalina Jan (260259)" userId="a7e6ec75-d3ba-42c7-b540-e3e8914f88d5" providerId="ADAL" clId="{B11EA9D5-CED0-4FAB-B00D-8BD575EF4266}" dt="2025-01-16T20:52:09.482" v="365" actId="478"/>
            <ac:spMkLst>
              <pc:docMk/>
              <pc:sldMasterMk cId="0" sldId="2147483669"/>
              <pc:sldLayoutMk cId="3198109532" sldId="2147483805"/>
              <ac:spMk id="8" creationId="{F6BA90F4-90A5-B488-8F50-54138EE366B1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11.162" v="368"/>
          <pc:sldLayoutMkLst>
            <pc:docMk/>
            <pc:sldMasterMk cId="0" sldId="2147483669"/>
            <pc:sldLayoutMk cId="3429565568" sldId="2147483806"/>
          </pc:sldLayoutMkLst>
          <pc:spChg chg="add mod">
            <ac:chgData name="Kalina Jan (260259)" userId="a7e6ec75-d3ba-42c7-b540-e3e8914f88d5" providerId="ADAL" clId="{B11EA9D5-CED0-4FAB-B00D-8BD575EF4266}" dt="2025-01-16T20:52:11.162" v="368"/>
            <ac:spMkLst>
              <pc:docMk/>
              <pc:sldMasterMk cId="0" sldId="2147483669"/>
              <pc:sldLayoutMk cId="3429565568" sldId="2147483806"/>
              <ac:spMk id="7" creationId="{42EB127B-B82C-A6A2-BA9C-DBD4AFDB4D57}"/>
            </ac:spMkLst>
          </pc:spChg>
          <pc:spChg chg="del">
            <ac:chgData name="Kalina Jan (260259)" userId="a7e6ec75-d3ba-42c7-b540-e3e8914f88d5" providerId="ADAL" clId="{B11EA9D5-CED0-4FAB-B00D-8BD575EF4266}" dt="2025-01-16T20:52:10.942" v="367" actId="478"/>
            <ac:spMkLst>
              <pc:docMk/>
              <pc:sldMasterMk cId="0" sldId="2147483669"/>
              <pc:sldLayoutMk cId="3429565568" sldId="2147483806"/>
              <ac:spMk id="8" creationId="{D8F30C6E-FB75-674F-5054-E631C92C7890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13.397" v="370"/>
          <pc:sldLayoutMkLst>
            <pc:docMk/>
            <pc:sldMasterMk cId="0" sldId="2147483669"/>
            <pc:sldLayoutMk cId="1715780905" sldId="2147483807"/>
          </pc:sldLayoutMkLst>
          <pc:spChg chg="add mod">
            <ac:chgData name="Kalina Jan (260259)" userId="a7e6ec75-d3ba-42c7-b540-e3e8914f88d5" providerId="ADAL" clId="{B11EA9D5-CED0-4FAB-B00D-8BD575EF4266}" dt="2025-01-16T20:52:13.397" v="370"/>
            <ac:spMkLst>
              <pc:docMk/>
              <pc:sldMasterMk cId="0" sldId="2147483669"/>
              <pc:sldLayoutMk cId="1715780905" sldId="2147483807"/>
              <ac:spMk id="6" creationId="{45F85DA4-2FA3-286B-ACC2-0A9CA6DE00F8}"/>
            </ac:spMkLst>
          </pc:spChg>
          <pc:spChg chg="del">
            <ac:chgData name="Kalina Jan (260259)" userId="a7e6ec75-d3ba-42c7-b540-e3e8914f88d5" providerId="ADAL" clId="{B11EA9D5-CED0-4FAB-B00D-8BD575EF4266}" dt="2025-01-16T20:52:13.254" v="369" actId="478"/>
            <ac:spMkLst>
              <pc:docMk/>
              <pc:sldMasterMk cId="0" sldId="2147483669"/>
              <pc:sldLayoutMk cId="1715780905" sldId="2147483807"/>
              <ac:spMk id="7" creationId="{19B88C7C-C3B4-96BF-1107-3ECC42C321BE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14.742" v="372"/>
          <pc:sldLayoutMkLst>
            <pc:docMk/>
            <pc:sldMasterMk cId="0" sldId="2147483669"/>
            <pc:sldLayoutMk cId="1098226113" sldId="2147483808"/>
          </pc:sldLayoutMkLst>
          <pc:spChg chg="add mod">
            <ac:chgData name="Kalina Jan (260259)" userId="a7e6ec75-d3ba-42c7-b540-e3e8914f88d5" providerId="ADAL" clId="{B11EA9D5-CED0-4FAB-B00D-8BD575EF4266}" dt="2025-01-16T20:52:14.742" v="372"/>
            <ac:spMkLst>
              <pc:docMk/>
              <pc:sldMasterMk cId="0" sldId="2147483669"/>
              <pc:sldLayoutMk cId="1098226113" sldId="2147483808"/>
              <ac:spMk id="6" creationId="{45C18413-AE1E-87A3-2332-F2E7C561AB63}"/>
            </ac:spMkLst>
          </pc:spChg>
          <pc:spChg chg="del">
            <ac:chgData name="Kalina Jan (260259)" userId="a7e6ec75-d3ba-42c7-b540-e3e8914f88d5" providerId="ADAL" clId="{B11EA9D5-CED0-4FAB-B00D-8BD575EF4266}" dt="2025-01-16T20:52:14.589" v="371" actId="478"/>
            <ac:spMkLst>
              <pc:docMk/>
              <pc:sldMasterMk cId="0" sldId="2147483669"/>
              <pc:sldLayoutMk cId="1098226113" sldId="2147483808"/>
              <ac:spMk id="7" creationId="{C2EF8BDF-FEFA-B671-8527-3DA5CC493A35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1:56.411" v="354"/>
          <pc:sldLayoutMkLst>
            <pc:docMk/>
            <pc:sldMasterMk cId="0" sldId="2147483669"/>
            <pc:sldLayoutMk cId="2019064592" sldId="2147483811"/>
          </pc:sldLayoutMkLst>
          <pc:spChg chg="add mod">
            <ac:chgData name="Kalina Jan (260259)" userId="a7e6ec75-d3ba-42c7-b540-e3e8914f88d5" providerId="ADAL" clId="{B11EA9D5-CED0-4FAB-B00D-8BD575EF4266}" dt="2025-01-16T20:51:56.411" v="354"/>
            <ac:spMkLst>
              <pc:docMk/>
              <pc:sldMasterMk cId="0" sldId="2147483669"/>
              <pc:sldLayoutMk cId="2019064592" sldId="2147483811"/>
              <ac:spMk id="6" creationId="{0C8E1DE3-8DEC-F610-E8FF-FFCB2C5AB939}"/>
            </ac:spMkLst>
          </pc:spChg>
          <pc:spChg chg="del">
            <ac:chgData name="Kalina Jan (260259)" userId="a7e6ec75-d3ba-42c7-b540-e3e8914f88d5" providerId="ADAL" clId="{B11EA9D5-CED0-4FAB-B00D-8BD575EF4266}" dt="2025-01-16T20:51:56.261" v="353" actId="478"/>
            <ac:spMkLst>
              <pc:docMk/>
              <pc:sldMasterMk cId="0" sldId="2147483669"/>
              <pc:sldLayoutMk cId="2019064592" sldId="2147483811"/>
              <ac:spMk id="7" creationId="{4121329A-0657-05C6-B035-BD69087AD2BF}"/>
            </ac:spMkLst>
          </pc:spChg>
        </pc:sldLayoutChg>
      </pc:sldMasterChg>
      <pc:sldMasterChg chg="addSp delSp modSp mod modSldLayout">
        <pc:chgData name="Kalina Jan (260259)" userId="a7e6ec75-d3ba-42c7-b540-e3e8914f88d5" providerId="ADAL" clId="{B11EA9D5-CED0-4FAB-B00D-8BD575EF4266}" dt="2025-01-16T20:52:32.599" v="396"/>
        <pc:sldMasterMkLst>
          <pc:docMk/>
          <pc:sldMasterMk cId="0" sldId="2147483681"/>
        </pc:sldMasterMkLst>
        <pc:spChg chg="del">
          <ac:chgData name="Kalina Jan (260259)" userId="a7e6ec75-d3ba-42c7-b540-e3e8914f88d5" providerId="ADAL" clId="{B11EA9D5-CED0-4FAB-B00D-8BD575EF4266}" dt="2025-01-16T20:52:16.263" v="373" actId="478"/>
          <ac:spMkLst>
            <pc:docMk/>
            <pc:sldMasterMk cId="0" sldId="2147483681"/>
            <ac:spMk id="2" creationId="{3F68AC55-59F6-165A-1B78-B44D706B05A6}"/>
          </ac:spMkLst>
        </pc:spChg>
        <pc:spChg chg="add mod">
          <ac:chgData name="Kalina Jan (260259)" userId="a7e6ec75-d3ba-42c7-b540-e3e8914f88d5" providerId="ADAL" clId="{B11EA9D5-CED0-4FAB-B00D-8BD575EF4266}" dt="2025-01-16T20:52:16.463" v="374"/>
          <ac:spMkLst>
            <pc:docMk/>
            <pc:sldMasterMk cId="0" sldId="2147483681"/>
            <ac:spMk id="3" creationId="{2E2BF018-7681-904D-F1EA-162D7CCEF324}"/>
          </ac:spMkLst>
        </pc:spChg>
        <pc:sldLayoutChg chg="addSp delSp modSp mod">
          <pc:chgData name="Kalina Jan (260259)" userId="a7e6ec75-d3ba-42c7-b540-e3e8914f88d5" providerId="ADAL" clId="{B11EA9D5-CED0-4FAB-B00D-8BD575EF4266}" dt="2025-01-16T20:52:17.893" v="376"/>
          <pc:sldLayoutMkLst>
            <pc:docMk/>
            <pc:sldMasterMk cId="0" sldId="2147483681"/>
            <pc:sldLayoutMk cId="821658829" sldId="2147483809"/>
          </pc:sldLayoutMkLst>
          <pc:spChg chg="add mod">
            <ac:chgData name="Kalina Jan (260259)" userId="a7e6ec75-d3ba-42c7-b540-e3e8914f88d5" providerId="ADAL" clId="{B11EA9D5-CED0-4FAB-B00D-8BD575EF4266}" dt="2025-01-16T20:52:17.893" v="376"/>
            <ac:spMkLst>
              <pc:docMk/>
              <pc:sldMasterMk cId="0" sldId="2147483681"/>
              <pc:sldLayoutMk cId="821658829" sldId="2147483809"/>
              <ac:spMk id="6" creationId="{BF6F3617-0B2B-E026-04FD-4814749E1D06}"/>
            </ac:spMkLst>
          </pc:spChg>
          <pc:spChg chg="del">
            <ac:chgData name="Kalina Jan (260259)" userId="a7e6ec75-d3ba-42c7-b540-e3e8914f88d5" providerId="ADAL" clId="{B11EA9D5-CED0-4FAB-B00D-8BD575EF4266}" dt="2025-01-16T20:52:17.742" v="375" actId="478"/>
            <ac:spMkLst>
              <pc:docMk/>
              <pc:sldMasterMk cId="0" sldId="2147483681"/>
              <pc:sldLayoutMk cId="821658829" sldId="2147483809"/>
              <ac:spMk id="7" creationId="{AA3C634D-DBB1-021B-E728-B9538507F570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19.413" v="378"/>
          <pc:sldLayoutMkLst>
            <pc:docMk/>
            <pc:sldMasterMk cId="0" sldId="2147483681"/>
            <pc:sldLayoutMk cId="2844975826" sldId="2147483810"/>
          </pc:sldLayoutMkLst>
          <pc:spChg chg="add mod">
            <ac:chgData name="Kalina Jan (260259)" userId="a7e6ec75-d3ba-42c7-b540-e3e8914f88d5" providerId="ADAL" clId="{B11EA9D5-CED0-4FAB-B00D-8BD575EF4266}" dt="2025-01-16T20:52:19.413" v="378"/>
            <ac:spMkLst>
              <pc:docMk/>
              <pc:sldMasterMk cId="0" sldId="2147483681"/>
              <pc:sldLayoutMk cId="2844975826" sldId="2147483810"/>
              <ac:spMk id="6" creationId="{173B2A1A-0EDA-41E7-F533-C286BE9CF4BF}"/>
            </ac:spMkLst>
          </pc:spChg>
          <pc:spChg chg="del">
            <ac:chgData name="Kalina Jan (260259)" userId="a7e6ec75-d3ba-42c7-b540-e3e8914f88d5" providerId="ADAL" clId="{B11EA9D5-CED0-4FAB-B00D-8BD575EF4266}" dt="2025-01-16T20:52:19.283" v="377" actId="478"/>
            <ac:spMkLst>
              <pc:docMk/>
              <pc:sldMasterMk cId="0" sldId="2147483681"/>
              <pc:sldLayoutMk cId="2844975826" sldId="2147483810"/>
              <ac:spMk id="7" creationId="{26265CF9-5E3F-95CA-4156-AA4FE60B1035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21.043" v="380"/>
          <pc:sldLayoutMkLst>
            <pc:docMk/>
            <pc:sldMasterMk cId="0" sldId="2147483681"/>
            <pc:sldLayoutMk cId="1887324153" sldId="2147483812"/>
          </pc:sldLayoutMkLst>
          <pc:spChg chg="add mod">
            <ac:chgData name="Kalina Jan (260259)" userId="a7e6ec75-d3ba-42c7-b540-e3e8914f88d5" providerId="ADAL" clId="{B11EA9D5-CED0-4FAB-B00D-8BD575EF4266}" dt="2025-01-16T20:52:21.043" v="380"/>
            <ac:spMkLst>
              <pc:docMk/>
              <pc:sldMasterMk cId="0" sldId="2147483681"/>
              <pc:sldLayoutMk cId="1887324153" sldId="2147483812"/>
              <ac:spMk id="6" creationId="{688878DE-0549-FDDD-4717-4223A1F166AC}"/>
            </ac:spMkLst>
          </pc:spChg>
          <pc:spChg chg="del">
            <ac:chgData name="Kalina Jan (260259)" userId="a7e6ec75-d3ba-42c7-b540-e3e8914f88d5" providerId="ADAL" clId="{B11EA9D5-CED0-4FAB-B00D-8BD575EF4266}" dt="2025-01-16T20:52:20.933" v="379" actId="478"/>
            <ac:spMkLst>
              <pc:docMk/>
              <pc:sldMasterMk cId="0" sldId="2147483681"/>
              <pc:sldLayoutMk cId="1887324153" sldId="2147483812"/>
              <ac:spMk id="7" creationId="{48293103-2288-37BE-1446-62532A5A47D9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22.453" v="382"/>
          <pc:sldLayoutMkLst>
            <pc:docMk/>
            <pc:sldMasterMk cId="0" sldId="2147483681"/>
            <pc:sldLayoutMk cId="2573493924" sldId="2147483813"/>
          </pc:sldLayoutMkLst>
          <pc:spChg chg="add mod">
            <ac:chgData name="Kalina Jan (260259)" userId="a7e6ec75-d3ba-42c7-b540-e3e8914f88d5" providerId="ADAL" clId="{B11EA9D5-CED0-4FAB-B00D-8BD575EF4266}" dt="2025-01-16T20:52:22.453" v="382"/>
            <ac:spMkLst>
              <pc:docMk/>
              <pc:sldMasterMk cId="0" sldId="2147483681"/>
              <pc:sldLayoutMk cId="2573493924" sldId="2147483813"/>
              <ac:spMk id="7" creationId="{3799BAD6-336A-6A17-5687-491E82391BB2}"/>
            </ac:spMkLst>
          </pc:spChg>
          <pc:spChg chg="del">
            <ac:chgData name="Kalina Jan (260259)" userId="a7e6ec75-d3ba-42c7-b540-e3e8914f88d5" providerId="ADAL" clId="{B11EA9D5-CED0-4FAB-B00D-8BD575EF4266}" dt="2025-01-16T20:52:22.333" v="381" actId="478"/>
            <ac:spMkLst>
              <pc:docMk/>
              <pc:sldMasterMk cId="0" sldId="2147483681"/>
              <pc:sldLayoutMk cId="2573493924" sldId="2147483813"/>
              <ac:spMk id="8" creationId="{4277B162-D75B-2F51-0145-5DAB6CAC7B66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24.053" v="384"/>
          <pc:sldLayoutMkLst>
            <pc:docMk/>
            <pc:sldMasterMk cId="0" sldId="2147483681"/>
            <pc:sldLayoutMk cId="2453534185" sldId="2147483814"/>
          </pc:sldLayoutMkLst>
          <pc:spChg chg="add mod">
            <ac:chgData name="Kalina Jan (260259)" userId="a7e6ec75-d3ba-42c7-b540-e3e8914f88d5" providerId="ADAL" clId="{B11EA9D5-CED0-4FAB-B00D-8BD575EF4266}" dt="2025-01-16T20:52:24.053" v="384"/>
            <ac:spMkLst>
              <pc:docMk/>
              <pc:sldMasterMk cId="0" sldId="2147483681"/>
              <pc:sldLayoutMk cId="2453534185" sldId="2147483814"/>
              <ac:spMk id="9" creationId="{86E31B51-CFF7-0247-FA7A-65D350B579B8}"/>
            </ac:spMkLst>
          </pc:spChg>
          <pc:spChg chg="del">
            <ac:chgData name="Kalina Jan (260259)" userId="a7e6ec75-d3ba-42c7-b540-e3e8914f88d5" providerId="ADAL" clId="{B11EA9D5-CED0-4FAB-B00D-8BD575EF4266}" dt="2025-01-16T20:52:23.909" v="383" actId="478"/>
            <ac:spMkLst>
              <pc:docMk/>
              <pc:sldMasterMk cId="0" sldId="2147483681"/>
              <pc:sldLayoutMk cId="2453534185" sldId="2147483814"/>
              <ac:spMk id="10" creationId="{0E4F00E8-E9E5-3224-8771-54152966B02D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25.683" v="386"/>
          <pc:sldLayoutMkLst>
            <pc:docMk/>
            <pc:sldMasterMk cId="0" sldId="2147483681"/>
            <pc:sldLayoutMk cId="2161718762" sldId="2147483815"/>
          </pc:sldLayoutMkLst>
          <pc:spChg chg="add mod">
            <ac:chgData name="Kalina Jan (260259)" userId="a7e6ec75-d3ba-42c7-b540-e3e8914f88d5" providerId="ADAL" clId="{B11EA9D5-CED0-4FAB-B00D-8BD575EF4266}" dt="2025-01-16T20:52:25.683" v="386"/>
            <ac:spMkLst>
              <pc:docMk/>
              <pc:sldMasterMk cId="0" sldId="2147483681"/>
              <pc:sldLayoutMk cId="2161718762" sldId="2147483815"/>
              <ac:spMk id="5" creationId="{AD74B44E-2A14-A9FD-1D31-BC28F5EA3E6F}"/>
            </ac:spMkLst>
          </pc:spChg>
          <pc:spChg chg="del">
            <ac:chgData name="Kalina Jan (260259)" userId="a7e6ec75-d3ba-42c7-b540-e3e8914f88d5" providerId="ADAL" clId="{B11EA9D5-CED0-4FAB-B00D-8BD575EF4266}" dt="2025-01-16T20:52:25.583" v="385" actId="478"/>
            <ac:spMkLst>
              <pc:docMk/>
              <pc:sldMasterMk cId="0" sldId="2147483681"/>
              <pc:sldLayoutMk cId="2161718762" sldId="2147483815"/>
              <ac:spMk id="6" creationId="{4858D74A-9BC6-0B1E-BA94-0BB8EC9F5724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27.094" v="388"/>
          <pc:sldLayoutMkLst>
            <pc:docMk/>
            <pc:sldMasterMk cId="0" sldId="2147483681"/>
            <pc:sldLayoutMk cId="3483098069" sldId="2147483816"/>
          </pc:sldLayoutMkLst>
          <pc:spChg chg="add mod">
            <ac:chgData name="Kalina Jan (260259)" userId="a7e6ec75-d3ba-42c7-b540-e3e8914f88d5" providerId="ADAL" clId="{B11EA9D5-CED0-4FAB-B00D-8BD575EF4266}" dt="2025-01-16T20:52:27.094" v="388"/>
            <ac:spMkLst>
              <pc:docMk/>
              <pc:sldMasterMk cId="0" sldId="2147483681"/>
              <pc:sldLayoutMk cId="3483098069" sldId="2147483816"/>
              <ac:spMk id="4" creationId="{1820DA02-8DE4-A353-94C5-EA9D30E99814}"/>
            </ac:spMkLst>
          </pc:spChg>
          <pc:spChg chg="del">
            <ac:chgData name="Kalina Jan (260259)" userId="a7e6ec75-d3ba-42c7-b540-e3e8914f88d5" providerId="ADAL" clId="{B11EA9D5-CED0-4FAB-B00D-8BD575EF4266}" dt="2025-01-16T20:52:26.983" v="387" actId="478"/>
            <ac:spMkLst>
              <pc:docMk/>
              <pc:sldMasterMk cId="0" sldId="2147483681"/>
              <pc:sldLayoutMk cId="3483098069" sldId="2147483816"/>
              <ac:spMk id="5" creationId="{BED42733-90A2-459D-32DB-23911BB17F26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28.403" v="390"/>
          <pc:sldLayoutMkLst>
            <pc:docMk/>
            <pc:sldMasterMk cId="0" sldId="2147483681"/>
            <pc:sldLayoutMk cId="2369334008" sldId="2147483817"/>
          </pc:sldLayoutMkLst>
          <pc:spChg chg="add mod">
            <ac:chgData name="Kalina Jan (260259)" userId="a7e6ec75-d3ba-42c7-b540-e3e8914f88d5" providerId="ADAL" clId="{B11EA9D5-CED0-4FAB-B00D-8BD575EF4266}" dt="2025-01-16T20:52:28.403" v="390"/>
            <ac:spMkLst>
              <pc:docMk/>
              <pc:sldMasterMk cId="0" sldId="2147483681"/>
              <pc:sldLayoutMk cId="2369334008" sldId="2147483817"/>
              <ac:spMk id="7" creationId="{E2A2A387-3473-44E4-E1FD-BBBDD783469F}"/>
            </ac:spMkLst>
          </pc:spChg>
          <pc:spChg chg="del">
            <ac:chgData name="Kalina Jan (260259)" userId="a7e6ec75-d3ba-42c7-b540-e3e8914f88d5" providerId="ADAL" clId="{B11EA9D5-CED0-4FAB-B00D-8BD575EF4266}" dt="2025-01-16T20:52:28.265" v="389" actId="478"/>
            <ac:spMkLst>
              <pc:docMk/>
              <pc:sldMasterMk cId="0" sldId="2147483681"/>
              <pc:sldLayoutMk cId="2369334008" sldId="2147483817"/>
              <ac:spMk id="8" creationId="{2FCD89A4-598C-BD18-2A75-010143B5ED43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29.673" v="392"/>
          <pc:sldLayoutMkLst>
            <pc:docMk/>
            <pc:sldMasterMk cId="0" sldId="2147483681"/>
            <pc:sldLayoutMk cId="2855938616" sldId="2147483818"/>
          </pc:sldLayoutMkLst>
          <pc:spChg chg="add mod">
            <ac:chgData name="Kalina Jan (260259)" userId="a7e6ec75-d3ba-42c7-b540-e3e8914f88d5" providerId="ADAL" clId="{B11EA9D5-CED0-4FAB-B00D-8BD575EF4266}" dt="2025-01-16T20:52:29.673" v="392"/>
            <ac:spMkLst>
              <pc:docMk/>
              <pc:sldMasterMk cId="0" sldId="2147483681"/>
              <pc:sldLayoutMk cId="2855938616" sldId="2147483818"/>
              <ac:spMk id="7" creationId="{8C8D5EFB-6688-B1CB-76C1-467BB93D2397}"/>
            </ac:spMkLst>
          </pc:spChg>
          <pc:spChg chg="del">
            <ac:chgData name="Kalina Jan (260259)" userId="a7e6ec75-d3ba-42c7-b540-e3e8914f88d5" providerId="ADAL" clId="{B11EA9D5-CED0-4FAB-B00D-8BD575EF4266}" dt="2025-01-16T20:52:29.587" v="391" actId="478"/>
            <ac:spMkLst>
              <pc:docMk/>
              <pc:sldMasterMk cId="0" sldId="2147483681"/>
              <pc:sldLayoutMk cId="2855938616" sldId="2147483818"/>
              <ac:spMk id="8" creationId="{EDAB4D7C-813A-C77A-72F2-73D09959D8DD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31.298" v="394"/>
          <pc:sldLayoutMkLst>
            <pc:docMk/>
            <pc:sldMasterMk cId="0" sldId="2147483681"/>
            <pc:sldLayoutMk cId="4127903028" sldId="2147483819"/>
          </pc:sldLayoutMkLst>
          <pc:spChg chg="add mod">
            <ac:chgData name="Kalina Jan (260259)" userId="a7e6ec75-d3ba-42c7-b540-e3e8914f88d5" providerId="ADAL" clId="{B11EA9D5-CED0-4FAB-B00D-8BD575EF4266}" dt="2025-01-16T20:52:31.298" v="394"/>
            <ac:spMkLst>
              <pc:docMk/>
              <pc:sldMasterMk cId="0" sldId="2147483681"/>
              <pc:sldLayoutMk cId="4127903028" sldId="2147483819"/>
              <ac:spMk id="6" creationId="{E0F7B524-80C5-8C92-EB95-D91A0AE3BBA9}"/>
            </ac:spMkLst>
          </pc:spChg>
          <pc:spChg chg="del">
            <ac:chgData name="Kalina Jan (260259)" userId="a7e6ec75-d3ba-42c7-b540-e3e8914f88d5" providerId="ADAL" clId="{B11EA9D5-CED0-4FAB-B00D-8BD575EF4266}" dt="2025-01-16T20:52:31.166" v="393" actId="478"/>
            <ac:spMkLst>
              <pc:docMk/>
              <pc:sldMasterMk cId="0" sldId="2147483681"/>
              <pc:sldLayoutMk cId="4127903028" sldId="2147483819"/>
              <ac:spMk id="7" creationId="{D9618482-E0F3-7649-1652-1860BE873F62}"/>
            </ac:spMkLst>
          </pc:spChg>
        </pc:sldLayoutChg>
        <pc:sldLayoutChg chg="addSp delSp modSp mod">
          <pc:chgData name="Kalina Jan (260259)" userId="a7e6ec75-d3ba-42c7-b540-e3e8914f88d5" providerId="ADAL" clId="{B11EA9D5-CED0-4FAB-B00D-8BD575EF4266}" dt="2025-01-16T20:52:32.599" v="396"/>
          <pc:sldLayoutMkLst>
            <pc:docMk/>
            <pc:sldMasterMk cId="0" sldId="2147483681"/>
            <pc:sldLayoutMk cId="883916871" sldId="2147483820"/>
          </pc:sldLayoutMkLst>
          <pc:spChg chg="add mod">
            <ac:chgData name="Kalina Jan (260259)" userId="a7e6ec75-d3ba-42c7-b540-e3e8914f88d5" providerId="ADAL" clId="{B11EA9D5-CED0-4FAB-B00D-8BD575EF4266}" dt="2025-01-16T20:52:32.599" v="396"/>
            <ac:spMkLst>
              <pc:docMk/>
              <pc:sldMasterMk cId="0" sldId="2147483681"/>
              <pc:sldLayoutMk cId="883916871" sldId="2147483820"/>
              <ac:spMk id="6" creationId="{F8CE3EA8-1088-B344-D7BB-68A0FFDDC899}"/>
            </ac:spMkLst>
          </pc:spChg>
          <pc:spChg chg="del">
            <ac:chgData name="Kalina Jan (260259)" userId="a7e6ec75-d3ba-42c7-b540-e3e8914f88d5" providerId="ADAL" clId="{B11EA9D5-CED0-4FAB-B00D-8BD575EF4266}" dt="2025-01-16T20:52:32.503" v="395" actId="478"/>
            <ac:spMkLst>
              <pc:docMk/>
              <pc:sldMasterMk cId="0" sldId="2147483681"/>
              <pc:sldLayoutMk cId="883916871" sldId="2147483820"/>
              <ac:spMk id="7" creationId="{320C0CE5-D18B-666B-EF4C-5B81ED3A4F2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52FEFA14-2AE1-704C-BDCC-58A6E04556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92129F10-1B3D-0D0F-D82E-DB9E4269CE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460D60B2-BC91-BEDB-D5A3-B7594C3171A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016750F0-FCBE-D18D-568B-0186641434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E43E0CF-B0EF-4F76-9662-8F2615F7471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08F1BD3-E1B3-28ED-DE54-15FA9B402E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B3F019F-56A7-C4D7-6C51-C8BFC5677F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1E895D1-EEF0-814C-3BCC-A5E27675E6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6C9009D6-B8B5-67D9-AB9E-D9F144E87B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61BA5B3E-29B4-BDDF-17B1-75319CC593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A4A3A097-C5A3-72F3-B874-23AF2147A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35A2F5D-CC55-42D2-99EB-E8F12A813C0C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2F5D-CC55-42D2-99EB-E8F12A813C0C}" type="slidenum">
              <a:rPr lang="cs-CZ" altLang="en-US" smtClean="0"/>
              <a:pPr/>
              <a:t>12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7020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34F34D4F-DAFD-9E3B-5F09-9055877C3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2CA0905D-BE0A-6667-B463-A01999906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Can run a similar exercise also on PDF estimation for continuous valued signals, up to you as a homework </a:t>
            </a:r>
            <a:r>
              <a:rPr lang="en-US" altLang="en-US">
                <a:sym typeface="Wingdings" panose="05000000000000000000" pitchFamily="2" charset="2"/>
              </a:rPr>
              <a:t> </a:t>
            </a:r>
            <a:r>
              <a:rPr lang="cs-CZ" altLang="en-US"/>
              <a:t> </a:t>
            </a:r>
            <a:endParaRPr lang="en-US" altLang="en-US"/>
          </a:p>
          <a:p>
            <a:endParaRPr lang="en-US" altLang="en-US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DB6B938A-4DCF-7224-6371-77FCF1518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7713" indent="-287338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50938" indent="-230188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12900" indent="-230188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73275" indent="-230188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304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876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448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9020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D28B6494-555C-460D-B6B9-9E415509B1EE}" type="slidenum">
              <a:rPr lang="cs-CZ" altLang="en-US">
                <a:latin typeface="Arial" panose="020B0604020202020204" pitchFamily="34" charset="0"/>
              </a:rPr>
              <a:pPr/>
              <a:t>23</a:t>
            </a:fld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A2F5D-CC55-42D2-99EB-E8F12A813C0C}" type="slidenum">
              <a:rPr lang="cs-CZ" altLang="en-US" smtClean="0"/>
              <a:pPr/>
              <a:t>76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6512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CC65-F683-C613-91FC-2CC4E991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82909-CDB1-E476-4497-6E3B30AA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F514B3-4F60-BCF3-A425-B75CC73F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F344D-022F-D6C5-8A67-B354A1C7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15A6F-8D7A-33E5-3D0F-A3B31A86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F85DA4-2FA3-286B-ACC2-0A9CA6DE0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F3AB1-DE4D-B700-BF19-D770085A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2099-3A13-D15A-958E-02BC6964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C18413-AE1E-87A3-2332-F2E7C561A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45A04-D05B-C17F-E7DB-D2FDA796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E1C6-D85D-9BEF-0F19-4E017D95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6F3617-0B2B-E026-04FD-4814749E1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5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7206E-2655-7989-F1FF-54A6208B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11F6C-2F52-1BC9-A483-A6C75042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3B2A1A-0EDA-41E7-F533-C286BE9CF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7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C6D26-3E1D-9078-C4A7-C1B285CA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29CAB-CE6F-60CD-0B63-44587034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8878DE-0549-FDDD-4717-4223A1F16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2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8B131-B6A4-245D-457A-6061E877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FE85B-954B-45AE-CCC7-D81C7991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799BAD6-336A-6A17-5687-491E82391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9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882EB-CCAF-9439-1910-D1B9F34C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CBFC3-9CFD-E307-C514-4E2BE92C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6E31B51-CFF7-0247-FA7A-65D350B5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34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362AC-DB24-1B96-53A7-36DDBF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6F178-DD55-EB83-0D3A-668B824C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AD74B44E-2A14-A9FD-1D31-BC28F5EA3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1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1DAD9-065B-E5CB-C2F1-38F5387D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40496-6D9D-3384-23D4-511EC49B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1820DA02-8DE4-A353-94C5-EA9D30E99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98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6F72-45D8-4527-EAE7-54E0751D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59787-6AB8-D4CC-314C-9174773C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2A2A387-3473-44E4-E1FD-BBBDD7834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3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353B8-F0B0-E47F-B957-6E352D9A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1008B-A179-2DA7-F327-C0FFA138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8E1DE3-8DEC-F610-E8FF-FFCB2C5A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64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C391C-D851-968A-158D-56189385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D7FE6-9231-AB7C-47A6-6775E85D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C8D5EFB-6688-B1CB-76C1-467BB93D2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38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AD3A-2D38-1B49-FA90-F8F19A52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3D1C6-1054-3899-8CF0-FF065445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F7B524-80C5-8C92-EB95-D91A0AE3B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03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909E0-B7A0-5C4B-1B77-49D40A1D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A1FBD-441F-441C-449A-A78257CA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CE3EA8-1088-B344-D7BB-68A0FFDDC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C31EB-2C74-B96D-CDB6-D4C8FFDD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FF0B6-34AD-24DD-0743-084A122F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9995D0-B810-2EDF-7B41-C51138FB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5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05634-EF52-2A9C-D882-515D9CB0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B0ECBE-61C0-46C5-8C75-163B5ABE4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D3AE3908-163F-624F-39CC-B025938E9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5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199AB8-3B13-1124-022F-2D081AF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877E50-EA47-78B5-4BFD-5A3C9D94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059AA1C1-729F-8E03-D18D-454DABDC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1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E795254-1247-5004-4040-63C2A2AE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97BDAF-6B90-5652-5E5C-9868A7B1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7CDCB5A6-CB81-F252-5A30-9FFC4EC8E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4096AB-79A2-0AA8-F8E4-E7371322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9ADB30-3BA9-8F34-64F1-2F09B9E9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8F709A6-2FFC-9B83-96F2-4834C83D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4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29D70-A660-2A1A-AD7E-6B87CB97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824F43-5B1E-D3E1-82B3-7C53029F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7AE9186-2764-072F-0D82-92E92F258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0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3DD08F-6863-80D7-DEE1-7A263021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8B33F0-2774-3499-D832-E1950264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2EB127B-B82C-A6A2-BA9C-DBD4AFDB4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6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9E7A800-7E2D-D9F4-0A4C-9B3074DC7B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548AFF-C5A2-131C-6735-BF6DEAE2EF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1CCC9-95AD-0833-2F57-58366A1F5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261E-8568-735A-370F-2A7D71124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" name="Zástupný symbol pro číslo snímku 5">
            <a:extLst>
              <a:ext uri="{FF2B5EF4-FFF2-40B4-BE49-F238E27FC236}">
                <a16:creationId xmlns:a16="http://schemas.microsoft.com/office/drawing/2014/main" id="{AB487E03-DE4D-988B-642E-45BE33B1A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11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C1DFA05-CB8E-CFE7-FF11-BF21809EA7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9E009EB-1EE0-4D8A-DFDA-017A6ADAB1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00D1-3B24-40C5-2912-2A8022C93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DFA9E-B869-B73C-7F66-D4912C768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2E2BF018-7681-904D-F1EA-162D7CCEF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5484" y="1009749"/>
            <a:ext cx="9781032" cy="2387600"/>
          </a:xfrm>
        </p:spPr>
        <p:txBody>
          <a:bodyPr>
            <a:normAutofit/>
          </a:bodyPr>
          <a:lstStyle/>
          <a:p>
            <a:r>
              <a:rPr lang="cs-CZ" sz="8000" b="1" dirty="0"/>
              <a:t>Náhodné signály II</a:t>
            </a:r>
            <a:endParaRPr lang="en-US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2324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Honza </a:t>
            </a:r>
            <a:r>
              <a:rPr lang="cs-CZ" altLang="en-US" sz="2000" dirty="0"/>
              <a:t>Černocký, ÚPGM</a:t>
            </a:r>
            <a:r>
              <a:rPr lang="en-US" altLang="en-US" sz="2000" dirty="0"/>
              <a:t> FIT VUT</a:t>
            </a:r>
          </a:p>
          <a:p>
            <a:endParaRPr lang="en-US" sz="300" dirty="0"/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Segoe UI Web (East European)"/>
              </a:rPr>
              <a:t>Otevřete si prosím </a:t>
            </a:r>
            <a:r>
              <a:rPr lang="en-US" sz="2000" dirty="0"/>
              <a:t>Python notebook</a:t>
            </a:r>
            <a:r>
              <a:rPr lang="cs-CZ" sz="2000" dirty="0"/>
              <a:t>y</a:t>
            </a:r>
            <a:r>
              <a:rPr lang="en-US" sz="2000" dirty="0"/>
              <a:t> </a:t>
            </a:r>
            <a:r>
              <a:rPr lang="cs-CZ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random_2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84FCD9C-E01E-EE09-2040-877B47527C4A}"/>
              </a:ext>
            </a:extLst>
          </p:cNvPr>
          <p:cNvSpPr txBox="1">
            <a:spLocks/>
          </p:cNvSpPr>
          <p:nvPr/>
        </p:nvSpPr>
        <p:spPr>
          <a:xfrm>
            <a:off x="1524000" y="6324086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Signály a systémy (ISS): Náhodné signály II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0ED99E-939F-1CB4-F716-49B140D46207}"/>
              </a:ext>
            </a:extLst>
          </p:cNvPr>
          <p:cNvSpPr txBox="1">
            <a:spLocks/>
          </p:cNvSpPr>
          <p:nvPr/>
        </p:nvSpPr>
        <p:spPr>
          <a:xfrm>
            <a:off x="1524000" y="3477850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b="1">
                <a:solidFill>
                  <a:schemeClr val="tx1"/>
                </a:solidFill>
              </a:rPr>
              <a:t>ISS 07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163DFAE0-B9E8-F624-6359-F6ABD2E9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Naše data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64A729-50F6-EE92-D781-51EB835B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00200"/>
            <a:ext cx="10801350" cy="50688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/>
              <a:t>Diskrétní data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50 let hraní rulety </a:t>
            </a:r>
            <a:r>
              <a:rPr lang="cs-CZ" i="1" dirty="0">
                <a:latin typeface="Symbol" panose="05050102010706020507" pitchFamily="18" charset="2"/>
              </a:rPr>
              <a:t>W</a:t>
            </a:r>
            <a:r>
              <a:rPr lang="en-US" i="1" dirty="0">
                <a:latin typeface="Symbol" panose="05050102010706020507" pitchFamily="18" charset="2"/>
              </a:rPr>
              <a:t> </a:t>
            </a:r>
            <a:r>
              <a:rPr lang="cs-CZ" i="1" dirty="0"/>
              <a:t>=</a:t>
            </a:r>
            <a:r>
              <a:rPr lang="en-US" i="1" dirty="0"/>
              <a:t> </a:t>
            </a:r>
            <a:r>
              <a:rPr lang="cs-CZ" i="1" dirty="0"/>
              <a:t>50</a:t>
            </a:r>
            <a:r>
              <a:rPr lang="en-US" i="1" dirty="0"/>
              <a:t> </a:t>
            </a:r>
            <a:r>
              <a:rPr lang="cs-CZ" i="1" dirty="0"/>
              <a:t>x</a:t>
            </a:r>
            <a:r>
              <a:rPr lang="en-US" i="1" dirty="0"/>
              <a:t> </a:t>
            </a:r>
            <a:r>
              <a:rPr lang="cs-CZ" i="1" dirty="0"/>
              <a:t>365 </a:t>
            </a:r>
            <a:r>
              <a:rPr lang="en-US" i="1" dirty="0"/>
              <a:t>= 18250 </a:t>
            </a:r>
            <a:r>
              <a:rPr lang="cs-CZ" dirty="0"/>
              <a:t>realizací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realizace</a:t>
            </a:r>
            <a:r>
              <a:rPr lang="en-US" dirty="0"/>
              <a:t> (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hrací</a:t>
            </a:r>
            <a:r>
              <a:rPr lang="en-US" dirty="0"/>
              <a:t> den) </a:t>
            </a:r>
            <a:r>
              <a:rPr lang="en-US" dirty="0" err="1"/>
              <a:t>má</a:t>
            </a:r>
            <a:r>
              <a:rPr lang="cs-CZ" dirty="0"/>
              <a:t> </a:t>
            </a:r>
            <a:r>
              <a:rPr lang="cs-CZ" i="1" dirty="0"/>
              <a:t>N</a:t>
            </a:r>
            <a:r>
              <a:rPr lang="en-US" i="1" dirty="0"/>
              <a:t> </a:t>
            </a:r>
            <a:r>
              <a:rPr lang="cs-CZ" i="1" dirty="0"/>
              <a:t>=</a:t>
            </a:r>
            <a:r>
              <a:rPr lang="en-US" i="1" dirty="0"/>
              <a:t> </a:t>
            </a:r>
            <a:r>
              <a:rPr lang="cs-CZ" i="1" dirty="0"/>
              <a:t>1000 </a:t>
            </a:r>
            <a:r>
              <a:rPr lang="cs-CZ" dirty="0"/>
              <a:t>her </a:t>
            </a:r>
            <a:r>
              <a:rPr lang="en-US" dirty="0"/>
              <a:t>(</a:t>
            </a:r>
            <a:r>
              <a:rPr lang="cs-CZ" dirty="0"/>
              <a:t>vzorků</a:t>
            </a:r>
            <a:r>
              <a:rPr lang="en-US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/>
              <a:t> </a:t>
            </a: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data_discrete</a:t>
            </a:r>
            <a:r>
              <a:rPr lang="en-US" dirty="0"/>
              <a:t> 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/>
              <a:t>Spojitá data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>
                <a:latin typeface="Symbol" panose="05050102010706020507" pitchFamily="18" charset="2"/>
              </a:rPr>
              <a:t>W</a:t>
            </a:r>
            <a:r>
              <a:rPr lang="en-US" dirty="0"/>
              <a:t> = 1068 </a:t>
            </a:r>
            <a:r>
              <a:rPr lang="en-US" dirty="0" err="1"/>
              <a:t>realizac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tekoucí</a:t>
            </a:r>
            <a:r>
              <a:rPr lang="en-US" dirty="0"/>
              <a:t> </a:t>
            </a:r>
            <a:r>
              <a:rPr lang="en-US" dirty="0" err="1"/>
              <a:t>vody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realizace</a:t>
            </a:r>
            <a:r>
              <a:rPr lang="en-US" dirty="0"/>
              <a:t> má20 </a:t>
            </a:r>
            <a:r>
              <a:rPr lang="en-US" dirty="0" err="1"/>
              <a:t>ms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i="1" baseline="-25000" dirty="0"/>
              <a:t>s </a:t>
            </a:r>
            <a:r>
              <a:rPr lang="en-US" i="1" dirty="0"/>
              <a:t>= </a:t>
            </a:r>
            <a:r>
              <a:rPr lang="en-US" dirty="0"/>
              <a:t>16 kHz, </a:t>
            </a:r>
            <a:r>
              <a:rPr lang="cs-CZ" dirty="0"/>
              <a:t>takže </a:t>
            </a:r>
            <a:r>
              <a:rPr lang="en-US" i="1" dirty="0"/>
              <a:t>N = 320.</a:t>
            </a:r>
            <a:endParaRPr lang="cs-CZ" i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data_continuous</a:t>
            </a:r>
            <a:r>
              <a:rPr lang="en-US" dirty="0"/>
              <a:t> 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4581" name="Obrázek 4">
            <a:extLst>
              <a:ext uri="{FF2B5EF4-FFF2-40B4-BE49-F238E27FC236}">
                <a16:creationId xmlns:a16="http://schemas.microsoft.com/office/drawing/2014/main" id="{11406FCC-5543-F334-349F-326C791D9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213100"/>
            <a:ext cx="65579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4">
            <a:extLst>
              <a:ext uri="{FF2B5EF4-FFF2-40B4-BE49-F238E27FC236}">
                <a16:creationId xmlns:a16="http://schemas.microsoft.com/office/drawing/2014/main" id="{28307858-A5E0-6928-1147-FE3C115A7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4749800"/>
            <a:ext cx="158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EDC112-E723-CFF6-C4B9-68EC96978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AD890-58CC-4415-A5AC-ACC718E0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982D0FB4-FC10-A8AE-CCAA-86D68AB0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A2C6795-DBA0-CD57-81DB-107771F1E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b="1" dirty="0" err="1">
                <a:solidFill>
                  <a:srgbClr val="FF0000"/>
                </a:solidFill>
              </a:rPr>
              <a:t>Stacionarita</a:t>
            </a:r>
            <a:r>
              <a:rPr lang="en-US" altLang="en-US" dirty="0"/>
              <a:t> 
</a:t>
            </a:r>
            <a:r>
              <a:rPr lang="en-US" altLang="en-US" dirty="0" err="1"/>
              <a:t>Ergodicita</a:t>
            </a:r>
            <a:r>
              <a:rPr lang="en-US" altLang="en-US" dirty="0"/>
              <a:t> a </a:t>
            </a:r>
            <a:r>
              <a:rPr lang="en-US" altLang="en-US" dirty="0" err="1"/>
              <a:t>časové</a:t>
            </a:r>
            <a:r>
              <a:rPr lang="en-US" altLang="en-US" dirty="0"/>
              <a:t> </a:t>
            </a:r>
            <a:r>
              <a:rPr lang="en-US" altLang="en-US" dirty="0" err="1"/>
              <a:t>odhady</a:t>
            </a:r>
            <a:r>
              <a:rPr lang="en-US" altLang="en-US" dirty="0"/>
              <a:t>
</a:t>
            </a:r>
            <a:r>
              <a:rPr lang="en-US" altLang="en-US" dirty="0" err="1"/>
              <a:t>Korelační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r>
              <a:rPr lang="en-US" altLang="en-US" dirty="0"/>
              <a:t> </a:t>
            </a:r>
            <a:r>
              <a:rPr lang="en-US" altLang="en-US" dirty="0" err="1"/>
              <a:t>podrobněji</a:t>
            </a:r>
            <a:r>
              <a:rPr lang="en-US" altLang="en-US" dirty="0"/>
              <a:t>
Spektrum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– </a:t>
            </a:r>
            <a:r>
              <a:rPr lang="cs-CZ" altLang="en-US" dirty="0"/>
              <a:t>spektrální hustota výkonu</a:t>
            </a:r>
            <a:r>
              <a:rPr lang="en-US" altLang="en-US" dirty="0"/>
              <a:t>
</a:t>
            </a:r>
            <a:r>
              <a:rPr lang="cs-CZ" altLang="en-US" dirty="0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r>
              <a:rPr lang="en-US" altLang="en-US" dirty="0"/>
              <a:t> 
</a:t>
            </a:r>
            <a:r>
              <a:rPr lang="en-US" altLang="en-US" dirty="0" err="1"/>
              <a:t>Barvení</a:t>
            </a:r>
            <a:r>
              <a:rPr lang="en-US" altLang="en-US" dirty="0"/>
              <a:t> </a:t>
            </a:r>
            <a:r>
              <a:rPr lang="en-US" altLang="en-US" dirty="0" err="1"/>
              <a:t>bílého</a:t>
            </a:r>
            <a:r>
              <a:rPr lang="en-US" altLang="en-US" dirty="0"/>
              <a:t> </a:t>
            </a:r>
            <a:r>
              <a:rPr lang="en-US" altLang="en-US" dirty="0" err="1"/>
              <a:t>šumu</a:t>
            </a:r>
            <a:r>
              <a:rPr lang="en-US" altLang="en-US" dirty="0"/>
              <a:t> a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</a:t>
            </a:r>
            <a:r>
              <a:rPr lang="en-US" altLang="en-US" dirty="0" err="1"/>
              <a:t>obecně</a:t>
            </a:r>
            <a:r>
              <a:rPr lang="en-US" altLang="en-US" dirty="0"/>
              <a:t>
</a:t>
            </a:r>
            <a:r>
              <a:rPr lang="en-US" altLang="en-US" dirty="0" err="1"/>
              <a:t>Dobré</a:t>
            </a:r>
            <a:r>
              <a:rPr lang="en-US" altLang="en-US" dirty="0"/>
              <a:t> a </a:t>
            </a:r>
            <a:r>
              <a:rPr lang="en-US" altLang="en-US" dirty="0" err="1"/>
              <a:t>špatné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</a:t>
            </a:r>
            <a:r>
              <a:rPr lang="cs-CZ" altLang="en-US" dirty="0"/>
              <a:t>poměr signálu k šumu</a:t>
            </a:r>
            <a:r>
              <a:rPr lang="en-US" altLang="en-US" dirty="0"/>
              <a:t>
</a:t>
            </a:r>
            <a:r>
              <a:rPr lang="en-US" altLang="en-US" dirty="0" err="1"/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AF5AC2-9ED2-27DB-E706-C3047C798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11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7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87C57DDA-0F99-74ED-34D2-48C78586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Chová</a:t>
            </a:r>
            <a:r>
              <a:rPr lang="en-US" altLang="en-US" dirty="0"/>
              <a:t> se </a:t>
            </a:r>
            <a:r>
              <a:rPr lang="en-US" altLang="en-US" dirty="0" err="1"/>
              <a:t>náhodný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v </a:t>
            </a:r>
            <a:r>
              <a:rPr lang="en-US" altLang="en-US" dirty="0" err="1"/>
              <a:t>průběhu</a:t>
            </a:r>
            <a:r>
              <a:rPr lang="en-US" altLang="en-US" dirty="0"/>
              <a:t> </a:t>
            </a:r>
            <a:r>
              <a:rPr lang="en-US" altLang="en-US" dirty="0" err="1"/>
              <a:t>času</a:t>
            </a:r>
            <a:r>
              <a:rPr lang="en-US" altLang="en-US" dirty="0"/>
              <a:t> </a:t>
            </a:r>
            <a:r>
              <a:rPr lang="en-US" altLang="en-US" dirty="0" err="1"/>
              <a:t>stejným</a:t>
            </a:r>
            <a:r>
              <a:rPr lang="en-US" altLang="en-US" dirty="0"/>
              <a:t> </a:t>
            </a:r>
            <a:r>
              <a:rPr lang="en-US" altLang="en-US" dirty="0" err="1"/>
              <a:t>způsobem</a:t>
            </a:r>
            <a:r>
              <a:rPr lang="en-US" altLang="en-US" dirty="0"/>
              <a:t>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FCCF3F-D35B-D634-EE40-01F09FB54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Dosud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prováděli</a:t>
            </a:r>
            <a:r>
              <a:rPr lang="en-US" dirty="0"/>
              <a:t> </a:t>
            </a:r>
            <a:r>
              <a:rPr lang="en-US" b="1" dirty="0" err="1"/>
              <a:t>souborové</a:t>
            </a:r>
            <a:r>
              <a:rPr lang="en-US" b="1" dirty="0"/>
              <a:t> </a:t>
            </a:r>
            <a:r>
              <a:rPr lang="en-US" b="1" dirty="0" err="1"/>
              <a:t>odhady</a:t>
            </a:r>
            <a:r>
              <a:rPr lang="en-US" b="1" dirty="0"/>
              <a:t> </a:t>
            </a:r>
            <a:r>
              <a:rPr lang="en-US" dirty="0"/>
              <a:t>pro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pár</a:t>
            </a:r>
            <a:r>
              <a:rPr lang="en-US" dirty="0"/>
              <a:t> </a:t>
            </a:r>
            <a:r>
              <a:rPr lang="cs-CZ" dirty="0"/>
              <a:t>časů 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  <a:r>
              <a:rPr lang="en-US" dirty="0" err="1"/>
              <a:t>nezávisle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To </a:t>
            </a:r>
            <a:r>
              <a:rPr lang="en-US" dirty="0" err="1"/>
              <a:t>zabere</a:t>
            </a:r>
            <a:r>
              <a:rPr lang="en-US" dirty="0"/>
              <a:t> </a:t>
            </a:r>
            <a:r>
              <a:rPr lang="en-US" dirty="0" err="1"/>
              <a:t>spoustu</a:t>
            </a:r>
            <a:r>
              <a:rPr lang="en-US" dirty="0"/>
              <a:t> </a:t>
            </a:r>
            <a:r>
              <a:rPr lang="en-US" dirty="0" err="1"/>
              <a:t>času</a:t>
            </a:r>
            <a:r>
              <a:rPr lang="en-US" dirty="0"/>
              <a:t> a my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en-US" dirty="0" err="1"/>
              <a:t>chtěli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b="1" dirty="0" err="1"/>
              <a:t>jednu</a:t>
            </a:r>
            <a:r>
              <a:rPr lang="en-US" b="1" dirty="0"/>
              <a:t> </a:t>
            </a:r>
            <a:r>
              <a:rPr lang="en-US" b="1" dirty="0" err="1"/>
              <a:t>funkci</a:t>
            </a:r>
            <a:r>
              <a:rPr lang="en-US" b="1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b="1" dirty="0" err="1"/>
              <a:t>jednu</a:t>
            </a:r>
            <a:r>
              <a:rPr lang="en-US" b="1" dirty="0"/>
              <a:t> </a:t>
            </a:r>
            <a:r>
              <a:rPr lang="en-US" b="1" dirty="0" err="1"/>
              <a:t>hodnotu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by </a:t>
            </a:r>
            <a:r>
              <a:rPr lang="en-US" dirty="0" err="1"/>
              <a:t>popsala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</a:t>
            </a:r>
            <a:r>
              <a:rPr lang="en-US" dirty="0" err="1"/>
              <a:t>náhodný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b="1" u="sng" dirty="0" err="1">
                <a:solidFill>
                  <a:srgbClr val="FF0000"/>
                </a:solidFill>
              </a:rPr>
              <a:t>Pamatujte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signál</a:t>
            </a:r>
            <a:r>
              <a:rPr lang="en-US" dirty="0">
                <a:solidFill>
                  <a:srgbClr val="FF0000"/>
                </a:solidFill>
              </a:rPr>
              <a:t> NEMŮŽE </a:t>
            </a:r>
            <a:r>
              <a:rPr lang="en-US" dirty="0" err="1">
                <a:solidFill>
                  <a:srgbClr val="FF0000"/>
                </a:solidFill>
              </a:rPr>
              <a:t>mít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stejné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nebo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deterministické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vzorky</a:t>
            </a:r>
            <a:r>
              <a:rPr lang="en-US" dirty="0">
                <a:solidFill>
                  <a:srgbClr val="FF0000"/>
                </a:solidFill>
              </a:rPr>
              <a:t>, je </a:t>
            </a:r>
            <a:r>
              <a:rPr lang="en-US" dirty="0" err="1">
                <a:solidFill>
                  <a:srgbClr val="FF0000"/>
                </a:solidFill>
              </a:rPr>
              <a:t>náhodný</a:t>
            </a:r>
            <a:r>
              <a:rPr lang="en-US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1302523-E8D3-14E8-A006-7C1D6D09D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534A01F8-6FCE-EE0D-4687-CEC1BDE3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dirty="0" err="1">
                <a:solidFill>
                  <a:srgbClr val="1436CA"/>
                </a:solidFill>
              </a:rPr>
              <a:t>Stacionarita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Zástupný symbol pro obsah 2">
                <a:extLst>
                  <a:ext uri="{FF2B5EF4-FFF2-40B4-BE49-F238E27FC236}">
                    <a16:creationId xmlns:a16="http://schemas.microsoft.com/office/drawing/2014/main" id="{A9F58EB3-5BE0-21DF-8D51-4E88380D7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0587038" cy="4525963"/>
              </a:xfrm>
            </p:spPr>
            <p:txBody>
              <a:bodyPr/>
              <a:lstStyle/>
              <a:p>
                <a:pPr eaLnBrk="1" hangingPunct="1"/>
                <a:r>
                  <a:rPr lang="cs-CZ" altLang="en-US" dirty="0"/>
                  <a:t>Když</a:t>
                </a:r>
                <a:r>
                  <a:rPr lang="en-US" altLang="en-US" dirty="0"/>
                  <a:t> </a:t>
                </a:r>
              </a:p>
              <a:p>
                <a:pPr lvl="1" eaLnBrk="1" hangingPunct="1"/>
                <a:r>
                  <a:rPr lang="en-US" altLang="en-US" dirty="0" err="1"/>
                  <a:t>Chování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stacionárního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náhodného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signálu</a:t>
                </a:r>
                <a:r>
                  <a:rPr lang="en-US" altLang="en-US" dirty="0"/>
                  <a:t> se v </a:t>
                </a:r>
                <a:r>
                  <a:rPr lang="en-US" altLang="en-US" dirty="0" err="1"/>
                  <a:t>čase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nemění</a:t>
                </a:r>
                <a:r>
                  <a:rPr lang="en-US" altLang="en-US" dirty="0"/>
                  <a:t> (</a:t>
                </a:r>
                <a:r>
                  <a:rPr lang="en-US" altLang="en-US" dirty="0" err="1"/>
                  <a:t>nebo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alespoň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věříme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že</a:t>
                </a:r>
                <a:r>
                  <a:rPr lang="en-US" altLang="en-US" dirty="0"/>
                  <a:t> ne...)</a:t>
                </a:r>
                <a:endParaRPr lang="cs-CZ" altLang="en-US" dirty="0"/>
              </a:p>
              <a:p>
                <a:pPr lvl="1" eaLnBrk="1" hangingPunct="1"/>
                <a:r>
                  <a:rPr lang="en-US" altLang="en-US" dirty="0" err="1"/>
                  <a:t>Hodnoty</a:t>
                </a:r>
                <a:r>
                  <a:rPr lang="en-US" altLang="en-US" dirty="0"/>
                  <a:t> a </a:t>
                </a:r>
                <a:r>
                  <a:rPr lang="en-US" altLang="en-US" dirty="0" err="1"/>
                  <a:t>funkce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jsou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nezávislé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čase</a:t>
                </a:r>
                <a:r>
                  <a:rPr lang="en-US" altLang="en-US" dirty="0"/>
                  <a:t> </a:t>
                </a:r>
                <a:r>
                  <a:rPr lang="cs-CZ" altLang="en-US" i="1" dirty="0"/>
                  <a:t>n</a:t>
                </a:r>
              </a:p>
              <a:p>
                <a:pPr lvl="1" eaLnBrk="1" hangingPunct="1"/>
                <a:r>
                  <a:rPr lang="en-US" altLang="en-US" dirty="0" err="1"/>
                  <a:t>Korelační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koeficienty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nezávisí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na</a:t>
                </a:r>
                <a:r>
                  <a:rPr lang="cs-CZ" altLang="en-US" dirty="0"/>
                  <a:t> </a:t>
                </a:r>
                <a:r>
                  <a:rPr lang="cs-CZ" altLang="en-US" i="1" dirty="0"/>
                  <a:t>n</a:t>
                </a:r>
                <a:r>
                  <a:rPr lang="cs-CZ" altLang="en-US" i="1" baseline="-25000" dirty="0"/>
                  <a:t>1 </a:t>
                </a:r>
                <a:r>
                  <a:rPr lang="cs-CZ" altLang="en-US" dirty="0"/>
                  <a:t>a </a:t>
                </a:r>
                <a:r>
                  <a:rPr lang="cs-CZ" altLang="en-US" i="1" dirty="0"/>
                  <a:t>n</a:t>
                </a:r>
                <a:r>
                  <a:rPr lang="cs-CZ" altLang="en-US" i="1" baseline="-25000" dirty="0"/>
                  <a:t>2</a:t>
                </a:r>
                <a:r>
                  <a:rPr lang="cs-CZ" altLang="en-US" dirty="0"/>
                  <a:t> </a:t>
                </a:r>
                <a:r>
                  <a:rPr lang="pl-PL" altLang="en-US" dirty="0"/>
                  <a:t>ale pouze na jejich odlišnosti</a:t>
                </a:r>
                <a:br>
                  <a:rPr lang="pl-PL" altLang="en-US" dirty="0"/>
                </a:br>
                <a14:m>
                  <m:oMath xmlns:m="http://schemas.openxmlformats.org/officeDocument/2006/math">
                    <m:r>
                      <a:rPr lang="cs-CZ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alt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en-US" i="1" baseline="-25000" dirty="0"/>
              </a:p>
              <a:p>
                <a:pPr eaLnBrk="1" hangingPunct="1"/>
                <a:r>
                  <a:rPr lang="cs-CZ" altLang="en-US" dirty="0"/>
                  <a:t>Pak s</a:t>
                </a:r>
                <a:r>
                  <a:rPr lang="en-US" altLang="en-US" dirty="0" err="1"/>
                  <a:t>ignál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prohlašujeme</a:t>
                </a:r>
                <a:r>
                  <a:rPr lang="en-US" altLang="en-US" dirty="0"/>
                  <a:t> za </a:t>
                </a:r>
                <a:r>
                  <a:rPr lang="en-US" altLang="en-US" b="1" dirty="0" err="1">
                    <a:solidFill>
                      <a:srgbClr val="1436CA"/>
                    </a:solidFill>
                  </a:rPr>
                  <a:t>stacion</a:t>
                </a:r>
                <a:r>
                  <a:rPr lang="cs-CZ" altLang="en-US" b="1" dirty="0" err="1">
                    <a:solidFill>
                      <a:srgbClr val="1436CA"/>
                    </a:solidFill>
                  </a:rPr>
                  <a:t>ární</a:t>
                </a:r>
                <a:r>
                  <a:rPr lang="cs-CZ" altLang="en-US" b="1" dirty="0">
                    <a:solidFill>
                      <a:srgbClr val="1436CA"/>
                    </a:solidFill>
                  </a:rPr>
                  <a:t>:</a:t>
                </a:r>
                <a:endParaRPr lang="en-US" altLang="en-US" b="1" i="1" baseline="-25000" dirty="0"/>
              </a:p>
            </p:txBody>
          </p:sp>
        </mc:Choice>
        <mc:Fallback xmlns="">
          <p:sp>
            <p:nvSpPr>
              <p:cNvPr id="27651" name="Zástupný symbol pro obsah 2">
                <a:extLst>
                  <a:ext uri="{FF2B5EF4-FFF2-40B4-BE49-F238E27FC236}">
                    <a16:creationId xmlns:a16="http://schemas.microsoft.com/office/drawing/2014/main" id="{A9F58EB3-5BE0-21DF-8D51-4E88380D7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0587038" cy="4525963"/>
              </a:xfrm>
              <a:blipFill>
                <a:blip r:embed="rId2"/>
                <a:stretch>
                  <a:fillRect l="-1037" t="-22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3" name="Obrázek 4">
            <a:extLst>
              <a:ext uri="{FF2B5EF4-FFF2-40B4-BE49-F238E27FC236}">
                <a16:creationId xmlns:a16="http://schemas.microsoft.com/office/drawing/2014/main" id="{D16347EF-E0C1-9E11-4A29-430DEDD1D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4581525"/>
            <a:ext cx="49688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8D6201-DAA4-C835-A99F-2E808E66D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13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C8166010-42C0-6C45-C266-1678838D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Kontrola</a:t>
            </a:r>
            <a:r>
              <a:rPr lang="en-US" altLang="en-US" dirty="0"/>
              <a:t> </a:t>
            </a:r>
            <a:r>
              <a:rPr lang="en-US" altLang="en-US" dirty="0" err="1"/>
              <a:t>stacionarity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E033DF89-932F-1A35-457D-483600796C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err="1"/>
                  <a:t>Jsou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kumulativní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distribuční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funkce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F(</a:t>
                </a:r>
                <a:r>
                  <a:rPr lang="en-US" altLang="en-US" i="1" dirty="0" err="1"/>
                  <a:t>x,n</a:t>
                </a:r>
                <a:r>
                  <a:rPr lang="en-US" altLang="en-US" i="1" dirty="0"/>
                  <a:t>)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přibližně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stejné</a:t>
                </a:r>
                <a:r>
                  <a:rPr lang="en-US" altLang="en-US" dirty="0"/>
                  <a:t> pro </a:t>
                </a:r>
                <a:r>
                  <a:rPr lang="en-US" altLang="en-US" dirty="0" err="1"/>
                  <a:t>všechny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výběry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? (</a:t>
                </a:r>
                <a:r>
                  <a:rPr lang="cs-CZ" altLang="en-US" dirty="0"/>
                  <a:t>pár jich vizualizujte</a:t>
                </a:r>
                <a:r>
                  <a:rPr lang="en-US" altLang="en-US" dirty="0"/>
                  <a:t>)</a:t>
                </a:r>
              </a:p>
              <a:p>
                <a:pPr eaLnBrk="1" hangingPunct="1"/>
                <a:r>
                  <a:rPr lang="en-US" altLang="en-US" dirty="0" err="1"/>
                  <a:t>Jsou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pravděpodobnosti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přibližně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stejné</a:t>
                </a:r>
                <a:r>
                  <a:rPr lang="en-US" altLang="en-US" dirty="0"/>
                  <a:t> pro </a:t>
                </a:r>
                <a:r>
                  <a:rPr lang="en-US" altLang="en-US" dirty="0" err="1"/>
                  <a:t>všechny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vzorky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? (</a:t>
                </a:r>
                <a:r>
                  <a:rPr lang="cs-CZ" altLang="en-US" dirty="0"/>
                  <a:t>pár jich vizualizujte</a:t>
                </a:r>
                <a:r>
                  <a:rPr lang="en-US" altLang="en-US" dirty="0"/>
                  <a:t>)</a:t>
                </a:r>
              </a:p>
              <a:p>
                <a:pPr lvl="1" eaLnBrk="1" hangingPunct="1"/>
                <a:r>
                  <a:rPr lang="en-US" altLang="en-US" dirty="0" err="1"/>
                  <a:t>Diskrétní</a:t>
                </a:r>
                <a:r>
                  <a:rPr lang="en-US" altLang="en-US" dirty="0"/>
                  <a:t>: </a:t>
                </a:r>
                <a:r>
                  <a:rPr lang="en-US" altLang="en-US" dirty="0" err="1"/>
                  <a:t>pravděpodobnosti</a:t>
                </a:r>
                <a:r>
                  <a:rPr lang="cs-CZ" altLang="en-US" dirty="0"/>
                  <a:t> </a:t>
                </a:r>
                <a:r>
                  <a:rPr lang="en-US" altLang="en-US" i="1" dirty="0"/>
                  <a:t>P(X</a:t>
                </a:r>
                <a:r>
                  <a:rPr lang="en-US" altLang="en-US" i="1" baseline="-25000" dirty="0"/>
                  <a:t>i </a:t>
                </a:r>
                <a:r>
                  <a:rPr lang="en-US" altLang="en-US" i="1" dirty="0"/>
                  <a:t>, n)</a:t>
                </a:r>
              </a:p>
              <a:p>
                <a:pPr lvl="1" eaLnBrk="1" hangingPunct="1"/>
                <a:r>
                  <a:rPr lang="en-US" altLang="en-US" dirty="0" err="1"/>
                  <a:t>Spojité</a:t>
                </a:r>
                <a:r>
                  <a:rPr lang="en-US" altLang="en-US" dirty="0"/>
                  <a:t>: </a:t>
                </a:r>
                <a:r>
                  <a:rPr lang="en-US" altLang="en-US" dirty="0" err="1"/>
                  <a:t>hustota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pravděpodobnosti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p(x, n)</a:t>
                </a:r>
              </a:p>
              <a:p>
                <a:pPr eaLnBrk="1" hangingPunct="1"/>
                <a:r>
                  <a:rPr lang="cs-CZ" altLang="en-US" dirty="0"/>
                  <a:t>Jsou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střední hodnoty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a[n]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přibližně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stejné</a:t>
                </a:r>
                <a:r>
                  <a:rPr lang="en-US" altLang="en-US" dirty="0"/>
                  <a:t> pro </a:t>
                </a:r>
                <a:r>
                  <a:rPr lang="en-US" altLang="en-US" dirty="0" err="1"/>
                  <a:t>všechny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vzorky</a:t>
                </a:r>
                <a:r>
                  <a:rPr lang="cs-CZ" altLang="en-US" dirty="0"/>
                  <a:t>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?</a:t>
                </a:r>
              </a:p>
              <a:p>
                <a:pPr eaLnBrk="1" hangingPunct="1"/>
                <a:r>
                  <a:rPr lang="en-US" altLang="en-US" dirty="0" err="1"/>
                  <a:t>Jsou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rozptyly </a:t>
                </a:r>
                <a:r>
                  <a:rPr lang="en-US" altLang="en-US" i="1" dirty="0"/>
                  <a:t>D[n]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přibližně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stejné</a:t>
                </a:r>
                <a:r>
                  <a:rPr lang="en-US" altLang="en-US" dirty="0"/>
                  <a:t> pro </a:t>
                </a:r>
                <a:r>
                  <a:rPr lang="en-US" altLang="en-US" dirty="0" err="1"/>
                  <a:t>všechny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vzorky</a:t>
                </a:r>
                <a:r>
                  <a:rPr lang="cs-CZ" altLang="en-US" dirty="0"/>
                  <a:t>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?</a:t>
                </a:r>
              </a:p>
              <a:p>
                <a:pPr eaLnBrk="1" hangingPunct="1"/>
                <a:r>
                  <a:rPr lang="en-US" altLang="en-US" dirty="0" err="1"/>
                  <a:t>Jsou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korelační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koeficienty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R(n</a:t>
                </a:r>
                <a:r>
                  <a:rPr lang="en-US" altLang="en-US" i="1" baseline="-25000" dirty="0"/>
                  <a:t>1 </a:t>
                </a:r>
                <a:r>
                  <a:rPr lang="en-US" altLang="en-US" i="1" dirty="0"/>
                  <a:t>, n</a:t>
                </a:r>
                <a:r>
                  <a:rPr lang="en-US" altLang="en-US" i="1" baseline="-25000" dirty="0"/>
                  <a:t>2</a:t>
                </a:r>
                <a:r>
                  <a:rPr lang="en-US" altLang="en-US" i="1" dirty="0"/>
                  <a:t>)</a:t>
                </a:r>
                <a:r>
                  <a:rPr lang="en-US" altLang="en-US" dirty="0"/>
                  <a:t> </a:t>
                </a:r>
                <a:r>
                  <a:rPr lang="pt-BR" altLang="en-US" dirty="0"/>
                  <a:t>závislos</a:t>
                </a:r>
                <a:r>
                  <a:rPr lang="cs-CZ" altLang="en-US" dirty="0" err="1"/>
                  <a:t>lé</a:t>
                </a:r>
                <a:r>
                  <a:rPr lang="pt-BR" altLang="en-US" dirty="0"/>
                  <a:t> pouze na vzdálenosti</a:t>
                </a:r>
                <a:r>
                  <a:rPr lang="en-US" altLang="en-US" dirty="0"/>
                  <a:t>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a ne na </a:t>
                </a:r>
                <a:r>
                  <a:rPr lang="en-US" altLang="en-US" dirty="0" err="1"/>
                  <a:t>absolutní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pozici</a:t>
                </a:r>
                <a:r>
                  <a:rPr lang="cs-CZ" altLang="en-US" dirty="0"/>
                  <a:t> </a:t>
                </a:r>
                <a:r>
                  <a:rPr lang="en-US" altLang="en-US" dirty="0"/>
                  <a:t>? </a:t>
                </a:r>
              </a:p>
            </p:txBody>
          </p:sp>
        </mc:Choice>
        <mc:Fallback xmlns="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E033DF89-932F-1A35-457D-483600796C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 b="-64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390876-0A39-6706-9836-773D0B0A4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14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F2208F23-48F6-1603-B151-D0A60B7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Results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C98A5D22-450F-95D5-B3F7-14D29516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#stationarity_check_discrete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</a:rPr>
              <a:t>#stationarity_check_continuous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99386527-A473-462E-F3A9-5314190AADD3}"/>
              </a:ext>
            </a:extLst>
          </p:cNvPr>
          <p:cNvSpPr/>
          <p:nvPr/>
        </p:nvSpPr>
        <p:spPr>
          <a:xfrm rot="20378278">
            <a:off x="5965982" y="2073494"/>
            <a:ext cx="3251028" cy="107950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>Stacionární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D06CD153-B8D1-A77D-D7B3-34687E509CA8}"/>
              </a:ext>
            </a:extLst>
          </p:cNvPr>
          <p:cNvSpPr/>
          <p:nvPr/>
        </p:nvSpPr>
        <p:spPr>
          <a:xfrm rot="20378278">
            <a:off x="5966101" y="4655436"/>
            <a:ext cx="3247196" cy="107950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>
                <a:solidFill>
                  <a:srgbClr val="FF0000"/>
                </a:solidFill>
                <a:latin typeface="Arial Black" panose="020B0A04020102020204" pitchFamily="34" charset="0"/>
              </a:rPr>
              <a:t>Stacionární</a:t>
            </a:r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4B5200-F9E8-7F83-4F20-5E5CD1A78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diagram, text, Plán, snímek obrazovky&#10;&#10;Popis byl vytvořen automaticky">
            <a:extLst>
              <a:ext uri="{FF2B5EF4-FFF2-40B4-BE49-F238E27FC236}">
                <a16:creationId xmlns:a16="http://schemas.microsoft.com/office/drawing/2014/main" id="{0FB0FB02-2E8C-3743-1FB6-2CAAB474E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4665" r="6852" b="6681"/>
          <a:stretch/>
        </p:blipFill>
        <p:spPr>
          <a:xfrm>
            <a:off x="119336" y="692696"/>
            <a:ext cx="11896482" cy="5256584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36642B-F113-0CB8-34CA-C8D3C36A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16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6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řada/pruh, Vykreslený graf&#10;&#10;Popis byl vytvořen automaticky">
            <a:extLst>
              <a:ext uri="{FF2B5EF4-FFF2-40B4-BE49-F238E27FC236}">
                <a16:creationId xmlns:a16="http://schemas.microsoft.com/office/drawing/2014/main" id="{CC46B62A-BF24-8F49-7666-6D7E2B4AE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4" y="44624"/>
            <a:ext cx="11193613" cy="3240000"/>
          </a:xfrm>
          <a:prstGeom prst="rect">
            <a:avLst/>
          </a:prstGeom>
        </p:spPr>
      </p:pic>
      <p:pic>
        <p:nvPicPr>
          <p:cNvPr id="6" name="Obrázek 5" descr="Obsah obrázku řada/pruh, diagram, Písmo, text&#10;&#10;Popis byl vytvořen automaticky">
            <a:extLst>
              <a:ext uri="{FF2B5EF4-FFF2-40B4-BE49-F238E27FC236}">
                <a16:creationId xmlns:a16="http://schemas.microsoft.com/office/drawing/2014/main" id="{E6C152B6-C047-2688-4A48-153FCF55B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0" y="3573377"/>
            <a:ext cx="10244120" cy="32400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3B5CCF-0EEE-64B2-FF30-250ACE00F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17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43C3BB64-DE1B-960E-27AE-2AC2E7952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95" y="0"/>
            <a:ext cx="6884010" cy="685800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C60DAD-3A2F-1CD3-2DE8-FA28859CC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18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0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4F813-A3FF-FAF1-4435-6642C38A2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6C073B1F-62C3-09C3-B2B7-CAE83689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9329B18-DFBA-AC11-774F-28EB7E00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Stacionarita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Ergodicita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časové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odhady</a:t>
            </a:r>
            <a:r>
              <a:rPr lang="en-US" altLang="en-US" dirty="0"/>
              <a:t>
</a:t>
            </a:r>
            <a:r>
              <a:rPr lang="en-US" altLang="en-US" dirty="0" err="1"/>
              <a:t>Korelační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r>
              <a:rPr lang="en-US" altLang="en-US" dirty="0"/>
              <a:t> </a:t>
            </a:r>
            <a:r>
              <a:rPr lang="en-US" altLang="en-US" dirty="0" err="1"/>
              <a:t>podrobněji</a:t>
            </a:r>
            <a:r>
              <a:rPr lang="en-US" altLang="en-US" dirty="0"/>
              <a:t>
Spektrum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– </a:t>
            </a:r>
            <a:r>
              <a:rPr lang="cs-CZ" altLang="en-US" dirty="0"/>
              <a:t>spektrální hustota výkonu</a:t>
            </a:r>
            <a:r>
              <a:rPr lang="en-US" altLang="en-US" dirty="0"/>
              <a:t>
</a:t>
            </a:r>
            <a:r>
              <a:rPr lang="cs-CZ" altLang="en-US" dirty="0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r>
              <a:rPr lang="en-US" altLang="en-US" dirty="0"/>
              <a:t> 
</a:t>
            </a:r>
            <a:r>
              <a:rPr lang="en-US" altLang="en-US" dirty="0" err="1"/>
              <a:t>Barvení</a:t>
            </a:r>
            <a:r>
              <a:rPr lang="en-US" altLang="en-US" dirty="0"/>
              <a:t> </a:t>
            </a:r>
            <a:r>
              <a:rPr lang="en-US" altLang="en-US" dirty="0" err="1"/>
              <a:t>bílého</a:t>
            </a:r>
            <a:r>
              <a:rPr lang="en-US" altLang="en-US" dirty="0"/>
              <a:t> </a:t>
            </a:r>
            <a:r>
              <a:rPr lang="en-US" altLang="en-US" dirty="0" err="1"/>
              <a:t>šumu</a:t>
            </a:r>
            <a:r>
              <a:rPr lang="en-US" altLang="en-US" dirty="0"/>
              <a:t> a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</a:t>
            </a:r>
            <a:r>
              <a:rPr lang="en-US" altLang="en-US" dirty="0" err="1"/>
              <a:t>obecně</a:t>
            </a:r>
            <a:r>
              <a:rPr lang="en-US" altLang="en-US" dirty="0"/>
              <a:t>
</a:t>
            </a:r>
            <a:r>
              <a:rPr lang="en-US" altLang="en-US" dirty="0" err="1"/>
              <a:t>Dobré</a:t>
            </a:r>
            <a:r>
              <a:rPr lang="en-US" altLang="en-US" dirty="0"/>
              <a:t> a </a:t>
            </a:r>
            <a:r>
              <a:rPr lang="en-US" altLang="en-US" dirty="0" err="1"/>
              <a:t>špatné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</a:t>
            </a:r>
            <a:r>
              <a:rPr lang="cs-CZ" altLang="en-US" dirty="0"/>
              <a:t>poměr signálu k šumu</a:t>
            </a:r>
            <a:r>
              <a:rPr lang="en-US" altLang="en-US" dirty="0"/>
              <a:t>
</a:t>
            </a:r>
            <a:r>
              <a:rPr lang="en-US" altLang="en-US" dirty="0" err="1"/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5133CFC-757C-E046-C377-65FFD8374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19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5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9B1E35D9-1305-AE34-9C5C-1CAA20C7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3D9F9132-11E8-CA26-92BA-61FECBCB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b="1" dirty="0">
                <a:solidFill>
                  <a:srgbClr val="FF0000"/>
                </a:solidFill>
              </a:rPr>
              <a:t>Opakování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základů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připomenutí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dat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/>
              <a:t>Stacionarita</a:t>
            </a:r>
            <a:r>
              <a:rPr lang="en-US" altLang="en-US" dirty="0"/>
              <a:t> 
</a:t>
            </a:r>
            <a:r>
              <a:rPr lang="en-US" altLang="en-US" dirty="0" err="1"/>
              <a:t>Ergodicita</a:t>
            </a:r>
            <a:r>
              <a:rPr lang="en-US" altLang="en-US" dirty="0"/>
              <a:t> a </a:t>
            </a:r>
            <a:r>
              <a:rPr lang="en-US" altLang="en-US" dirty="0" err="1"/>
              <a:t>časové</a:t>
            </a:r>
            <a:r>
              <a:rPr lang="en-US" altLang="en-US" dirty="0"/>
              <a:t> </a:t>
            </a:r>
            <a:r>
              <a:rPr lang="en-US" altLang="en-US" dirty="0" err="1"/>
              <a:t>odhady</a:t>
            </a:r>
            <a:r>
              <a:rPr lang="en-US" altLang="en-US" dirty="0"/>
              <a:t>
</a:t>
            </a:r>
            <a:r>
              <a:rPr lang="en-US" altLang="en-US" dirty="0" err="1"/>
              <a:t>Korelační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r>
              <a:rPr lang="en-US" altLang="en-US" dirty="0"/>
              <a:t> </a:t>
            </a:r>
            <a:r>
              <a:rPr lang="en-US" altLang="en-US" dirty="0" err="1"/>
              <a:t>podrobněji</a:t>
            </a:r>
            <a:r>
              <a:rPr lang="en-US" altLang="en-US" dirty="0"/>
              <a:t>
Spektrum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– </a:t>
            </a:r>
            <a:r>
              <a:rPr lang="cs-CZ" altLang="en-US" dirty="0"/>
              <a:t>spektrální hustota výkonu</a:t>
            </a:r>
            <a:r>
              <a:rPr lang="en-US" altLang="en-US" dirty="0"/>
              <a:t>
</a:t>
            </a:r>
            <a:r>
              <a:rPr lang="cs-CZ" altLang="en-US" dirty="0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r>
              <a:rPr lang="en-US" altLang="en-US" dirty="0"/>
              <a:t> 
</a:t>
            </a:r>
            <a:r>
              <a:rPr lang="en-US" altLang="en-US" dirty="0" err="1"/>
              <a:t>Barvení</a:t>
            </a:r>
            <a:r>
              <a:rPr lang="en-US" altLang="en-US" dirty="0"/>
              <a:t> </a:t>
            </a:r>
            <a:r>
              <a:rPr lang="en-US" altLang="en-US" dirty="0" err="1"/>
              <a:t>bílého</a:t>
            </a:r>
            <a:r>
              <a:rPr lang="en-US" altLang="en-US" dirty="0"/>
              <a:t> </a:t>
            </a:r>
            <a:r>
              <a:rPr lang="en-US" altLang="en-US" dirty="0" err="1"/>
              <a:t>šumu</a:t>
            </a:r>
            <a:r>
              <a:rPr lang="en-US" altLang="en-US" dirty="0"/>
              <a:t> a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</a:t>
            </a:r>
            <a:r>
              <a:rPr lang="en-US" altLang="en-US" dirty="0" err="1"/>
              <a:t>obecně</a:t>
            </a:r>
            <a:r>
              <a:rPr lang="en-US" altLang="en-US" dirty="0"/>
              <a:t>
</a:t>
            </a:r>
            <a:r>
              <a:rPr lang="en-US" altLang="en-US" dirty="0" err="1"/>
              <a:t>Dobré</a:t>
            </a:r>
            <a:r>
              <a:rPr lang="en-US" altLang="en-US" dirty="0"/>
              <a:t> a </a:t>
            </a:r>
            <a:r>
              <a:rPr lang="en-US" altLang="en-US" dirty="0" err="1"/>
              <a:t>špatné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</a:t>
            </a:r>
            <a:r>
              <a:rPr lang="cs-CZ" altLang="en-US" dirty="0"/>
              <a:t>poměr signálu k šumu</a:t>
            </a:r>
            <a:r>
              <a:rPr lang="en-US" altLang="en-US" dirty="0"/>
              <a:t>
</a:t>
            </a:r>
            <a:r>
              <a:rPr lang="en-US" altLang="en-US" dirty="0" err="1"/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6DF3F58-428A-1DBB-8C26-BA86E2B76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D7415B05-E559-9AC7-953D-51BEA290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Jedna realizace náhodného signálu</a:t>
            </a:r>
            <a:endParaRPr lang="en-US" altLang="en-US" dirty="0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0A03C6C3-3956-5829-CB03-D6728D68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18838" cy="4351338"/>
          </a:xfrm>
        </p:spPr>
        <p:txBody>
          <a:bodyPr/>
          <a:lstStyle/>
          <a:p>
            <a:r>
              <a:rPr lang="en-US" altLang="en-US" dirty="0" err="1"/>
              <a:t>Mít</a:t>
            </a:r>
            <a:r>
              <a:rPr lang="en-US" altLang="en-US" dirty="0"/>
              <a:t> </a:t>
            </a:r>
            <a:r>
              <a:rPr lang="en-US" altLang="en-US" dirty="0" err="1"/>
              <a:t>soubor</a:t>
            </a:r>
            <a:r>
              <a:rPr lang="en-US" altLang="en-US" dirty="0"/>
              <a:t> </a:t>
            </a:r>
            <a:r>
              <a:rPr lang="en-US" altLang="en-US" dirty="0" err="1"/>
              <a:t>realizací</a:t>
            </a:r>
            <a:r>
              <a:rPr lang="en-US" altLang="en-US" dirty="0"/>
              <a:t> je </a:t>
            </a:r>
            <a:r>
              <a:rPr lang="en-US" altLang="en-US" dirty="0" err="1"/>
              <a:t>pohodlí</a:t>
            </a:r>
            <a:r>
              <a:rPr lang="en-US" altLang="en-US" dirty="0"/>
              <a:t>, </a:t>
            </a:r>
            <a:r>
              <a:rPr lang="en-US" altLang="en-US" dirty="0" err="1"/>
              <a:t>které</a:t>
            </a:r>
            <a:r>
              <a:rPr lang="en-US" altLang="en-US" dirty="0"/>
              <a:t> </a:t>
            </a:r>
            <a:r>
              <a:rPr lang="en-US" altLang="en-US" dirty="0" err="1"/>
              <a:t>máme</a:t>
            </a:r>
            <a:r>
              <a:rPr lang="en-US" altLang="en-US" dirty="0"/>
              <a:t> </a:t>
            </a:r>
            <a:r>
              <a:rPr lang="en-US" altLang="en-US" dirty="0" err="1"/>
              <a:t>jen</a:t>
            </a:r>
            <a:r>
              <a:rPr lang="en-US" altLang="en-US" dirty="0"/>
              <a:t> </a:t>
            </a:r>
            <a:r>
              <a:rPr lang="en-US" altLang="en-US" dirty="0" err="1"/>
              <a:t>zřídka</a:t>
            </a:r>
            <a:r>
              <a:rPr lang="en-US" altLang="en-US" dirty="0"/>
              <a:t>… </a:t>
            </a:r>
          </a:p>
          <a:p>
            <a:r>
              <a:rPr lang="en-US" altLang="en-US" dirty="0" err="1"/>
              <a:t>Nejčastěji</a:t>
            </a:r>
            <a:r>
              <a:rPr lang="en-US" altLang="en-US" dirty="0"/>
              <a:t> </a:t>
            </a:r>
            <a:r>
              <a:rPr lang="en-US" altLang="en-US" dirty="0" err="1"/>
              <a:t>máme</a:t>
            </a:r>
            <a:r>
              <a:rPr lang="en-US" altLang="en-US" dirty="0"/>
              <a:t> k </a:t>
            </a:r>
            <a:r>
              <a:rPr lang="en-US" altLang="en-US" dirty="0" err="1"/>
              <a:t>dispozici</a:t>
            </a:r>
            <a:r>
              <a:rPr lang="en-US" altLang="en-US" dirty="0"/>
              <a:t> </a:t>
            </a:r>
            <a:r>
              <a:rPr lang="en-US" altLang="en-US" dirty="0" err="1"/>
              <a:t>pouze</a:t>
            </a:r>
            <a:r>
              <a:rPr lang="en-US" altLang="en-US" dirty="0"/>
              <a:t> </a:t>
            </a:r>
            <a:r>
              <a:rPr lang="en-US" altLang="en-US" dirty="0" err="1"/>
              <a:t>jednu</a:t>
            </a:r>
            <a:r>
              <a:rPr lang="en-US" altLang="en-US" dirty="0"/>
              <a:t> </a:t>
            </a:r>
            <a:r>
              <a:rPr lang="en-US" altLang="en-US" dirty="0" err="1"/>
              <a:t>jedinou</a:t>
            </a:r>
            <a:r>
              <a:rPr lang="en-US" altLang="en-US" dirty="0"/>
              <a:t> </a:t>
            </a:r>
            <a:r>
              <a:rPr lang="en-US" altLang="en-US" dirty="0" err="1"/>
              <a:t>realizaci</a:t>
            </a:r>
            <a:r>
              <a:rPr lang="en-US" altLang="en-US" dirty="0"/>
              <a:t> (</a:t>
            </a:r>
            <a:r>
              <a:rPr lang="en-US" altLang="en-US" dirty="0" err="1"/>
              <a:t>záznam</a:t>
            </a:r>
            <a:r>
              <a:rPr lang="en-US" altLang="en-US" dirty="0"/>
              <a:t>, WAV </a:t>
            </a:r>
            <a:r>
              <a:rPr lang="en-US" altLang="en-US" dirty="0" err="1"/>
              <a:t>soubor</a:t>
            </a:r>
            <a:r>
              <a:rPr lang="en-US" altLang="en-US" dirty="0"/>
              <a:t>, pole, ...)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Partner / </a:t>
            </a:r>
            <a:r>
              <a:rPr lang="en-US" altLang="en-US" dirty="0" err="1"/>
              <a:t>zákazník</a:t>
            </a:r>
            <a:r>
              <a:rPr lang="en-US" altLang="en-US" dirty="0"/>
              <a:t> / </a:t>
            </a:r>
            <a:r>
              <a:rPr lang="en-US" altLang="en-US" dirty="0" err="1"/>
              <a:t>šéf</a:t>
            </a:r>
            <a:r>
              <a:rPr lang="en-US" altLang="en-US" dirty="0"/>
              <a:t> </a:t>
            </a:r>
            <a:r>
              <a:rPr lang="en-US" altLang="en-US" dirty="0" err="1"/>
              <a:t>neví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by </a:t>
            </a:r>
            <a:r>
              <a:rPr lang="en-US" altLang="en-US" dirty="0" err="1"/>
              <a:t>nám</a:t>
            </a:r>
            <a:r>
              <a:rPr lang="en-US" altLang="en-US" dirty="0"/>
              <a:t> </a:t>
            </a:r>
            <a:r>
              <a:rPr lang="en-US" altLang="en-US" dirty="0" err="1"/>
              <a:t>měl</a:t>
            </a:r>
            <a:r>
              <a:rPr lang="en-US" altLang="en-US" dirty="0"/>
              <a:t> </a:t>
            </a:r>
            <a:r>
              <a:rPr lang="en-US" altLang="en-US" dirty="0" err="1"/>
              <a:t>dávat</a:t>
            </a:r>
            <a:r>
              <a:rPr lang="en-US" altLang="en-US" dirty="0"/>
              <a:t> </a:t>
            </a:r>
            <a:r>
              <a:rPr lang="en-US" altLang="en-US" dirty="0" err="1"/>
              <a:t>další</a:t>
            </a:r>
            <a:r>
              <a:rPr lang="en-US" altLang="en-US" dirty="0"/>
              <a:t> </a:t>
            </a:r>
            <a:r>
              <a:rPr lang="en-US" altLang="en-US" dirty="0" err="1"/>
              <a:t>realizace</a:t>
            </a:r>
            <a:r>
              <a:rPr lang="en-US" altLang="en-US" dirty="0"/>
              <a:t>. </a:t>
            </a:r>
          </a:p>
          <a:p>
            <a:pPr lvl="1"/>
            <a:r>
              <a:rPr lang="pt-BR" altLang="en-US" dirty="0"/>
              <a:t>a/nebo to není možné – vzpomeňte si na jedinečné operní představení nebo jadernou katastrofu</a:t>
            </a:r>
            <a:r>
              <a:rPr lang="en-US" altLang="en-US" dirty="0"/>
              <a:t>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139ED37-80F9-21A3-9989-975EA834A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20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004F85EC-B9C3-9E41-1C58-2F758395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Ergodicita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02ABBD-3671-DF64-EB97-96F696A85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If </a:t>
            </a:r>
            <a:r>
              <a:rPr lang="en-US" dirty="0" err="1"/>
              <a:t>Parametry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odhadnout</a:t>
            </a:r>
            <a:r>
              <a:rPr lang="en-US" dirty="0"/>
              <a:t> z </a:t>
            </a:r>
            <a:r>
              <a:rPr lang="en-US" dirty="0" err="1"/>
              <a:t>jedné</a:t>
            </a:r>
            <a:r>
              <a:rPr lang="en-US" dirty="0"/>
              <a:t> </a:t>
            </a:r>
            <a:r>
              <a:rPr lang="en-US" dirty="0" err="1"/>
              <a:t>jediné</a:t>
            </a:r>
            <a:r>
              <a:rPr lang="en-US" dirty="0"/>
              <a:t> </a:t>
            </a:r>
            <a:r>
              <a:rPr lang="en-US" dirty="0" err="1"/>
              <a:t>realizace</a:t>
            </a:r>
            <a:r>
              <a:rPr lang="en-US" dirty="0"/>
              <a:t>, </a:t>
            </a:r>
            <a:r>
              <a:rPr lang="en-US" dirty="0" err="1"/>
              <a:t>náhodná</a:t>
            </a:r>
            <a:r>
              <a:rPr lang="en-US" dirty="0"/>
              <a:t> sign</a:t>
            </a:r>
            <a:r>
              <a:rPr lang="cs-CZ" dirty="0" err="1"/>
              <a:t>ál</a:t>
            </a:r>
            <a:r>
              <a:rPr lang="en-US" dirty="0"/>
              <a:t> se </a:t>
            </a:r>
            <a:r>
              <a:rPr lang="en-US" dirty="0" err="1"/>
              <a:t>nazývá</a:t>
            </a:r>
            <a:r>
              <a:rPr lang="en-US" dirty="0"/>
              <a:t> </a:t>
            </a:r>
            <a:r>
              <a:rPr lang="en-US" b="1" dirty="0" err="1">
                <a:solidFill>
                  <a:srgbClr val="1436CA"/>
                </a:solidFill>
              </a:rPr>
              <a:t>ergodick</a:t>
            </a:r>
            <a:r>
              <a:rPr lang="cs-CZ" b="1" dirty="0">
                <a:solidFill>
                  <a:srgbClr val="1436CA"/>
                </a:solidFill>
              </a:rPr>
              <a:t>ý</a:t>
            </a:r>
            <a:r>
              <a:rPr lang="en-US" dirty="0"/>
              <a:t> </a:t>
            </a:r>
            <a:r>
              <a:rPr lang="cs-CZ" dirty="0"/>
              <a:t>a provádíme </a:t>
            </a:r>
            <a:r>
              <a:rPr lang="cs-CZ" b="1" dirty="0">
                <a:solidFill>
                  <a:srgbClr val="1436CA"/>
                </a:solidFill>
              </a:rPr>
              <a:t>časové odhady</a:t>
            </a: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… doufáme, že to dokážeme.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… v</a:t>
            </a:r>
            <a:r>
              <a:rPr lang="en-US" dirty="0" err="1"/>
              <a:t>ětšinou</a:t>
            </a:r>
            <a:r>
              <a:rPr lang="en-US" dirty="0"/>
              <a:t> to </a:t>
            </a:r>
            <a:r>
              <a:rPr lang="en-US" dirty="0" err="1"/>
              <a:t>budeme</a:t>
            </a:r>
            <a:r>
              <a:rPr lang="en-US" dirty="0"/>
              <a:t> </a:t>
            </a:r>
            <a:r>
              <a:rPr lang="en-US" dirty="0" err="1"/>
              <a:t>muset</a:t>
            </a:r>
            <a:r>
              <a:rPr lang="en-US" dirty="0"/>
              <a:t> </a:t>
            </a:r>
            <a:r>
              <a:rPr lang="en-US" dirty="0" err="1"/>
              <a:t>udělat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se </a:t>
            </a:r>
            <a:r>
              <a:rPr lang="en-US" dirty="0" err="1"/>
              <a:t>alespoň</a:t>
            </a:r>
            <a:r>
              <a:rPr lang="en-US" dirty="0"/>
              <a:t> </a:t>
            </a:r>
            <a:br>
              <a:rPr lang="cs-CZ" dirty="0"/>
            </a:br>
            <a:r>
              <a:rPr lang="cs-CZ" dirty="0"/>
              <a:t>    </a:t>
            </a:r>
            <a:r>
              <a:rPr lang="en-US" dirty="0" err="1"/>
              <a:t>snažíme</a:t>
            </a:r>
            <a:r>
              <a:rPr lang="en-US" dirty="0"/>
              <a:t> </a:t>
            </a:r>
            <a:r>
              <a:rPr lang="cs-CZ" dirty="0"/>
              <a:t>dělat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co </a:t>
            </a:r>
            <a:r>
              <a:rPr lang="en-US" dirty="0" err="1"/>
              <a:t>nejdél</a:t>
            </a:r>
            <a:r>
              <a:rPr lang="cs-CZ" dirty="0" err="1"/>
              <a:t>ší</a:t>
            </a:r>
            <a:r>
              <a:rPr lang="en-US" dirty="0"/>
              <a:t>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… </a:t>
            </a:r>
            <a:r>
              <a:rPr lang="cs-CZ" dirty="0"/>
              <a:t>m</a:t>
            </a:r>
            <a:r>
              <a:rPr lang="en-US" dirty="0" err="1"/>
              <a:t>ěli</a:t>
            </a:r>
            <a:r>
              <a:rPr lang="en-US" dirty="0"/>
              <a:t>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paměti</a:t>
            </a:r>
            <a:r>
              <a:rPr lang="en-US" dirty="0"/>
              <a:t> </a:t>
            </a:r>
            <a:r>
              <a:rPr lang="en-US" dirty="0" err="1"/>
              <a:t>stacionaritu</a:t>
            </a:r>
            <a:r>
              <a:rPr lang="en-US" dirty="0"/>
              <a:t> – je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dělat</a:t>
            </a:r>
            <a:r>
              <a:rPr lang="en-US" dirty="0"/>
              <a:t> </a:t>
            </a:r>
            <a:br>
              <a:rPr lang="cs-CZ" dirty="0"/>
            </a:br>
            <a:r>
              <a:rPr lang="cs-CZ" dirty="0"/>
              <a:t>    </a:t>
            </a:r>
            <a:r>
              <a:rPr lang="en-US" dirty="0" err="1"/>
              <a:t>kompromisy</a:t>
            </a:r>
            <a:r>
              <a:rPr lang="en-US" dirty="0"/>
              <a:t> pro </a:t>
            </a:r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(</a:t>
            </a:r>
            <a:r>
              <a:rPr lang="en-US" dirty="0" err="1"/>
              <a:t>řeč</a:t>
            </a:r>
            <a:r>
              <a:rPr lang="en-US" dirty="0"/>
              <a:t>, </a:t>
            </a:r>
            <a:r>
              <a:rPr lang="en-US" dirty="0" err="1"/>
              <a:t>hudba</a:t>
            </a:r>
            <a:r>
              <a:rPr lang="en-US" dirty="0"/>
              <a:t>, video)…) 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7F5B980-3367-E20D-2CF4-BB823250C085}"/>
              </a:ext>
            </a:extLst>
          </p:cNvPr>
          <p:cNvSpPr/>
          <p:nvPr/>
        </p:nvSpPr>
        <p:spPr>
          <a:xfrm>
            <a:off x="2038350" y="6342063"/>
            <a:ext cx="8358188" cy="427037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 sz="2400" i="1" baseline="-25000" dirty="0">
              <a:solidFill>
                <a:schemeClr val="tx1"/>
              </a:solidFill>
            </a:endParaRPr>
          </a:p>
        </p:txBody>
      </p:sp>
      <p:grpSp>
        <p:nvGrpSpPr>
          <p:cNvPr id="32774" name="Skupina 35">
            <a:extLst>
              <a:ext uri="{FF2B5EF4-FFF2-40B4-BE49-F238E27FC236}">
                <a16:creationId xmlns:a16="http://schemas.microsoft.com/office/drawing/2014/main" id="{D6CE10C6-7098-EC64-ED0C-4CE864FDF367}"/>
              </a:ext>
            </a:extLst>
          </p:cNvPr>
          <p:cNvGrpSpPr>
            <a:grpSpLocks/>
          </p:cNvGrpSpPr>
          <p:nvPr/>
        </p:nvGrpSpPr>
        <p:grpSpPr bwMode="auto">
          <a:xfrm>
            <a:off x="1833563" y="6381750"/>
            <a:ext cx="8640762" cy="300038"/>
            <a:chOff x="238806" y="1705000"/>
            <a:chExt cx="8640960" cy="300132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EACEB213-82F2-A930-C5DD-4117BBFBF022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642D6610-F420-BBF3-0316-520E70771A2F}"/>
                </a:ext>
              </a:extLst>
            </p:cNvPr>
            <p:cNvCxnSpPr/>
            <p:nvPr/>
          </p:nvCxnSpPr>
          <p:spPr>
            <a:xfrm flipV="1">
              <a:off x="670616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25BF4262-229D-183C-90DE-C956ABE534A0}"/>
                </a:ext>
              </a:extLst>
            </p:cNvPr>
            <p:cNvCxnSpPr/>
            <p:nvPr/>
          </p:nvCxnSpPr>
          <p:spPr>
            <a:xfrm flipV="1">
              <a:off x="1348493" y="1725644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E4ACC4CF-88E0-4A89-62F2-5EB5F2DD94A3}"/>
                </a:ext>
              </a:extLst>
            </p:cNvPr>
            <p:cNvCxnSpPr/>
            <p:nvPr/>
          </p:nvCxnSpPr>
          <p:spPr>
            <a:xfrm flipV="1">
              <a:off x="2020022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C33864E-40BF-3950-F0DB-0EC5992B6261}"/>
                </a:ext>
              </a:extLst>
            </p:cNvPr>
            <p:cNvCxnSpPr/>
            <p:nvPr/>
          </p:nvCxnSpPr>
          <p:spPr>
            <a:xfrm flipV="1">
              <a:off x="5342735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FC4D16BB-03C0-6592-454D-867813FA0DAB}"/>
                </a:ext>
              </a:extLst>
            </p:cNvPr>
            <p:cNvCxnSpPr/>
            <p:nvPr/>
          </p:nvCxnSpPr>
          <p:spPr>
            <a:xfrm flipV="1">
              <a:off x="8665449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775" name="Obrázek 45">
            <a:extLst>
              <a:ext uri="{FF2B5EF4-FFF2-40B4-BE49-F238E27FC236}">
                <a16:creationId xmlns:a16="http://schemas.microsoft.com/office/drawing/2014/main" id="{59240042-771B-4914-6155-7384E35B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5508625"/>
            <a:ext cx="3484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09EFFB5F-104D-B11B-5F7B-5F6789621FCB}"/>
              </a:ext>
            </a:extLst>
          </p:cNvPr>
          <p:cNvCxnSpPr/>
          <p:nvPr/>
        </p:nvCxnSpPr>
        <p:spPr>
          <a:xfrm flipV="1">
            <a:off x="4433888" y="5424488"/>
            <a:ext cx="792162" cy="6477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1AB8DF55-0E8B-651A-FF87-3F83987E4EE3}"/>
              </a:ext>
            </a:extLst>
          </p:cNvPr>
          <p:cNvCxnSpPr/>
          <p:nvPr/>
        </p:nvCxnSpPr>
        <p:spPr>
          <a:xfrm flipH="1" flipV="1">
            <a:off x="4465638" y="5395913"/>
            <a:ext cx="760412" cy="6762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8" name="Obrázek 51">
            <a:extLst>
              <a:ext uri="{FF2B5EF4-FFF2-40B4-BE49-F238E27FC236}">
                <a16:creationId xmlns:a16="http://schemas.microsoft.com/office/drawing/2014/main" id="{5F9F4672-8995-4294-01F5-26606B1AC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086475"/>
            <a:ext cx="59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D2137E0-E75B-0A8D-2BBC-4EB4EFEE2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21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6E01F3F9-5255-F1CF-A7CA-14BB04C8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Časové</a:t>
            </a:r>
            <a:r>
              <a:rPr lang="en-US" altLang="en-US" dirty="0"/>
              <a:t> </a:t>
            </a:r>
            <a:r>
              <a:rPr lang="en-US" altLang="en-US" dirty="0" err="1"/>
              <a:t>odhady</a:t>
            </a:r>
            <a:endParaRPr lang="en-US" altLang="en-US" dirty="0"/>
          </a:p>
        </p:txBody>
      </p:sp>
      <p:sp>
        <p:nvSpPr>
          <p:cNvPr id="91139" name="Zástupný symbol pro obsah 2">
            <a:extLst>
              <a:ext uri="{FF2B5EF4-FFF2-40B4-BE49-F238E27FC236}">
                <a16:creationId xmlns:a16="http://schemas.microsoft.com/office/drawing/2014/main" id="{E6A5F54D-9A5C-9B6C-A274-CEC27F9BF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altLang="en-US" dirty="0"/>
              <a:t>Všechny odhady budou spuštěny na jedné realizaci</a:t>
            </a:r>
            <a:r>
              <a:rPr lang="en-US" altLang="en-US" dirty="0"/>
              <a:t> </a:t>
            </a:r>
          </a:p>
          <a:p>
            <a:pPr eaLnBrk="1" hangingPunct="1">
              <a:defRPr/>
            </a:pPr>
            <a:r>
              <a:rPr lang="en-US" altLang="en-US" dirty="0" err="1"/>
              <a:t>Všechny</a:t>
            </a:r>
            <a:r>
              <a:rPr lang="en-US" altLang="en-US" dirty="0"/>
              <a:t> </a:t>
            </a:r>
            <a:r>
              <a:rPr lang="en-US" altLang="en-US" dirty="0" err="1"/>
              <a:t>součty</a:t>
            </a:r>
            <a:r>
              <a:rPr lang="en-US" altLang="en-US" dirty="0"/>
              <a:t> </a:t>
            </a:r>
            <a:r>
              <a:rPr lang="en-US" altLang="en-US" dirty="0" err="1"/>
              <a:t>procházející</a:t>
            </a:r>
            <a:r>
              <a:rPr lang="en-US" altLang="en-US" dirty="0"/>
              <a:t> </a:t>
            </a:r>
            <a:r>
              <a:rPr lang="en-US" altLang="en-US" dirty="0" err="1"/>
              <a:t>realizacemi</a:t>
            </a:r>
            <a:r>
              <a:rPr lang="en-US" altLang="en-US" dirty="0"/>
              <a:t> </a:t>
            </a:r>
            <a:r>
              <a:rPr lang="en-US" altLang="en-US" dirty="0" err="1"/>
              <a:t>budou</a:t>
            </a:r>
            <a:r>
              <a:rPr lang="en-US" altLang="en-US" dirty="0"/>
              <a:t> </a:t>
            </a:r>
            <a:r>
              <a:rPr lang="en-US" altLang="en-US" dirty="0" err="1"/>
              <a:t>nahrazeny</a:t>
            </a:r>
            <a:r>
              <a:rPr lang="en-US" altLang="en-US" dirty="0"/>
              <a:t> </a:t>
            </a:r>
            <a:r>
              <a:rPr lang="en-US" altLang="en-US" b="1" dirty="0" err="1"/>
              <a:t>součty</a:t>
            </a:r>
            <a:r>
              <a:rPr lang="en-US" altLang="en-US" b="1" dirty="0"/>
              <a:t> </a:t>
            </a:r>
            <a:r>
              <a:rPr lang="en-US" altLang="en-US" b="1" dirty="0" err="1"/>
              <a:t>běžícími</a:t>
            </a:r>
            <a:r>
              <a:rPr lang="en-US" altLang="en-US" b="1" dirty="0"/>
              <a:t> v </a:t>
            </a:r>
            <a:r>
              <a:rPr lang="en-US" altLang="en-US" b="1" dirty="0" err="1"/>
              <a:t>čase</a:t>
            </a:r>
            <a:r>
              <a:rPr lang="en-US" altLang="en-US" b="1" dirty="0"/>
              <a:t>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#</a:t>
            </a:r>
            <a:r>
              <a:rPr lang="en-US" altLang="en-US" dirty="0" err="1">
                <a:solidFill>
                  <a:srgbClr val="FF0000"/>
                </a:solidFill>
              </a:rPr>
              <a:t>ergodic_discrete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#</a:t>
            </a:r>
            <a:r>
              <a:rPr lang="en-US" altLang="en-US" dirty="0" err="1">
                <a:solidFill>
                  <a:srgbClr val="FF0000"/>
                </a:solidFill>
              </a:rPr>
              <a:t>ergodic_continuous</a:t>
            </a:r>
            <a:r>
              <a:rPr lang="en-US" altLang="en-US" dirty="0"/>
              <a:t> </a:t>
            </a:r>
          </a:p>
        </p:txBody>
      </p:sp>
      <p:pic>
        <p:nvPicPr>
          <p:cNvPr id="33797" name="Obrázek 4">
            <a:extLst>
              <a:ext uri="{FF2B5EF4-FFF2-40B4-BE49-F238E27FC236}">
                <a16:creationId xmlns:a16="http://schemas.microsoft.com/office/drawing/2014/main" id="{32EBF7A8-A8C4-F533-78E7-FC01CCE5C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429000"/>
            <a:ext cx="7715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Obrázek 5">
            <a:extLst>
              <a:ext uri="{FF2B5EF4-FFF2-40B4-BE49-F238E27FC236}">
                <a16:creationId xmlns:a16="http://schemas.microsoft.com/office/drawing/2014/main" id="{F20FAEDB-A923-F665-41EC-6D29FCDEC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833938"/>
            <a:ext cx="36083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38225FF-9AD5-469C-CFCF-99DC69FB3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03990987-9B6D-F296-8CFC-68A97D3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 eaLnBrk="1" hangingPunct="1"/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dokonce</a:t>
            </a:r>
            <a:r>
              <a:rPr lang="en-US" altLang="en-US" dirty="0"/>
              <a:t> </a:t>
            </a:r>
            <a:r>
              <a:rPr lang="en-US" altLang="en-US" dirty="0" err="1"/>
              <a:t>provádět</a:t>
            </a:r>
            <a:r>
              <a:rPr lang="en-US" altLang="en-US" dirty="0"/>
              <a:t> </a:t>
            </a:r>
            <a:r>
              <a:rPr lang="en-US" altLang="en-US" dirty="0" err="1"/>
              <a:t>časové</a:t>
            </a:r>
            <a:r>
              <a:rPr lang="en-US" altLang="en-US" dirty="0"/>
              <a:t> </a:t>
            </a:r>
            <a:r>
              <a:rPr lang="en-US" altLang="en-US" dirty="0" err="1"/>
              <a:t>odhady</a:t>
            </a:r>
            <a:r>
              <a:rPr lang="en-US" altLang="en-US" dirty="0"/>
              <a:t> </a:t>
            </a:r>
            <a:r>
              <a:rPr lang="cs-CZ" altLang="en-US" dirty="0"/>
              <a:t>sdružených</a:t>
            </a:r>
            <a:r>
              <a:rPr lang="en-US" altLang="en-US" dirty="0"/>
              <a:t> </a:t>
            </a:r>
            <a:r>
              <a:rPr lang="en-US" altLang="en-US" dirty="0" err="1"/>
              <a:t>pravděpodobností</a:t>
            </a:r>
            <a:r>
              <a:rPr lang="en-US" altLang="en-US" dirty="0"/>
              <a:t> a </a:t>
            </a:r>
            <a:r>
              <a:rPr lang="cs-CZ" altLang="en-US" dirty="0"/>
              <a:t>sdružených</a:t>
            </a:r>
            <a:r>
              <a:rPr lang="en-US" altLang="en-US" dirty="0"/>
              <a:t> PDF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80002A-8918-71A1-4024-6937971E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Jak je uvedeno výše, nahrazujeme počítání přes realizace počítáním přes čas.</a:t>
            </a:r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ergodic_joint_probabilities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400" dirty="0"/>
              <a:t>For </a:t>
            </a:r>
            <a:r>
              <a:rPr lang="en-US" sz="2400" i="1" dirty="0"/>
              <a:t>k = 0, 1, 2, 3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79" descr="http://us.123rf.com/450wm/i3alda/i3alda1309/i3alda130900052/21904824-thief-with-a-hat--illustration.jpg">
            <a:extLst>
              <a:ext uri="{FF2B5EF4-FFF2-40B4-BE49-F238E27FC236}">
                <a16:creationId xmlns:a16="http://schemas.microsoft.com/office/drawing/2014/main" id="{B3EB45EB-9183-8D54-98B1-7415B484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3068960"/>
            <a:ext cx="13398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6">
            <a:extLst>
              <a:ext uri="{FF2B5EF4-FFF2-40B4-BE49-F238E27FC236}">
                <a16:creationId xmlns:a16="http://schemas.microsoft.com/office/drawing/2014/main" id="{4D617923-AD11-B1F4-1D32-B691BA05C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3" y="4605338"/>
            <a:ext cx="2878137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Obrázek 7">
            <a:extLst>
              <a:ext uri="{FF2B5EF4-FFF2-40B4-BE49-F238E27FC236}">
                <a16:creationId xmlns:a16="http://schemas.microsoft.com/office/drawing/2014/main" id="{1831C9B0-70C0-A428-4993-4BD4F8FEF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605338"/>
            <a:ext cx="28575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Obrázek 8">
            <a:extLst>
              <a:ext uri="{FF2B5EF4-FFF2-40B4-BE49-F238E27FC236}">
                <a16:creationId xmlns:a16="http://schemas.microsoft.com/office/drawing/2014/main" id="{C436AF28-B6FB-08E7-0569-CDBDD9653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605338"/>
            <a:ext cx="28781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Obrázek 9">
            <a:extLst>
              <a:ext uri="{FF2B5EF4-FFF2-40B4-BE49-F238E27FC236}">
                <a16:creationId xmlns:a16="http://schemas.microsoft.com/office/drawing/2014/main" id="{01C49A69-C213-B36A-2832-C43D199D9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605338"/>
            <a:ext cx="283368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Obrázek 4">
            <a:extLst>
              <a:ext uri="{FF2B5EF4-FFF2-40B4-BE49-F238E27FC236}">
                <a16:creationId xmlns:a16="http://schemas.microsoft.com/office/drawing/2014/main" id="{5B98DB81-A2D8-D5AD-1B30-24235B8E49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780928"/>
            <a:ext cx="78978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3A4F4CD6-C3C3-13CC-35DA-4EE250FD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Kontrola</a:t>
            </a:r>
            <a:r>
              <a:rPr lang="en-US" altLang="en-US" dirty="0"/>
              <a:t> ergodicity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4D9759-0926-FB77-E38C-72CFD13FB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vyhovuje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realizací</a:t>
            </a:r>
            <a:r>
              <a:rPr lang="en-US" dirty="0"/>
              <a:t> a </a:t>
            </a:r>
            <a:r>
              <a:rPr lang="en-US" dirty="0" err="1"/>
              <a:t>souborových</a:t>
            </a:r>
            <a:r>
              <a:rPr lang="en-US" dirty="0"/>
              <a:t> </a:t>
            </a:r>
            <a:r>
              <a:rPr lang="en-US" dirty="0" err="1"/>
              <a:t>odhadů</a:t>
            </a:r>
            <a:r>
              <a:rPr lang="en-US" dirty="0"/>
              <a:t>,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porovnat</a:t>
            </a:r>
            <a:r>
              <a:rPr lang="en-US" dirty="0"/>
              <a:t>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odhady</a:t>
            </a:r>
            <a:r>
              <a:rPr lang="en-US" dirty="0"/>
              <a:t> se </a:t>
            </a:r>
            <a:r>
              <a:rPr lang="en-US" dirty="0" err="1"/>
              <a:t>souborovými</a:t>
            </a:r>
            <a:r>
              <a:rPr lang="en-US" dirty="0"/>
              <a:t>. 
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stejné</a:t>
            </a:r>
            <a:r>
              <a:rPr lang="en-US" dirty="0"/>
              <a:t> (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podobné</a:t>
            </a:r>
            <a:r>
              <a:rPr lang="en-US" dirty="0"/>
              <a:t>, </a:t>
            </a:r>
            <a:r>
              <a:rPr lang="en-US" dirty="0" err="1"/>
              <a:t>pamatujte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jsme</a:t>
            </a:r>
            <a:r>
              <a:rPr lang="en-US" dirty="0"/>
              <a:t> v </a:t>
            </a:r>
            <a:r>
              <a:rPr lang="en-US" dirty="0" err="1"/>
              <a:t>náhodných</a:t>
            </a:r>
            <a:r>
              <a:rPr lang="en-US" dirty="0"/>
              <a:t> </a:t>
            </a:r>
            <a:r>
              <a:rPr lang="en-US" dirty="0" err="1"/>
              <a:t>signálech</a:t>
            </a:r>
            <a:r>
              <a:rPr lang="en-US" dirty="0"/>
              <a:t>!), </a:t>
            </a:r>
            <a:r>
              <a:rPr lang="en-US" dirty="0" err="1"/>
              <a:t>věříme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je </a:t>
            </a:r>
            <a:r>
              <a:rPr lang="en-US" dirty="0" err="1"/>
              <a:t>ergodický</a:t>
            </a:r>
            <a:r>
              <a:rPr lang="en-US" dirty="0"/>
              <a:t>. 
Pro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(</a:t>
            </a:r>
            <a:r>
              <a:rPr lang="en-US" dirty="0" err="1"/>
              <a:t>ruleta</a:t>
            </a:r>
            <a:r>
              <a:rPr lang="en-US" dirty="0"/>
              <a:t> a </a:t>
            </a:r>
            <a:r>
              <a:rPr lang="en-US" dirty="0" err="1"/>
              <a:t>voda</a:t>
            </a:r>
            <a:r>
              <a:rPr lang="en-US" dirty="0"/>
              <a:t>) </a:t>
            </a:r>
            <a:r>
              <a:rPr lang="en-US" dirty="0" err="1"/>
              <a:t>jsou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...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cs-CZ" dirty="0"/>
              <a:t>Podívejte se na</a:t>
            </a:r>
            <a:r>
              <a:rPr lang="en-US" dirty="0"/>
              <a:t> </a:t>
            </a:r>
            <a:r>
              <a:rPr lang="en-US" dirty="0" err="1"/>
              <a:t>protipříklad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#stationary_non_ergodic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aoblený obdélník 4">
            <a:extLst>
              <a:ext uri="{FF2B5EF4-FFF2-40B4-BE49-F238E27FC236}">
                <a16:creationId xmlns:a16="http://schemas.microsoft.com/office/drawing/2014/main" id="{D6F930F9-3801-27A6-11D9-931E83805127}"/>
              </a:ext>
            </a:extLst>
          </p:cNvPr>
          <p:cNvSpPr/>
          <p:nvPr/>
        </p:nvSpPr>
        <p:spPr>
          <a:xfrm rot="20378278">
            <a:off x="8631238" y="3778420"/>
            <a:ext cx="2616200" cy="107950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Ergodický</a:t>
            </a:r>
            <a:endParaRPr lang="en-US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D0DBAB-C5B5-C3BA-2CF5-A6A9D57E2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24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B8AA598-3BEE-442F-2FDC-B0ED49445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8" y="764704"/>
            <a:ext cx="7781925" cy="301942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780E0F79-0BEA-8C40-5B98-A3CC638DD745}"/>
              </a:ext>
            </a:extLst>
          </p:cNvPr>
          <p:cNvSpPr txBox="1">
            <a:spLocks/>
          </p:cNvSpPr>
          <p:nvPr/>
        </p:nvSpPr>
        <p:spPr>
          <a:xfrm>
            <a:off x="1271464" y="188640"/>
            <a:ext cx="943548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altLang="en-US" sz="3200" b="1" u="sng" dirty="0" err="1">
                <a:latin typeface="Calibri "/>
              </a:rPr>
              <a:t>NEergodické</a:t>
            </a:r>
            <a:r>
              <a:rPr lang="cs-CZ" altLang="en-US" sz="3200" b="1" u="sng" dirty="0">
                <a:latin typeface="Calibri "/>
              </a:rPr>
              <a:t> signály</a:t>
            </a:r>
            <a:endParaRPr lang="en-US" altLang="en-US" sz="3200" b="1" u="sng" dirty="0">
              <a:latin typeface="Calibri 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74E603-BABD-5E5B-B918-A4A42791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8" y="3853678"/>
            <a:ext cx="7781925" cy="3019425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FB933DB-C72D-446D-AF25-E0751303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25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09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210D7B50-CDCE-42CE-48E0-0B67F0F8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en-US" dirty="0" err="1"/>
              <a:t>Kontrola</a:t>
            </a:r>
            <a:r>
              <a:rPr lang="en-US" altLang="en-US" dirty="0"/>
              <a:t> </a:t>
            </a:r>
            <a:r>
              <a:rPr lang="en-US" altLang="en-US" dirty="0" err="1"/>
              <a:t>stacionarity</a:t>
            </a:r>
            <a:r>
              <a:rPr lang="en-US" altLang="en-US" dirty="0"/>
              <a:t> a ergodicity v (</a:t>
            </a:r>
            <a:r>
              <a:rPr lang="en-US" altLang="en-US" dirty="0" err="1"/>
              <a:t>obvyklém</a:t>
            </a:r>
            <a:r>
              <a:rPr lang="en-US" altLang="en-US" dirty="0"/>
              <a:t>) </a:t>
            </a:r>
            <a:r>
              <a:rPr lang="en-US" altLang="en-US" dirty="0" err="1"/>
              <a:t>případě</a:t>
            </a:r>
            <a:r>
              <a:rPr lang="en-US" altLang="en-US" dirty="0"/>
              <a:t> </a:t>
            </a:r>
            <a:r>
              <a:rPr lang="en-US" altLang="en-US" dirty="0" err="1"/>
              <a:t>pouze</a:t>
            </a:r>
            <a:r>
              <a:rPr lang="en-US" altLang="en-US" dirty="0"/>
              <a:t> </a:t>
            </a:r>
            <a:r>
              <a:rPr lang="en-US" altLang="en-US" b="1" dirty="0" err="1"/>
              <a:t>jednoho</a:t>
            </a:r>
            <a:r>
              <a:rPr lang="en-US" altLang="en-US" dirty="0"/>
              <a:t>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9C630EB-94E8-ED92-EBED-2F22135CB8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 err="1"/>
                  <a:t>Rozdělte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segmenty</a:t>
                </a:r>
                <a:r>
                  <a:rPr lang="cs-CZ" dirty="0"/>
                  <a:t> </a:t>
                </a:r>
                <a:r>
                  <a:rPr lang="en-US" dirty="0"/>
                  <a:t>(</a:t>
                </a:r>
                <a:r>
                  <a:rPr lang="cs-CZ" dirty="0">
                    <a:solidFill>
                      <a:srgbClr val="1436CA"/>
                    </a:solidFill>
                  </a:rPr>
                  <a:t>rámce</a:t>
                </a:r>
                <a:r>
                  <a:rPr lang="cs-CZ" dirty="0"/>
                  <a:t>). </a:t>
                </a:r>
              </a:p>
              <a:p>
                <a:pPr>
                  <a:defRPr/>
                </a:pPr>
                <a:r>
                  <a:rPr lang="cs-CZ" dirty="0"/>
                  <a:t>Odhadněte některé parametry nebo funkce (</a:t>
                </a:r>
                <a:r>
                  <a:rPr lang="pl-PL" dirty="0"/>
                  <a:t>alespoň střední hodnota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l-PL" dirty="0"/>
                  <a:t> a rozptyl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dirty="0"/>
                  <a:t>) </a:t>
                </a:r>
              </a:p>
              <a:p>
                <a:pPr lvl="1">
                  <a:defRPr/>
                </a:pPr>
                <a:r>
                  <a:rPr lang="cs-CZ" dirty="0"/>
                  <a:t>Pro každý rámec</a:t>
                </a:r>
              </a:p>
              <a:p>
                <a:pPr lvl="1">
                  <a:defRPr/>
                </a:pPr>
                <a:r>
                  <a:rPr lang="cs-CZ" dirty="0"/>
                  <a:t>Pro celý signál. </a:t>
                </a:r>
              </a:p>
              <a:p>
                <a:pPr>
                  <a:defRPr/>
                </a:pPr>
                <a:r>
                  <a:rPr lang="cs-CZ" dirty="0"/>
                  <a:t>Pokud se odhady snímků shodují, signál je stacionární </a:t>
                </a:r>
              </a:p>
              <a:p>
                <a:pPr>
                  <a:defRPr/>
                </a:pPr>
                <a:r>
                  <a:rPr lang="cs-CZ" dirty="0"/>
                  <a:t>Pokud se rámcové odhady shodují s globálním odhadem, signál je také ergodický.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stationary_signal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non_stationary_signal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9C630EB-94E8-ED92-EBED-2F22135CB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96" b="-9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9C05FDE-A054-326F-81A7-7AD77416B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E30C7-5248-77E4-8327-313B34261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C999F8A-74DA-D1C8-6DD8-D7B43AA4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B1E33F11-0592-6175-1743-643C04C13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Stacionarita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Ergodicita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odhady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Korelační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koeficienty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podrobněji</a:t>
            </a:r>
            <a:r>
              <a:rPr lang="en-US" altLang="en-US" dirty="0"/>
              <a:t>
Spektrum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– </a:t>
            </a:r>
            <a:r>
              <a:rPr lang="cs-CZ" altLang="en-US" dirty="0"/>
              <a:t>spektrální hustota výkonu</a:t>
            </a:r>
            <a:r>
              <a:rPr lang="en-US" altLang="en-US" dirty="0"/>
              <a:t>
</a:t>
            </a:r>
            <a:r>
              <a:rPr lang="cs-CZ" altLang="en-US" dirty="0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r>
              <a:rPr lang="en-US" altLang="en-US" dirty="0"/>
              <a:t> 
</a:t>
            </a:r>
            <a:r>
              <a:rPr lang="en-US" altLang="en-US" dirty="0" err="1"/>
              <a:t>Barvení</a:t>
            </a:r>
            <a:r>
              <a:rPr lang="en-US" altLang="en-US" dirty="0"/>
              <a:t> </a:t>
            </a:r>
            <a:r>
              <a:rPr lang="en-US" altLang="en-US" dirty="0" err="1"/>
              <a:t>bílého</a:t>
            </a:r>
            <a:r>
              <a:rPr lang="en-US" altLang="en-US" dirty="0"/>
              <a:t> </a:t>
            </a:r>
            <a:r>
              <a:rPr lang="en-US" altLang="en-US" dirty="0" err="1"/>
              <a:t>šumu</a:t>
            </a:r>
            <a:r>
              <a:rPr lang="en-US" altLang="en-US" dirty="0"/>
              <a:t> a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</a:t>
            </a:r>
            <a:r>
              <a:rPr lang="en-US" altLang="en-US" dirty="0" err="1"/>
              <a:t>obecně</a:t>
            </a:r>
            <a:r>
              <a:rPr lang="en-US" altLang="en-US" dirty="0"/>
              <a:t>
</a:t>
            </a:r>
            <a:r>
              <a:rPr lang="en-US" altLang="en-US" dirty="0" err="1"/>
              <a:t>Dobré</a:t>
            </a:r>
            <a:r>
              <a:rPr lang="en-US" altLang="en-US" dirty="0"/>
              <a:t> a </a:t>
            </a:r>
            <a:r>
              <a:rPr lang="en-US" altLang="en-US" dirty="0" err="1"/>
              <a:t>špatné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</a:t>
            </a:r>
            <a:r>
              <a:rPr lang="cs-CZ" altLang="en-US" dirty="0"/>
              <a:t>poměr signálu k šumu</a:t>
            </a:r>
            <a:r>
              <a:rPr lang="en-US" altLang="en-US" dirty="0"/>
              <a:t>
</a:t>
            </a:r>
            <a:r>
              <a:rPr lang="en-US" altLang="en-US" dirty="0" err="1"/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4F9CD96-DD88-0B92-80B7-6C980A79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27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4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FD2BEEC9-8479-5FF4-9BF0-54DBC4EB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Odhad</a:t>
            </a:r>
            <a:r>
              <a:rPr lang="en-US" altLang="en-US" dirty="0"/>
              <a:t> </a:t>
            </a:r>
            <a:r>
              <a:rPr lang="en-US" altLang="en-US" dirty="0" err="1"/>
              <a:t>korelačních</a:t>
            </a:r>
            <a:r>
              <a:rPr lang="en-US" altLang="en-US" dirty="0"/>
              <a:t> </a:t>
            </a:r>
            <a:r>
              <a:rPr lang="en-US" altLang="en-US" dirty="0" err="1"/>
              <a:t>koeficientů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14D3189-8E9F-E0B3-6081-E974003E7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58400" cy="489585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  <a:defRPr/>
                </a:pPr>
                <a:r>
                  <a:rPr lang="en-US" sz="2400" dirty="0" err="1"/>
                  <a:t>Odhad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korelačních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koeficientů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zahrnuje</a:t>
                </a:r>
                <a:r>
                  <a:rPr lang="en-US" sz="2400" dirty="0"/>
                  <a:t> 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  <a:defRPr/>
                </a:pPr>
                <a:r>
                  <a:rPr lang="en-US" sz="2000" dirty="0" err="1"/>
                  <a:t>Kopírování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signálu</a:t>
                </a:r>
                <a:r>
                  <a:rPr lang="en-US" sz="2000" dirty="0"/>
                  <a:t> 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  <a:defRPr/>
                </a:pPr>
                <a:r>
                  <a:rPr lang="en-US" sz="2000" dirty="0" err="1"/>
                  <a:t>Posunutí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kopie</a:t>
                </a:r>
                <a:r>
                  <a:rPr lang="en-US" sz="2000" dirty="0"/>
                  <a:t> 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  <a:defRPr/>
                </a:pPr>
                <a:r>
                  <a:rPr lang="en-US" sz="2000" dirty="0" err="1"/>
                  <a:t>Vynásobení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obou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kopií</a:t>
                </a:r>
                <a:r>
                  <a:rPr lang="en-US" sz="2000" dirty="0"/>
                  <a:t> 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  <a:defRPr/>
                </a:pPr>
                <a:r>
                  <a:rPr lang="cs-CZ" sz="2000" dirty="0"/>
                  <a:t>Součet všeho</a:t>
                </a:r>
                <a:r>
                  <a:rPr lang="en-US" sz="2000" dirty="0"/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defRPr/>
                </a:pPr>
                <a:r>
                  <a:rPr lang="fi-FI" sz="2400" dirty="0"/>
                  <a:t>Tomu se také říká </a:t>
                </a:r>
                <a:r>
                  <a:rPr lang="cs-CZ" sz="2400" b="1" dirty="0">
                    <a:solidFill>
                      <a:srgbClr val="1436CA"/>
                    </a:solidFill>
                  </a:rPr>
                  <a:t>autokorelace</a:t>
                </a:r>
                <a:r>
                  <a:rPr lang="en-US" sz="2400" dirty="0"/>
                  <a:t> – </a:t>
                </a:r>
                <a:r>
                  <a:rPr lang="en-US" sz="2400" dirty="0" err="1"/>
                  <a:t>podobnost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signálu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sebou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samým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R</a:t>
                </a:r>
                <a:r>
                  <a:rPr lang="en-US" sz="2400" i="1" baseline="-25000" dirty="0" err="1"/>
                  <a:t>xx</a:t>
                </a:r>
                <a:r>
                  <a:rPr lang="en-US" sz="2400" i="1" dirty="0"/>
                  <a:t>[k]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  <a:defRPr/>
                </a:pPr>
                <a:r>
                  <a:rPr lang="en-US" sz="2400" dirty="0"/>
                  <a:t> </a:t>
                </a:r>
                <a:r>
                  <a:rPr lang="en-US" sz="2400" dirty="0" err="1"/>
                  <a:t>Můžeme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také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odhadnout</a:t>
                </a:r>
                <a:r>
                  <a:rPr lang="en-US" sz="2400" dirty="0"/>
                  <a:t> </a:t>
                </a:r>
                <a:r>
                  <a:rPr lang="cs-CZ" sz="2400" b="1" dirty="0">
                    <a:solidFill>
                      <a:srgbClr val="1436CA"/>
                    </a:solidFill>
                  </a:rPr>
                  <a:t>křížovou korelaci</a:t>
                </a:r>
                <a:r>
                  <a:rPr lang="cs-CZ" sz="2400" b="1" dirty="0"/>
                  <a:t> </a:t>
                </a:r>
                <a:r>
                  <a:rPr lang="en-US" sz="2400" dirty="0" err="1"/>
                  <a:t>dvou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různých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signálů</a:t>
                </a:r>
                <a:r>
                  <a:rPr lang="en-US" sz="2400" dirty="0"/>
                  <a:t>,</a:t>
                </a:r>
                <a:br>
                  <a:rPr lang="cs-CZ" sz="2400" dirty="0"/>
                </a:br>
                <a:r>
                  <a:rPr lang="en-US" sz="2400" dirty="0" err="1"/>
                  <a:t>dobré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například</a:t>
                </a:r>
                <a:r>
                  <a:rPr lang="en-US" sz="2400" dirty="0"/>
                  <a:t> pro</a:t>
                </a:r>
                <a:r>
                  <a:rPr lang="cs-CZ" sz="2400" dirty="0"/>
                  <a:t>:</a:t>
                </a:r>
                <a:endParaRPr lang="en-US" sz="2400" dirty="0"/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  <a:defRPr/>
                </a:pPr>
                <a:r>
                  <a:rPr lang="en-US" sz="2000" dirty="0" err="1"/>
                  <a:t>Odhad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korelace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mezi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vlnou</a:t>
                </a:r>
                <a:r>
                  <a:rPr lang="en-US" sz="2000" dirty="0"/>
                  <a:t> tsunami a </a:t>
                </a:r>
                <a:r>
                  <a:rPr lang="en-US" sz="2000" dirty="0" err="1"/>
                  <a:t>úrovní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radiace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Fukušimě</a:t>
                </a:r>
                <a:r>
                  <a:rPr lang="en-US" sz="2000" dirty="0"/>
                  <a:t> </a:t>
                </a:r>
              </a:p>
              <a:p>
                <a:pPr lvl="1">
                  <a:lnSpc>
                    <a:spcPct val="100000"/>
                  </a:lnSpc>
                  <a:spcAft>
                    <a:spcPts val="600"/>
                  </a:spcAft>
                  <a:defRPr/>
                </a:pPr>
                <a:r>
                  <a:rPr lang="pl-PL" sz="2000" dirty="0"/>
                  <a:t>Obrat společnosti a cena jejích akcií</a:t>
                </a:r>
                <a:r>
                  <a:rPr lang="en-US" sz="2000" dirty="0"/>
                  <a:t>…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np.correlate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314D3189-8E9F-E0B3-6081-E974003E7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58400" cy="4895850"/>
              </a:xfrm>
              <a:blipFill>
                <a:blip r:embed="rId2"/>
                <a:stretch>
                  <a:fillRect l="-915" t="-1741" b="-16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>
            <a:extLst>
              <a:ext uri="{FF2B5EF4-FFF2-40B4-BE49-F238E27FC236}">
                <a16:creationId xmlns:a16="http://schemas.microsoft.com/office/drawing/2014/main" id="{C75E727A-8C06-F243-BC4A-0583C498982D}"/>
              </a:ext>
            </a:extLst>
          </p:cNvPr>
          <p:cNvSpPr/>
          <p:nvPr/>
        </p:nvSpPr>
        <p:spPr>
          <a:xfrm>
            <a:off x="6816725" y="2708275"/>
            <a:ext cx="4248150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x[n]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C5F553F-AD1B-ED98-ECE6-CC0D6BDA6BD3}"/>
              </a:ext>
            </a:extLst>
          </p:cNvPr>
          <p:cNvSpPr/>
          <p:nvPr/>
        </p:nvSpPr>
        <p:spPr>
          <a:xfrm>
            <a:off x="6311900" y="3082925"/>
            <a:ext cx="4248150" cy="28733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</a:t>
            </a:r>
            <a:r>
              <a:rPr lang="en-US" dirty="0" err="1">
                <a:solidFill>
                  <a:schemeClr val="tx1"/>
                </a:solidFill>
              </a:rPr>
              <a:t>n+k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pic>
        <p:nvPicPr>
          <p:cNvPr id="39943" name="Obrázek 1">
            <a:extLst>
              <a:ext uri="{FF2B5EF4-FFF2-40B4-BE49-F238E27FC236}">
                <a16:creationId xmlns:a16="http://schemas.microsoft.com/office/drawing/2014/main" id="{6247FF89-E873-7077-3D91-5D9FE73ED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1768475"/>
            <a:ext cx="31321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Obrázek 6">
            <a:extLst>
              <a:ext uri="{FF2B5EF4-FFF2-40B4-BE49-F238E27FC236}">
                <a16:creationId xmlns:a16="http://schemas.microsoft.com/office/drawing/2014/main" id="{DF38C3E6-E183-D81F-4DFA-C0A806C28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5840413"/>
            <a:ext cx="35210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CA66E24-24BE-5642-1FCA-A0B047EFC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28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4D5B91C9-5DC8-FDD2-B84A-8448222D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V</a:t>
            </a:r>
            <a:r>
              <a:rPr lang="en-US" altLang="en-US" b="1" dirty="0" err="1">
                <a:solidFill>
                  <a:srgbClr val="1436CA"/>
                </a:solidFill>
              </a:rPr>
              <a:t>ych</a:t>
            </a:r>
            <a:r>
              <a:rPr lang="cs-CZ" altLang="en-US" b="1" dirty="0" err="1">
                <a:solidFill>
                  <a:srgbClr val="1436CA"/>
                </a:solidFill>
              </a:rPr>
              <a:t>ýlený</a:t>
            </a:r>
            <a:r>
              <a:rPr lang="cs-CZ" altLang="en-US" b="1" dirty="0">
                <a:solidFill>
                  <a:srgbClr val="1436CA"/>
                </a:solidFill>
              </a:rPr>
              <a:t> odhad</a:t>
            </a:r>
            <a:r>
              <a:rPr lang="en-US" altLang="en-US" b="1" dirty="0"/>
              <a:t> </a:t>
            </a:r>
            <a:r>
              <a:rPr lang="en-US" altLang="en-US" i="1" dirty="0"/>
              <a:t>R[k]</a:t>
            </a:r>
            <a:r>
              <a:rPr lang="en-US" alt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1A70053-6580-7FBD-D3C4-8B847B6CE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/>
                  <a:t>Signál </a:t>
                </a:r>
                <a:r>
                  <a:rPr lang="en-US" dirty="0" err="1"/>
                  <a:t>má</a:t>
                </a:r>
                <a:r>
                  <a:rPr lang="en-US" dirty="0"/>
                  <a:t> </a:t>
                </a:r>
                <a:r>
                  <a:rPr lang="en-US" dirty="0" err="1"/>
                  <a:t>vzorky</a:t>
                </a:r>
                <a:r>
                  <a:rPr lang="en-US" dirty="0"/>
                  <a:t> </a:t>
                </a:r>
                <a:r>
                  <a:rPr lang="en-US" i="1" dirty="0"/>
                  <a:t>0 … N–1</a:t>
                </a:r>
                <a:r>
                  <a:rPr lang="en-US" dirty="0"/>
                  <a:t>, </a:t>
                </a:r>
                <a:r>
                  <a:rPr lang="cs-CZ" dirty="0"/>
                  <a:t>můžeme běžet s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od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–(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</a:t>
                </a:r>
                <a:r>
                  <a:rPr lang="cs-CZ" dirty="0"/>
                  <a:t>do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i="1" dirty="0"/>
              </a:p>
              <a:p>
                <a:pPr>
                  <a:defRPr/>
                </a:pPr>
                <a:r>
                  <a:rPr lang="en-US" dirty="0" err="1"/>
                  <a:t>Dělíme</a:t>
                </a:r>
                <a:r>
                  <a:rPr lang="en-US" dirty="0"/>
                  <a:t> </a:t>
                </a:r>
                <a:r>
                  <a:rPr lang="en-US" b="1" dirty="0" err="1"/>
                  <a:t>stejným</a:t>
                </a:r>
                <a:r>
                  <a:rPr lang="en-US" b="1" dirty="0"/>
                  <a:t> </a:t>
                </a:r>
                <a:r>
                  <a:rPr lang="en-US" b="1" dirty="0" err="1"/>
                  <a:t>počtem</a:t>
                </a:r>
                <a:r>
                  <a:rPr lang="en-US" b="1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</a:t>
                </a:r>
                <a:r>
                  <a:rPr lang="en-US" i="1" dirty="0"/>
                  <a:t>N, </a:t>
                </a:r>
              </a:p>
              <a:p>
                <a:pPr>
                  <a:defRPr/>
                </a:pPr>
                <a:r>
                  <a:rPr lang="en-US" b="1" i="1" dirty="0"/>
                  <a:t>k = 0</a:t>
                </a:r>
                <a:r>
                  <a:rPr lang="en-US" dirty="0"/>
                  <a:t>: </a:t>
                </a:r>
                <a:r>
                  <a:rPr lang="en-US" dirty="0" err="1"/>
                  <a:t>nejvyšší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(N) pro </a:t>
                </a:r>
                <a:r>
                  <a:rPr lang="en-US" dirty="0" err="1"/>
                  <a:t>odhad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=&gt; </a:t>
                </a:r>
                <a:r>
                  <a:rPr lang="en-US" b="1" dirty="0" err="1"/>
                  <a:t>vysoká</a:t>
                </a:r>
                <a:r>
                  <a:rPr lang="en-US" b="1" dirty="0"/>
                  <a:t> </a:t>
                </a:r>
                <a:r>
                  <a:rPr lang="en-US" b="1" dirty="0" err="1"/>
                  <a:t>hodnota</a:t>
                </a:r>
                <a:endParaRPr lang="en-US" b="1" dirty="0"/>
              </a:p>
              <a:p>
                <a:pPr>
                  <a:defRPr/>
                </a:pPr>
                <a:endParaRPr lang="en-US" sz="800" dirty="0"/>
              </a:p>
              <a:p>
                <a:pPr>
                  <a:defRPr/>
                </a:pPr>
                <a:r>
                  <a:rPr lang="en-US" b="1" dirty="0"/>
                  <a:t>Mal</a:t>
                </a:r>
                <a:r>
                  <a:rPr lang="cs-CZ" b="1" dirty="0"/>
                  <a:t>é</a:t>
                </a:r>
                <a:r>
                  <a:rPr lang="en-US" b="1" dirty="0"/>
                  <a:t> </a:t>
                </a:r>
                <a:r>
                  <a:rPr lang="en-US" b="1" i="1" dirty="0"/>
                  <a:t>k</a:t>
                </a:r>
                <a:r>
                  <a:rPr lang="en-US" dirty="0"/>
                  <a:t>: stále </a:t>
                </a:r>
                <a:r>
                  <a:rPr lang="en-US" dirty="0" err="1"/>
                  <a:t>dostatek</a:t>
                </a:r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pro </a:t>
                </a:r>
                <a:r>
                  <a:rPr lang="en-US" dirty="0" err="1"/>
                  <a:t>odhad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=&gt; </a:t>
                </a:r>
                <a:r>
                  <a:rPr lang="en-US" b="1" dirty="0"/>
                  <a:t>stále </a:t>
                </a:r>
                <a:r>
                  <a:rPr lang="en-US" b="1" dirty="0" err="1"/>
                  <a:t>vysoká</a:t>
                </a:r>
                <a:r>
                  <a:rPr lang="en-US" b="1" dirty="0"/>
                  <a:t> </a:t>
                </a:r>
                <a:r>
                  <a:rPr lang="en-US" b="1" dirty="0" err="1"/>
                  <a:t>hodnota</a:t>
                </a:r>
                <a:endParaRPr lang="en-US" b="1" dirty="0"/>
              </a:p>
              <a:p>
                <a:pPr>
                  <a:defRPr/>
                </a:pPr>
                <a:endParaRPr lang="en-US" sz="800" dirty="0"/>
              </a:p>
              <a:p>
                <a:pPr>
                  <a:defRPr/>
                </a:pPr>
                <a:r>
                  <a:rPr lang="cs-CZ" b="1" dirty="0"/>
                  <a:t>Velké</a:t>
                </a:r>
                <a:r>
                  <a:rPr lang="en-US" b="1" dirty="0"/>
                  <a:t> </a:t>
                </a:r>
                <a:r>
                  <a:rPr lang="en-US" b="1" i="1" dirty="0"/>
                  <a:t>k</a:t>
                </a:r>
                <a:r>
                  <a:rPr lang="en-US" dirty="0"/>
                  <a:t>: </a:t>
                </a:r>
                <a:r>
                  <a:rPr lang="en-US" dirty="0" err="1"/>
                  <a:t>několik</a:t>
                </a:r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pro </a:t>
                </a:r>
                <a:r>
                  <a:rPr lang="en-US" dirty="0" err="1"/>
                  <a:t>odhad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=&gt; </a:t>
                </a:r>
                <a:r>
                  <a:rPr lang="en-US" b="1" dirty="0" err="1"/>
                  <a:t>nízká</a:t>
                </a:r>
                <a:r>
                  <a:rPr lang="en-US" b="1" dirty="0"/>
                  <a:t> </a:t>
                </a:r>
                <a:r>
                  <a:rPr lang="en-US" b="1" dirty="0" err="1"/>
                  <a:t>hodnota</a:t>
                </a:r>
                <a:endParaRPr lang="cs-CZ" b="1" dirty="0"/>
              </a:p>
              <a:p>
                <a:pPr>
                  <a:defRPr/>
                </a:pPr>
                <a:endParaRPr lang="cs-CZ" sz="800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biased_Rk_estimate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1A70053-6580-7FBD-D3C4-8B847B6CE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63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>
            <a:extLst>
              <a:ext uri="{FF2B5EF4-FFF2-40B4-BE49-F238E27FC236}">
                <a16:creationId xmlns:a16="http://schemas.microsoft.com/office/drawing/2014/main" id="{4190E300-48D1-3E16-5F36-248E48EC1A60}"/>
              </a:ext>
            </a:extLst>
          </p:cNvPr>
          <p:cNvSpPr/>
          <p:nvPr/>
        </p:nvSpPr>
        <p:spPr>
          <a:xfrm>
            <a:off x="7680325" y="3213100"/>
            <a:ext cx="4248150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x[n]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97579DF-196C-D6D3-479E-7B24E063DE1D}"/>
              </a:ext>
            </a:extLst>
          </p:cNvPr>
          <p:cNvSpPr/>
          <p:nvPr/>
        </p:nvSpPr>
        <p:spPr>
          <a:xfrm>
            <a:off x="7680325" y="3536950"/>
            <a:ext cx="4248150" cy="28733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</a:t>
            </a:r>
            <a:r>
              <a:rPr lang="en-US" dirty="0" err="1">
                <a:solidFill>
                  <a:schemeClr val="tx1"/>
                </a:solidFill>
              </a:rPr>
              <a:t>n+k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A8A0DA-72FB-B995-44E8-1E839490AB5B}"/>
              </a:ext>
            </a:extLst>
          </p:cNvPr>
          <p:cNvSpPr/>
          <p:nvPr/>
        </p:nvSpPr>
        <p:spPr>
          <a:xfrm>
            <a:off x="7677150" y="4484688"/>
            <a:ext cx="4248150" cy="287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x[n]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648CA50-BD38-7314-57F0-DC6F186D5881}"/>
              </a:ext>
            </a:extLst>
          </p:cNvPr>
          <p:cNvSpPr/>
          <p:nvPr/>
        </p:nvSpPr>
        <p:spPr>
          <a:xfrm>
            <a:off x="7535863" y="4829175"/>
            <a:ext cx="4248150" cy="2889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</a:t>
            </a:r>
            <a:r>
              <a:rPr lang="en-US" dirty="0" err="1">
                <a:solidFill>
                  <a:schemeClr val="tx1"/>
                </a:solidFill>
              </a:rPr>
              <a:t>n+k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C6855FC-FDE3-E965-0EB5-7F34567697DD}"/>
              </a:ext>
            </a:extLst>
          </p:cNvPr>
          <p:cNvSpPr/>
          <p:nvPr/>
        </p:nvSpPr>
        <p:spPr>
          <a:xfrm>
            <a:off x="7677150" y="5595938"/>
            <a:ext cx="4248150" cy="287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x[n]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2A5BD4D-3FAF-2566-E46E-03657981A457}"/>
              </a:ext>
            </a:extLst>
          </p:cNvPr>
          <p:cNvSpPr/>
          <p:nvPr/>
        </p:nvSpPr>
        <p:spPr>
          <a:xfrm>
            <a:off x="3648075" y="5929313"/>
            <a:ext cx="4248150" cy="2889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</a:t>
            </a:r>
            <a:r>
              <a:rPr lang="en-US" dirty="0" err="1">
                <a:solidFill>
                  <a:schemeClr val="tx1"/>
                </a:solidFill>
              </a:rPr>
              <a:t>n+k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pic>
        <p:nvPicPr>
          <p:cNvPr id="40971" name="Obrázek 1">
            <a:extLst>
              <a:ext uri="{FF2B5EF4-FFF2-40B4-BE49-F238E27FC236}">
                <a16:creationId xmlns:a16="http://schemas.microsoft.com/office/drawing/2014/main" id="{3E7325B0-904D-8B44-590E-60EC0718F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35200"/>
            <a:ext cx="33845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DF7C4A8-C845-E075-56C2-4C413FFE0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29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6">
            <a:extLst>
              <a:ext uri="{FF2B5EF4-FFF2-40B4-BE49-F238E27FC236}">
                <a16:creationId xmlns:a16="http://schemas.microsoft.com/office/drawing/2014/main" id="{B71B598E-3F99-5F12-CA29-D9A68F27A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697038"/>
            <a:ext cx="6445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Nadpis 1">
            <a:extLst>
              <a:ext uri="{FF2B5EF4-FFF2-40B4-BE49-F238E27FC236}">
                <a16:creationId xmlns:a16="http://schemas.microsoft.com/office/drawing/2014/main" id="{7B916F1C-760B-B7E4-6611-4D572E1A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12172949" cy="1325563"/>
          </a:xfrm>
        </p:spPr>
        <p:txBody>
          <a:bodyPr/>
          <a:lstStyle/>
          <a:p>
            <a:pPr algn="ctr" eaLnBrk="1" hangingPunct="1"/>
            <a:r>
              <a:rPr lang="cs-CZ" altLang="en-US" b="1" dirty="0">
                <a:solidFill>
                  <a:srgbClr val="1436CA"/>
                </a:solidFill>
              </a:rPr>
              <a:t>S</a:t>
            </a:r>
            <a:r>
              <a:rPr lang="en-US" altLang="en-US" b="1" dirty="0" err="1">
                <a:solidFill>
                  <a:srgbClr val="1436CA"/>
                </a:solidFill>
              </a:rPr>
              <a:t>oubor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realizac</a:t>
            </a:r>
            <a:r>
              <a:rPr lang="cs-CZ" altLang="en-US" dirty="0">
                <a:solidFill>
                  <a:srgbClr val="1436CA"/>
                </a:solidFill>
              </a:rPr>
              <a:t>í</a:t>
            </a:r>
            <a:r>
              <a:rPr lang="cs-CZ" altLang="en-US" dirty="0"/>
              <a:t> </a:t>
            </a:r>
            <a:r>
              <a:rPr lang="en-US" altLang="en-US" dirty="0"/>
              <a:t>– </a:t>
            </a:r>
            <a:r>
              <a:rPr lang="en-US" altLang="en-US" dirty="0" err="1"/>
              <a:t>Přemýšlejte</a:t>
            </a:r>
            <a:r>
              <a:rPr lang="en-US" altLang="en-US" dirty="0"/>
              <a:t> o </a:t>
            </a:r>
            <a:r>
              <a:rPr lang="en-US" altLang="en-US" dirty="0" err="1"/>
              <a:t>tlačítku</a:t>
            </a:r>
            <a:r>
              <a:rPr lang="en-US" altLang="en-US" dirty="0"/>
              <a:t> "</a:t>
            </a:r>
            <a:r>
              <a:rPr lang="en-US" altLang="en-US" dirty="0" err="1"/>
              <a:t>Přehrát</a:t>
            </a:r>
            <a:r>
              <a:rPr lang="en-US" altLang="en-US" dirty="0"/>
              <a:t>" ...</a:t>
            </a:r>
          </a:p>
        </p:txBody>
      </p:sp>
      <p:grpSp>
        <p:nvGrpSpPr>
          <p:cNvPr id="17412" name="Skupina 10">
            <a:extLst>
              <a:ext uri="{FF2B5EF4-FFF2-40B4-BE49-F238E27FC236}">
                <a16:creationId xmlns:a16="http://schemas.microsoft.com/office/drawing/2014/main" id="{085A8F43-EE61-9471-B9A4-76A304C0F17D}"/>
              </a:ext>
            </a:extLst>
          </p:cNvPr>
          <p:cNvGrpSpPr>
            <a:grpSpLocks/>
          </p:cNvGrpSpPr>
          <p:nvPr/>
        </p:nvGrpSpPr>
        <p:grpSpPr bwMode="auto">
          <a:xfrm>
            <a:off x="1787525" y="1952625"/>
            <a:ext cx="8642350" cy="300038"/>
            <a:chOff x="238806" y="1705000"/>
            <a:chExt cx="8640960" cy="300132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4DA6B3CF-DF08-145B-733E-E88C25B7339C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F02D496-3B25-46AE-6959-17DCE60CAE33}"/>
                </a:ext>
              </a:extLst>
            </p:cNvPr>
            <p:cNvCxnSpPr/>
            <p:nvPr/>
          </p:nvCxnSpPr>
          <p:spPr>
            <a:xfrm flipV="1">
              <a:off x="670537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1DA9DFBE-9D9B-D6E9-9160-6DC58D60C7CA}"/>
                </a:ext>
              </a:extLst>
            </p:cNvPr>
            <p:cNvCxnSpPr/>
            <p:nvPr/>
          </p:nvCxnSpPr>
          <p:spPr>
            <a:xfrm flipV="1">
              <a:off x="1348291" y="1725644"/>
              <a:ext cx="7936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600E8876-C21C-5264-9ACC-97F2F9B46303}"/>
                </a:ext>
              </a:extLst>
            </p:cNvPr>
            <p:cNvCxnSpPr/>
            <p:nvPr/>
          </p:nvCxnSpPr>
          <p:spPr>
            <a:xfrm flipV="1">
              <a:off x="2019695" y="1705000"/>
              <a:ext cx="9523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423342D7-4A1B-61DB-29CB-8B7DF690977E}"/>
                </a:ext>
              </a:extLst>
            </p:cNvPr>
            <p:cNvCxnSpPr/>
            <p:nvPr/>
          </p:nvCxnSpPr>
          <p:spPr>
            <a:xfrm flipV="1">
              <a:off x="534338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F3E52B7D-07F8-477C-AFD4-6271D4DC46D5}"/>
                </a:ext>
              </a:extLst>
            </p:cNvPr>
            <p:cNvCxnSpPr/>
            <p:nvPr/>
          </p:nvCxnSpPr>
          <p:spPr>
            <a:xfrm flipV="1">
              <a:off x="8665488" y="1705000"/>
              <a:ext cx="7936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3" name="Skupina 11">
            <a:extLst>
              <a:ext uri="{FF2B5EF4-FFF2-40B4-BE49-F238E27FC236}">
                <a16:creationId xmlns:a16="http://schemas.microsoft.com/office/drawing/2014/main" id="{1768FF22-B1C9-9DCC-C796-9240EC48890B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2371725"/>
            <a:ext cx="8640762" cy="300038"/>
            <a:chOff x="238806" y="1705000"/>
            <a:chExt cx="8640960" cy="300132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74F662D1-6AAC-A1C9-BE82-3D425F35D342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5A4E5633-E5B7-CE67-F4ED-7DCE5D44776A}"/>
                </a:ext>
              </a:extLst>
            </p:cNvPr>
            <p:cNvCxnSpPr/>
            <p:nvPr/>
          </p:nvCxnSpPr>
          <p:spPr>
            <a:xfrm flipV="1">
              <a:off x="670616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A0B094FF-7D19-BA79-5379-038CB4FA9EAA}"/>
                </a:ext>
              </a:extLst>
            </p:cNvPr>
            <p:cNvCxnSpPr/>
            <p:nvPr/>
          </p:nvCxnSpPr>
          <p:spPr>
            <a:xfrm flipV="1">
              <a:off x="1348493" y="1725644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3201CEE4-1CEA-E0A6-355D-EA4456D7F43F}"/>
                </a:ext>
              </a:extLst>
            </p:cNvPr>
            <p:cNvCxnSpPr/>
            <p:nvPr/>
          </p:nvCxnSpPr>
          <p:spPr>
            <a:xfrm flipV="1">
              <a:off x="2020022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63891B3F-A50C-5CDC-0727-BDC4F252EFD0}"/>
                </a:ext>
              </a:extLst>
            </p:cNvPr>
            <p:cNvCxnSpPr/>
            <p:nvPr/>
          </p:nvCxnSpPr>
          <p:spPr>
            <a:xfrm flipV="1">
              <a:off x="5342735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57E62032-F9A1-4236-DE99-00BE0D55CA9A}"/>
                </a:ext>
              </a:extLst>
            </p:cNvPr>
            <p:cNvCxnSpPr/>
            <p:nvPr/>
          </p:nvCxnSpPr>
          <p:spPr>
            <a:xfrm flipV="1">
              <a:off x="8665449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4" name="Skupina 18">
            <a:extLst>
              <a:ext uri="{FF2B5EF4-FFF2-40B4-BE49-F238E27FC236}">
                <a16:creationId xmlns:a16="http://schemas.microsoft.com/office/drawing/2014/main" id="{3997AC7E-DA85-17B4-685F-23152DFFF61A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2811463"/>
            <a:ext cx="8640762" cy="300037"/>
            <a:chOff x="238806" y="1705000"/>
            <a:chExt cx="8640960" cy="300132"/>
          </a:xfrm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D428B947-EF6A-C293-73C7-F71B3683CA03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01E85F5B-5B1E-1E4B-62C7-DAD4158829AA}"/>
                </a:ext>
              </a:extLst>
            </p:cNvPr>
            <p:cNvCxnSpPr/>
            <p:nvPr/>
          </p:nvCxnSpPr>
          <p:spPr>
            <a:xfrm flipV="1">
              <a:off x="670616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DB40FEF0-88C6-C124-B9A1-435A5A354910}"/>
                </a:ext>
              </a:extLst>
            </p:cNvPr>
            <p:cNvCxnSpPr/>
            <p:nvPr/>
          </p:nvCxnSpPr>
          <p:spPr>
            <a:xfrm flipV="1">
              <a:off x="1348493" y="1725644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F6C7555B-0D4C-6BBA-D3B8-C23CA67B422C}"/>
                </a:ext>
              </a:extLst>
            </p:cNvPr>
            <p:cNvCxnSpPr/>
            <p:nvPr/>
          </p:nvCxnSpPr>
          <p:spPr>
            <a:xfrm flipV="1">
              <a:off x="2020022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E74CE068-025D-DC62-005D-0A4D007799E2}"/>
                </a:ext>
              </a:extLst>
            </p:cNvPr>
            <p:cNvCxnSpPr/>
            <p:nvPr/>
          </p:nvCxnSpPr>
          <p:spPr>
            <a:xfrm flipV="1">
              <a:off x="5342735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2F5EE598-78E3-E1BF-2FE8-AB2882BCBD32}"/>
                </a:ext>
              </a:extLst>
            </p:cNvPr>
            <p:cNvCxnSpPr/>
            <p:nvPr/>
          </p:nvCxnSpPr>
          <p:spPr>
            <a:xfrm flipV="1">
              <a:off x="8665449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5" name="Skupina 32">
            <a:extLst>
              <a:ext uri="{FF2B5EF4-FFF2-40B4-BE49-F238E27FC236}">
                <a16:creationId xmlns:a16="http://schemas.microsoft.com/office/drawing/2014/main" id="{6E542F71-B249-8E21-DE41-20D7719EE3B6}"/>
              </a:ext>
            </a:extLst>
          </p:cNvPr>
          <p:cNvGrpSpPr>
            <a:grpSpLocks/>
          </p:cNvGrpSpPr>
          <p:nvPr/>
        </p:nvGrpSpPr>
        <p:grpSpPr bwMode="auto">
          <a:xfrm>
            <a:off x="1787525" y="4630738"/>
            <a:ext cx="8642350" cy="300037"/>
            <a:chOff x="238806" y="1705000"/>
            <a:chExt cx="8640960" cy="300132"/>
          </a:xfrm>
        </p:grpSpPr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ED80DBE-0637-8E02-A900-C0AEE19C5CAA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E89BEBF0-6EEA-4E83-FD00-491FA5243097}"/>
                </a:ext>
              </a:extLst>
            </p:cNvPr>
            <p:cNvCxnSpPr/>
            <p:nvPr/>
          </p:nvCxnSpPr>
          <p:spPr>
            <a:xfrm flipV="1">
              <a:off x="670537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38059FD7-7DAC-74B5-532D-785EAFC75C37}"/>
                </a:ext>
              </a:extLst>
            </p:cNvPr>
            <p:cNvCxnSpPr/>
            <p:nvPr/>
          </p:nvCxnSpPr>
          <p:spPr>
            <a:xfrm flipV="1">
              <a:off x="1348291" y="1725644"/>
              <a:ext cx="7936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57C0C499-7F4D-A544-CBBE-DA5002C78FEF}"/>
                </a:ext>
              </a:extLst>
            </p:cNvPr>
            <p:cNvCxnSpPr/>
            <p:nvPr/>
          </p:nvCxnSpPr>
          <p:spPr>
            <a:xfrm flipV="1">
              <a:off x="2019695" y="1705000"/>
              <a:ext cx="9523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C76AB12E-368E-20B2-C184-995A8468CE44}"/>
                </a:ext>
              </a:extLst>
            </p:cNvPr>
            <p:cNvCxnSpPr/>
            <p:nvPr/>
          </p:nvCxnSpPr>
          <p:spPr>
            <a:xfrm flipV="1">
              <a:off x="534338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5210AF34-C895-BAC8-B033-31B227DDE6BE}"/>
                </a:ext>
              </a:extLst>
            </p:cNvPr>
            <p:cNvCxnSpPr/>
            <p:nvPr/>
          </p:nvCxnSpPr>
          <p:spPr>
            <a:xfrm flipV="1">
              <a:off x="8665488" y="1705000"/>
              <a:ext cx="7936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6" name="Skupina 39">
            <a:extLst>
              <a:ext uri="{FF2B5EF4-FFF2-40B4-BE49-F238E27FC236}">
                <a16:creationId xmlns:a16="http://schemas.microsoft.com/office/drawing/2014/main" id="{6E65FD70-439B-1823-A19B-3AE18F7197CC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6332538"/>
            <a:ext cx="8640762" cy="300037"/>
            <a:chOff x="238806" y="1705000"/>
            <a:chExt cx="8640960" cy="300132"/>
          </a:xfrm>
        </p:grpSpPr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2DBC8151-A584-A78E-8255-6EB222DD18E4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FD872623-4414-B5CD-6F87-B2A8993AEAC8}"/>
                </a:ext>
              </a:extLst>
            </p:cNvPr>
            <p:cNvCxnSpPr/>
            <p:nvPr/>
          </p:nvCxnSpPr>
          <p:spPr>
            <a:xfrm flipV="1">
              <a:off x="670616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B385261A-EB78-8C47-CE30-1626E6DD6C5D}"/>
                </a:ext>
              </a:extLst>
            </p:cNvPr>
            <p:cNvCxnSpPr/>
            <p:nvPr/>
          </p:nvCxnSpPr>
          <p:spPr>
            <a:xfrm flipV="1">
              <a:off x="1348493" y="1725644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DF226F1C-80D8-11C8-5021-3DDB726A0AC0}"/>
                </a:ext>
              </a:extLst>
            </p:cNvPr>
            <p:cNvCxnSpPr/>
            <p:nvPr/>
          </p:nvCxnSpPr>
          <p:spPr>
            <a:xfrm flipV="1">
              <a:off x="2020022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F542B792-E945-F1D1-CB9E-D8F7C21A1F61}"/>
                </a:ext>
              </a:extLst>
            </p:cNvPr>
            <p:cNvCxnSpPr/>
            <p:nvPr/>
          </p:nvCxnSpPr>
          <p:spPr>
            <a:xfrm flipV="1">
              <a:off x="5342735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7BF41DC2-118C-EECB-B893-CFFEEEF1F038}"/>
                </a:ext>
              </a:extLst>
            </p:cNvPr>
            <p:cNvCxnSpPr/>
            <p:nvPr/>
          </p:nvCxnSpPr>
          <p:spPr>
            <a:xfrm flipV="1">
              <a:off x="8665449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7" name="Obrázek 47">
            <a:extLst>
              <a:ext uri="{FF2B5EF4-FFF2-40B4-BE49-F238E27FC236}">
                <a16:creationId xmlns:a16="http://schemas.microsoft.com/office/drawing/2014/main" id="{776DE5A9-ACA5-0C02-3005-1C6A28974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166938"/>
            <a:ext cx="6191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Obrázek 48">
            <a:extLst>
              <a:ext uri="{FF2B5EF4-FFF2-40B4-BE49-F238E27FC236}">
                <a16:creationId xmlns:a16="http://schemas.microsoft.com/office/drawing/2014/main" id="{38164BF6-40C2-7338-75C9-8218B44C2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4400550"/>
            <a:ext cx="644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Obrázek 49">
            <a:extLst>
              <a:ext uri="{FF2B5EF4-FFF2-40B4-BE49-F238E27FC236}">
                <a16:creationId xmlns:a16="http://schemas.microsoft.com/office/drawing/2014/main" id="{D0DF9281-033E-93BC-3CE2-F9971BC09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6132513"/>
            <a:ext cx="6715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C1D06A-E800-8038-C699-49449B968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2489674-F264-E39B-2049-5EB9020136C6}"/>
              </a:ext>
            </a:extLst>
          </p:cNvPr>
          <p:cNvSpPr txBox="1">
            <a:spLocks/>
          </p:cNvSpPr>
          <p:nvPr/>
        </p:nvSpPr>
        <p:spPr>
          <a:xfrm>
            <a:off x="342640" y="1490801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altLang="en-US" sz="2800" b="1" u="sng" dirty="0">
                <a:latin typeface="Calibri "/>
              </a:rPr>
              <a:t>V</a:t>
            </a:r>
            <a:r>
              <a:rPr lang="en-US" altLang="en-US" sz="2800" b="1" u="sng" dirty="0" err="1">
                <a:latin typeface="Calibri "/>
              </a:rPr>
              <a:t>ych</a:t>
            </a:r>
            <a:r>
              <a:rPr lang="cs-CZ" altLang="en-US" sz="2800" b="1" u="sng" dirty="0" err="1">
                <a:latin typeface="Calibri "/>
              </a:rPr>
              <a:t>ýlený</a:t>
            </a:r>
            <a:r>
              <a:rPr lang="cs-CZ" altLang="en-US" sz="2800" b="1" u="sng" dirty="0">
                <a:latin typeface="Calibri "/>
              </a:rPr>
              <a:t> odhad</a:t>
            </a:r>
            <a:r>
              <a:rPr lang="en-US" altLang="en-US" sz="2800" b="1" u="sng" dirty="0">
                <a:latin typeface="Calibri "/>
              </a:rPr>
              <a:t> </a:t>
            </a:r>
            <a:r>
              <a:rPr lang="en-US" altLang="en-US" sz="2800" i="1" u="sng" dirty="0">
                <a:latin typeface="Calibri "/>
              </a:rPr>
              <a:t>R[k]</a:t>
            </a:r>
            <a:r>
              <a:rPr lang="en-US" altLang="en-US" sz="2800" u="sng" dirty="0">
                <a:latin typeface="Calibri 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A5C1C6-BA63-EED8-9099-000831103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16632"/>
            <a:ext cx="7988776" cy="324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E3EDC9-8EAD-5621-55A3-01311FA45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601659"/>
            <a:ext cx="8066350" cy="3240000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ED6E08C7-DB60-9D31-0790-7532A33CA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30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21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13B79DEE-0F89-39EE-D63E-AC4FE75D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2938" cy="1325563"/>
          </a:xfrm>
        </p:spPr>
        <p:txBody>
          <a:bodyPr/>
          <a:lstStyle/>
          <a:p>
            <a:r>
              <a:rPr lang="cs-CZ" altLang="en-US" dirty="0">
                <a:solidFill>
                  <a:srgbClr val="1436CA"/>
                </a:solidFill>
              </a:rPr>
              <a:t>NE</a:t>
            </a:r>
            <a:r>
              <a:rPr lang="en-US" altLang="en-US" dirty="0" err="1">
                <a:solidFill>
                  <a:srgbClr val="1436CA"/>
                </a:solidFill>
              </a:rPr>
              <a:t>vych</a:t>
            </a:r>
            <a:r>
              <a:rPr lang="cs-CZ" altLang="en-US" dirty="0" err="1">
                <a:solidFill>
                  <a:srgbClr val="1436CA"/>
                </a:solidFill>
              </a:rPr>
              <a:t>ýlený</a:t>
            </a:r>
            <a:r>
              <a:rPr lang="cs-CZ" altLang="en-US" dirty="0">
                <a:solidFill>
                  <a:srgbClr val="1436CA"/>
                </a:solidFill>
              </a:rPr>
              <a:t> odhad </a:t>
            </a:r>
            <a:r>
              <a:rPr lang="en-US" altLang="en-US" i="1" dirty="0"/>
              <a:t>R[k]</a:t>
            </a:r>
            <a:r>
              <a:rPr lang="en-US" altLang="en-US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Zástupný symbol pro obsah 2">
                <a:extLst>
                  <a:ext uri="{FF2B5EF4-FFF2-40B4-BE49-F238E27FC236}">
                    <a16:creationId xmlns:a16="http://schemas.microsoft.com/office/drawing/2014/main" id="{4368C5FE-B0AE-AE18-4221-A6870CB70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02938" cy="4351338"/>
              </a:xfrm>
            </p:spPr>
            <p:txBody>
              <a:bodyPr/>
              <a:lstStyle/>
              <a:p>
                <a:r>
                  <a:rPr lang="en-US" altLang="en-US" dirty="0" err="1"/>
                  <a:t>Dělení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vždy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penalizuje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hodnoty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R[k]</a:t>
                </a:r>
                <a:r>
                  <a:rPr lang="en-US" altLang="en-US" dirty="0"/>
                  <a:t> za </a:t>
                </a:r>
                <a:r>
                  <a:rPr lang="en-US" altLang="en-US" dirty="0" err="1"/>
                  <a:t>vyšší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hodnoty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k.</a:t>
                </a:r>
              </a:p>
              <a:p>
                <a:r>
                  <a:rPr lang="en-US" altLang="en-US" dirty="0" err="1"/>
                  <a:t>Změňte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definici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R[k]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tak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abychom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dělili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vždy</a:t>
                </a:r>
                <a:br>
                  <a:rPr lang="cs-CZ" altLang="en-US" dirty="0"/>
                </a:br>
                <a:r>
                  <a:rPr lang="en-US" altLang="en-US" dirty="0" err="1"/>
                  <a:t>pouze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počtem</a:t>
                </a:r>
                <a:r>
                  <a:rPr lang="en-US" altLang="en-US" dirty="0"/>
                  <a:t> "</a:t>
                </a:r>
                <a:r>
                  <a:rPr lang="en-US" altLang="en-US" dirty="0" err="1"/>
                  <a:t>aktivních</a:t>
                </a:r>
                <a:r>
                  <a:rPr lang="en-US" altLang="en-US" dirty="0"/>
                  <a:t>" </a:t>
                </a:r>
                <a:r>
                  <a:rPr lang="en-US" altLang="en-US" dirty="0" err="1"/>
                  <a:t>vzorků</a:t>
                </a:r>
                <a:r>
                  <a:rPr lang="en-US" alt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dirty="0"/>
                  <a:t>Funguje pro </a:t>
                </a:r>
                <a:r>
                  <a:rPr lang="cs-CZ" altLang="en-US" dirty="0" err="1"/>
                  <a:t>kaldná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cs-CZ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altLang="en-US" dirty="0"/>
                  <a:t>-</a:t>
                </a:r>
                <a:r>
                  <a:rPr lang="cs-CZ" altLang="en-US" dirty="0" err="1"/>
                  <a:t>čka</a:t>
                </a:r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/>
                  <a:t> může být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záporné</a:t>
                </a:r>
                <a:r>
                  <a:rPr lang="en-US" altLang="en-US" dirty="0"/>
                  <a:t>, takže</a:t>
                </a:r>
                <a:r>
                  <a:rPr lang="cs-CZ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 je obecnější</a:t>
                </a:r>
              </a:p>
              <a:p>
                <a:r>
                  <a:rPr lang="cs-CZ" altLang="en-US" dirty="0" err="1"/>
                  <a:t>NEvychýlený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odhad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korelačních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koeficientů</a:t>
                </a: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41987" name="Zástupný symbol pro obsah 2">
                <a:extLst>
                  <a:ext uri="{FF2B5EF4-FFF2-40B4-BE49-F238E27FC236}">
                    <a16:creationId xmlns:a16="http://schemas.microsoft.com/office/drawing/2014/main" id="{4368C5FE-B0AE-AE18-4221-A6870CB70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02938" cy="4351338"/>
              </a:xfrm>
              <a:blipFill>
                <a:blip r:embed="rId2"/>
                <a:stretch>
                  <a:fillRect l="-1016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odorovný svitek 4">
            <a:extLst>
              <a:ext uri="{FF2B5EF4-FFF2-40B4-BE49-F238E27FC236}">
                <a16:creationId xmlns:a16="http://schemas.microsoft.com/office/drawing/2014/main" id="{19F1F256-814A-C738-4FDD-CCB23D755871}"/>
              </a:ext>
            </a:extLst>
          </p:cNvPr>
          <p:cNvSpPr/>
          <p:nvPr/>
        </p:nvSpPr>
        <p:spPr>
          <a:xfrm>
            <a:off x="8756650" y="2349500"/>
            <a:ext cx="3243263" cy="2519363"/>
          </a:xfrm>
          <a:prstGeom prst="horizont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Spravedlnost</a:t>
            </a:r>
            <a:r>
              <a:rPr lang="en-US" sz="2400" b="1" dirty="0"/>
              <a:t> pro </a:t>
            </a:r>
            <a:r>
              <a:rPr lang="en-US" sz="2400" b="1" dirty="0" err="1"/>
              <a:t>korelační</a:t>
            </a:r>
            <a:r>
              <a:rPr lang="en-US" sz="2400" b="1" dirty="0"/>
              <a:t> </a:t>
            </a:r>
            <a:r>
              <a:rPr lang="en-US" sz="2400" b="1" dirty="0" err="1"/>
              <a:t>koeficienty</a:t>
            </a:r>
            <a:r>
              <a:rPr lang="en-US" sz="2400" b="1" dirty="0"/>
              <a:t>! </a:t>
            </a:r>
          </a:p>
        </p:txBody>
      </p:sp>
      <p:pic>
        <p:nvPicPr>
          <p:cNvPr id="41990" name="Obrázek 1">
            <a:extLst>
              <a:ext uri="{FF2B5EF4-FFF2-40B4-BE49-F238E27FC236}">
                <a16:creationId xmlns:a16="http://schemas.microsoft.com/office/drawing/2014/main" id="{2B8545AE-40C9-42B3-E934-5057C26D0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42" y="4725144"/>
            <a:ext cx="4764916" cy="95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FA01F1-C8A2-1D46-AE2F-37F554C48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31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28263592-C26B-50D8-203D-809098D1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365125"/>
            <a:ext cx="11234464" cy="1325563"/>
          </a:xfrm>
        </p:spPr>
        <p:txBody>
          <a:bodyPr/>
          <a:lstStyle/>
          <a:p>
            <a:r>
              <a:rPr lang="en-US" altLang="en-US" dirty="0" err="1"/>
              <a:t>Nebezpečí</a:t>
            </a:r>
            <a:r>
              <a:rPr lang="en-US" altLang="en-US" dirty="0"/>
              <a:t> ne</a:t>
            </a:r>
            <a:r>
              <a:rPr lang="cs-CZ" altLang="en-US" dirty="0"/>
              <a:t>vychýleného</a:t>
            </a:r>
            <a:r>
              <a:rPr lang="en-US" altLang="en-US" dirty="0"/>
              <a:t> </a:t>
            </a:r>
            <a:r>
              <a:rPr lang="en-US" altLang="en-US" dirty="0" err="1"/>
              <a:t>odhadu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32ADB9-0C01-3FC8-0994-100F07AB8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/>
              <a:t>k = 0</a:t>
            </a:r>
            <a:r>
              <a:rPr lang="en-US" dirty="0"/>
              <a:t>: </a:t>
            </a:r>
            <a:r>
              <a:rPr lang="en-US" dirty="0" err="1"/>
              <a:t>nejvyšší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vzorků</a:t>
            </a:r>
            <a:r>
              <a:rPr lang="en-US" dirty="0"/>
              <a:t> (N) pro </a:t>
            </a:r>
            <a:r>
              <a:rPr lang="en-US" dirty="0" err="1"/>
              <a:t>odhad</a:t>
            </a:r>
            <a:r>
              <a:rPr lang="en-US" dirty="0"/>
              <a:t>,</a:t>
            </a:r>
            <a:br>
              <a:rPr lang="cs-CZ" dirty="0"/>
            </a:br>
            <a:r>
              <a:rPr lang="en-US" i="1" dirty="0" err="1"/>
              <a:t>normalizátor</a:t>
            </a:r>
            <a:r>
              <a:rPr lang="cs-CZ" i="1" dirty="0"/>
              <a:t> </a:t>
            </a:r>
            <a:r>
              <a:rPr lang="en-US" i="1" dirty="0"/>
              <a:t>= N </a:t>
            </a:r>
            <a:br>
              <a:rPr lang="en-US" dirty="0"/>
            </a:br>
            <a:r>
              <a:rPr lang="en-US" dirty="0"/>
              <a:t>=&gt; </a:t>
            </a:r>
            <a:r>
              <a:rPr lang="en-US" b="1" dirty="0" err="1"/>
              <a:t>vysoká</a:t>
            </a:r>
            <a:r>
              <a:rPr lang="en-US" b="1" dirty="0"/>
              <a:t> </a:t>
            </a:r>
            <a:r>
              <a:rPr lang="en-US" dirty="0" err="1"/>
              <a:t>hodnota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B050"/>
                </a:solidFill>
              </a:rPr>
              <a:t>spolehlivý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odhad</a:t>
            </a:r>
            <a:endParaRPr lang="en-US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cs-CZ" b="1" dirty="0"/>
              <a:t>Malé</a:t>
            </a:r>
            <a:r>
              <a:rPr lang="en-US" b="1" dirty="0"/>
              <a:t> </a:t>
            </a:r>
            <a:r>
              <a:rPr lang="en-US" b="1" i="1" dirty="0"/>
              <a:t>k</a:t>
            </a:r>
            <a:r>
              <a:rPr lang="en-US" dirty="0"/>
              <a:t>: stále </a:t>
            </a:r>
            <a:r>
              <a:rPr lang="en-US" dirty="0" err="1"/>
              <a:t>dostatek</a:t>
            </a:r>
            <a:r>
              <a:rPr lang="en-US" dirty="0"/>
              <a:t> </a:t>
            </a:r>
            <a:r>
              <a:rPr lang="en-US" dirty="0" err="1"/>
              <a:t>vzorků</a:t>
            </a:r>
            <a:r>
              <a:rPr lang="en-US" dirty="0"/>
              <a:t> pro </a:t>
            </a:r>
            <a:r>
              <a:rPr lang="en-US" dirty="0" err="1"/>
              <a:t>odhad</a:t>
            </a:r>
            <a:r>
              <a:rPr lang="en-US" dirty="0"/>
              <a:t> </a:t>
            </a:r>
            <a:br>
              <a:rPr lang="en-US" dirty="0"/>
            </a:br>
            <a:r>
              <a:rPr lang="pt-BR" i="1" dirty="0"/>
              <a:t>normalizátor = N – k – vysoké číslo</a:t>
            </a:r>
            <a:br>
              <a:rPr lang="en-US" dirty="0"/>
            </a:br>
            <a:r>
              <a:rPr lang="en-US" dirty="0"/>
              <a:t>=&gt; </a:t>
            </a:r>
            <a:r>
              <a:rPr lang="en-US" b="1" dirty="0"/>
              <a:t>stále </a:t>
            </a:r>
            <a:r>
              <a:rPr lang="en-US" b="1" dirty="0" err="1"/>
              <a:t>vysoká</a:t>
            </a:r>
            <a:r>
              <a:rPr lang="en-US" b="1" dirty="0"/>
              <a:t> </a:t>
            </a:r>
            <a:r>
              <a:rPr lang="en-US" dirty="0" err="1"/>
              <a:t>hodnota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B050"/>
                </a:solidFill>
              </a:rPr>
              <a:t>spolehlivý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odhad</a:t>
            </a:r>
            <a:endParaRPr lang="en-US" b="1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cs-CZ" b="1" dirty="0"/>
              <a:t>Velké</a:t>
            </a:r>
            <a:r>
              <a:rPr lang="en-US" b="1" dirty="0"/>
              <a:t> </a:t>
            </a:r>
            <a:r>
              <a:rPr lang="en-US" b="1" i="1" dirty="0"/>
              <a:t>k</a:t>
            </a:r>
            <a:r>
              <a:rPr lang="en-US" dirty="0"/>
              <a:t>: </a:t>
            </a:r>
            <a:r>
              <a:rPr lang="en-US" dirty="0" err="1"/>
              <a:t>několik</a:t>
            </a:r>
            <a:r>
              <a:rPr lang="en-US" dirty="0"/>
              <a:t> </a:t>
            </a:r>
            <a:r>
              <a:rPr lang="en-US" dirty="0" err="1"/>
              <a:t>vzorků</a:t>
            </a:r>
            <a:r>
              <a:rPr lang="en-US" dirty="0"/>
              <a:t> pro </a:t>
            </a:r>
            <a:r>
              <a:rPr lang="en-US" dirty="0" err="1"/>
              <a:t>odhad</a:t>
            </a:r>
            <a:br>
              <a:rPr lang="en-US" dirty="0"/>
            </a:br>
            <a:endParaRPr lang="cs-CZ" dirty="0"/>
          </a:p>
          <a:p>
            <a:pPr>
              <a:defRPr/>
            </a:pPr>
            <a:r>
              <a:rPr lang="en-US" i="1" dirty="0" err="1"/>
              <a:t>normalizátor</a:t>
            </a:r>
            <a:r>
              <a:rPr lang="en-US" i="1" dirty="0"/>
              <a:t> = N </a:t>
            </a:r>
            <a:r>
              <a:rPr lang="pt-BR" i="1" dirty="0"/>
              <a:t>–</a:t>
            </a:r>
            <a:r>
              <a:rPr lang="en-US" i="1" dirty="0"/>
              <a:t> k – </a:t>
            </a:r>
            <a:r>
              <a:rPr lang="en-US" i="1" dirty="0" err="1"/>
              <a:t>vysoká</a:t>
            </a:r>
            <a:r>
              <a:rPr lang="en-US" b="1" i="1" dirty="0"/>
              <a:t> </a:t>
            </a:r>
            <a:r>
              <a:rPr lang="en-US" i="1" dirty="0" err="1"/>
              <a:t>hodnota</a:t>
            </a:r>
            <a:br>
              <a:rPr lang="en-US" dirty="0"/>
            </a:br>
            <a:r>
              <a:rPr lang="en-US" dirty="0"/>
              <a:t>=&gt; </a:t>
            </a:r>
            <a:r>
              <a:rPr lang="en-US" b="1" dirty="0" err="1"/>
              <a:t>vysoká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nespolehlivý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odhad</a:t>
            </a:r>
            <a:endParaRPr lang="cs-CZ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unbiased_Rk_estimate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C6CF718-C84B-4D57-EC07-19A2B8C09DC2}"/>
              </a:ext>
            </a:extLst>
          </p:cNvPr>
          <p:cNvSpPr/>
          <p:nvPr/>
        </p:nvSpPr>
        <p:spPr>
          <a:xfrm>
            <a:off x="7824788" y="2276475"/>
            <a:ext cx="4248150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x[n]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FD832F5-C62B-CFE4-A22F-B836D29B1B0E}"/>
              </a:ext>
            </a:extLst>
          </p:cNvPr>
          <p:cNvSpPr/>
          <p:nvPr/>
        </p:nvSpPr>
        <p:spPr>
          <a:xfrm>
            <a:off x="7824788" y="2600325"/>
            <a:ext cx="4248150" cy="28733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</a:t>
            </a:r>
            <a:r>
              <a:rPr lang="en-US" dirty="0" err="1">
                <a:solidFill>
                  <a:schemeClr val="tx1"/>
                </a:solidFill>
              </a:rPr>
              <a:t>n+k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F1BE20A-27FB-D212-2820-A39D83CDDA3F}"/>
              </a:ext>
            </a:extLst>
          </p:cNvPr>
          <p:cNvSpPr/>
          <p:nvPr/>
        </p:nvSpPr>
        <p:spPr>
          <a:xfrm>
            <a:off x="7820025" y="3548063"/>
            <a:ext cx="4249738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x[n]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8D59F71-DD22-23D6-D07C-246BB75E8070}"/>
              </a:ext>
            </a:extLst>
          </p:cNvPr>
          <p:cNvSpPr/>
          <p:nvPr/>
        </p:nvSpPr>
        <p:spPr>
          <a:xfrm>
            <a:off x="7680325" y="3894138"/>
            <a:ext cx="4248150" cy="28733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</a:t>
            </a:r>
            <a:r>
              <a:rPr lang="en-US" dirty="0" err="1">
                <a:solidFill>
                  <a:schemeClr val="tx1"/>
                </a:solidFill>
              </a:rPr>
              <a:t>n+k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69E30F7-29AB-8393-A7A7-4B9E06135D0C}"/>
              </a:ext>
            </a:extLst>
          </p:cNvPr>
          <p:cNvSpPr/>
          <p:nvPr/>
        </p:nvSpPr>
        <p:spPr>
          <a:xfrm>
            <a:off x="7820025" y="4724400"/>
            <a:ext cx="4249738" cy="288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x[n]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DB020FE-C443-A440-533D-16DA805F7DE7}"/>
              </a:ext>
            </a:extLst>
          </p:cNvPr>
          <p:cNvSpPr/>
          <p:nvPr/>
        </p:nvSpPr>
        <p:spPr>
          <a:xfrm>
            <a:off x="3791744" y="5059363"/>
            <a:ext cx="4248150" cy="28733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</a:t>
            </a:r>
            <a:r>
              <a:rPr lang="en-US" dirty="0" err="1">
                <a:solidFill>
                  <a:schemeClr val="tx1"/>
                </a:solidFill>
              </a:rPr>
              <a:t>n+k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pic>
        <p:nvPicPr>
          <p:cNvPr id="43019" name="Obrázek 10">
            <a:extLst>
              <a:ext uri="{FF2B5EF4-FFF2-40B4-BE49-F238E27FC236}">
                <a16:creationId xmlns:a16="http://schemas.microsoft.com/office/drawing/2014/main" id="{C7ECC057-B86F-B4F0-258B-9B35EB12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9" y="676970"/>
            <a:ext cx="3806720" cy="8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6FF7C7-15A3-2E56-8DE2-26258458E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D41DC-B143-96DC-E77B-9B225DAAD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0CE26F1-47B8-147F-A08C-D5C063FB4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573016"/>
            <a:ext cx="8066350" cy="3240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94EE11-DB41-A00B-C0B1-65DAA4A655C9}"/>
              </a:ext>
            </a:extLst>
          </p:cNvPr>
          <p:cNvSpPr txBox="1">
            <a:spLocks/>
          </p:cNvSpPr>
          <p:nvPr/>
        </p:nvSpPr>
        <p:spPr>
          <a:xfrm>
            <a:off x="342640" y="1490801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altLang="en-US" sz="2800" b="1" u="sng" dirty="0" err="1">
                <a:latin typeface="Calibri "/>
              </a:rPr>
              <a:t>NEvychýlený</a:t>
            </a:r>
            <a:r>
              <a:rPr lang="cs-CZ" altLang="en-US" sz="2800" b="1" u="sng" dirty="0">
                <a:latin typeface="Calibri "/>
              </a:rPr>
              <a:t> odhad</a:t>
            </a:r>
            <a:r>
              <a:rPr lang="en-US" altLang="en-US" sz="2800" b="1" u="sng" dirty="0">
                <a:latin typeface="Calibri "/>
              </a:rPr>
              <a:t> </a:t>
            </a:r>
            <a:r>
              <a:rPr lang="en-US" altLang="en-US" sz="2800" i="1" u="sng" dirty="0">
                <a:latin typeface="Calibri "/>
              </a:rPr>
              <a:t>R[k]</a:t>
            </a:r>
            <a:r>
              <a:rPr lang="en-US" altLang="en-US" sz="2800" u="sng" dirty="0">
                <a:latin typeface="Calibri "/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69F6AB-DE9E-70F6-60C9-D342A554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16632"/>
            <a:ext cx="7988776" cy="3240000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B369D7E4-021B-95E7-A435-4A5FFC079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33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07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913AE-0C85-B443-A55C-56459B10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7108A2A-030C-8E4F-4623-543BEC88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86C4DF78-E5B3-457F-16A1-AC397525A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Stacionarita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Ergodicita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odhady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Korelační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koeficienty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podrobněji</a:t>
            </a:r>
            <a:r>
              <a:rPr lang="en-US" altLang="en-US" dirty="0"/>
              <a:t>
</a:t>
            </a:r>
            <a:r>
              <a:rPr lang="en-US" altLang="en-US" b="1" dirty="0">
                <a:solidFill>
                  <a:srgbClr val="FF0000"/>
                </a:solidFill>
              </a:rPr>
              <a:t>Spektrum </a:t>
            </a:r>
            <a:r>
              <a:rPr lang="en-US" altLang="en-US" b="1" dirty="0" err="1">
                <a:solidFill>
                  <a:srgbClr val="FF0000"/>
                </a:solidFill>
              </a:rPr>
              <a:t>náhodného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signálu</a:t>
            </a:r>
            <a:r>
              <a:rPr lang="en-US" altLang="en-US" b="1" dirty="0">
                <a:solidFill>
                  <a:srgbClr val="FF0000"/>
                </a:solidFill>
              </a:rPr>
              <a:t> – </a:t>
            </a:r>
            <a:r>
              <a:rPr lang="cs-CZ" altLang="en-US" b="1" dirty="0">
                <a:solidFill>
                  <a:srgbClr val="FF0000"/>
                </a:solidFill>
              </a:rPr>
              <a:t>spektrální hustota výkonu</a:t>
            </a:r>
            <a:r>
              <a:rPr lang="en-US" altLang="en-US" dirty="0"/>
              <a:t>
</a:t>
            </a:r>
            <a:r>
              <a:rPr lang="cs-CZ" altLang="en-US" dirty="0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r>
              <a:rPr lang="en-US" altLang="en-US" dirty="0"/>
              <a:t> 
</a:t>
            </a:r>
            <a:r>
              <a:rPr lang="en-US" altLang="en-US" dirty="0" err="1"/>
              <a:t>Barvení</a:t>
            </a:r>
            <a:r>
              <a:rPr lang="en-US" altLang="en-US" dirty="0"/>
              <a:t> </a:t>
            </a:r>
            <a:r>
              <a:rPr lang="en-US" altLang="en-US" dirty="0" err="1"/>
              <a:t>bílého</a:t>
            </a:r>
            <a:r>
              <a:rPr lang="en-US" altLang="en-US" dirty="0"/>
              <a:t> </a:t>
            </a:r>
            <a:r>
              <a:rPr lang="en-US" altLang="en-US" dirty="0" err="1"/>
              <a:t>šumu</a:t>
            </a:r>
            <a:r>
              <a:rPr lang="en-US" altLang="en-US" dirty="0"/>
              <a:t> a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</a:t>
            </a:r>
            <a:r>
              <a:rPr lang="en-US" altLang="en-US" dirty="0" err="1"/>
              <a:t>obecně</a:t>
            </a:r>
            <a:r>
              <a:rPr lang="en-US" altLang="en-US" dirty="0"/>
              <a:t>
</a:t>
            </a:r>
            <a:r>
              <a:rPr lang="en-US" altLang="en-US" dirty="0" err="1"/>
              <a:t>Dobré</a:t>
            </a:r>
            <a:r>
              <a:rPr lang="en-US" altLang="en-US" dirty="0"/>
              <a:t> a </a:t>
            </a:r>
            <a:r>
              <a:rPr lang="en-US" altLang="en-US" dirty="0" err="1"/>
              <a:t>špatné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</a:t>
            </a:r>
            <a:r>
              <a:rPr lang="cs-CZ" altLang="en-US" dirty="0"/>
              <a:t>poměr signálu k šumu</a:t>
            </a:r>
            <a:r>
              <a:rPr lang="en-US" altLang="en-US" dirty="0"/>
              <a:t>
</a:t>
            </a:r>
            <a:r>
              <a:rPr lang="en-US" altLang="en-US" dirty="0" err="1"/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09CD6B1-0573-B052-51EE-3CFEE190E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34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55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DA657829-A83D-1EF1-1B74-1040265C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Spektrum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cs-CZ" altLang="en-US" dirty="0"/>
              <a:t> </a:t>
            </a:r>
            <a:r>
              <a:rPr lang="en-US" altLang="en-US" dirty="0"/>
              <a:t>–</a:t>
            </a:r>
            <a:r>
              <a:rPr lang="cs-CZ" altLang="en-US" dirty="0"/>
              <a:t> </a:t>
            </a:r>
            <a:br>
              <a:rPr lang="cs-CZ" altLang="en-US" dirty="0"/>
            </a:br>
            <a:r>
              <a:rPr lang="cs-CZ" altLang="en-US" dirty="0">
                <a:solidFill>
                  <a:srgbClr val="1436CA"/>
                </a:solidFill>
              </a:rPr>
              <a:t>S</a:t>
            </a:r>
            <a:r>
              <a:rPr lang="en-US" altLang="en-US" dirty="0" err="1">
                <a:solidFill>
                  <a:srgbClr val="1436CA"/>
                </a:solidFill>
              </a:rPr>
              <a:t>pektr</a:t>
            </a:r>
            <a:r>
              <a:rPr lang="cs-CZ" altLang="en-US" dirty="0" err="1">
                <a:solidFill>
                  <a:srgbClr val="1436CA"/>
                </a:solidFill>
              </a:rPr>
              <a:t>ální</a:t>
            </a:r>
            <a:r>
              <a:rPr lang="cs-CZ" altLang="en-US" dirty="0">
                <a:solidFill>
                  <a:srgbClr val="1436CA"/>
                </a:solidFill>
              </a:rPr>
              <a:t> hustota výkonu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6882D8-4E8B-F5FB-9918-E994F240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Opět</a:t>
            </a:r>
            <a:r>
              <a:rPr lang="en-US" dirty="0"/>
              <a:t> </a:t>
            </a:r>
            <a:r>
              <a:rPr lang="en-US" dirty="0" err="1"/>
              <a:t>budeme</a:t>
            </a:r>
            <a:r>
              <a:rPr lang="en-US" dirty="0"/>
              <a:t> </a:t>
            </a:r>
            <a:r>
              <a:rPr lang="en-US" dirty="0" err="1"/>
              <a:t>pracovat</a:t>
            </a:r>
            <a:r>
              <a:rPr lang="en-US" dirty="0"/>
              <a:t> s </a:t>
            </a:r>
            <a:r>
              <a:rPr lang="en-US" altLang="en-US" dirty="0" err="1">
                <a:solidFill>
                  <a:srgbClr val="1436CA"/>
                </a:solidFill>
              </a:rPr>
              <a:t>normovan</a:t>
            </a:r>
            <a:r>
              <a:rPr lang="cs-CZ" altLang="en-US" dirty="0">
                <a:solidFill>
                  <a:srgbClr val="1436CA"/>
                </a:solidFill>
              </a:rPr>
              <a:t>ou kruhovou / úhlovou frekvencí</a:t>
            </a:r>
            <a:br>
              <a:rPr lang="cs-CZ" altLang="en-US" dirty="0">
                <a:solidFill>
                  <a:srgbClr val="1436CA"/>
                </a:solidFill>
              </a:rPr>
            </a:br>
            <a:r>
              <a:rPr lang="cs-CZ" altLang="en-US" dirty="0"/>
              <a:t>v </a:t>
            </a:r>
            <a:r>
              <a:rPr lang="cs-CZ" altLang="en-US" b="1" dirty="0"/>
              <a:t>radiánech</a:t>
            </a:r>
          </a:p>
          <a:p>
            <a:pPr lvl="1">
              <a:defRPr/>
            </a:pPr>
            <a:r>
              <a:rPr lang="cs-CZ" altLang="en-US" b="1" dirty="0"/>
              <a:t>0 Hz    </a:t>
            </a:r>
            <a:r>
              <a:rPr lang="cs-CZ" altLang="en-US" sz="1050" b="1" dirty="0"/>
              <a:t> </a:t>
            </a:r>
            <a:r>
              <a:rPr lang="cs-CZ" altLang="en-US" dirty="0"/>
              <a:t>odpovídá   </a:t>
            </a:r>
            <a:r>
              <a:rPr lang="cs-CZ" altLang="en-US" b="1" dirty="0"/>
              <a:t>0 rad</a:t>
            </a:r>
          </a:p>
          <a:p>
            <a:pPr lvl="1">
              <a:defRPr/>
            </a:pPr>
            <a:r>
              <a:rPr lang="cs-CZ" altLang="en-US" b="1" i="1" dirty="0" err="1"/>
              <a:t>F</a:t>
            </a:r>
            <a:r>
              <a:rPr lang="cs-CZ" altLang="en-US" b="1" i="1" baseline="-25000" dirty="0" err="1"/>
              <a:t>s</a:t>
            </a:r>
            <a:r>
              <a:rPr lang="cs-CZ" altLang="en-US" b="1" i="1" dirty="0"/>
              <a:t> </a:t>
            </a:r>
            <a:r>
              <a:rPr lang="en-US" altLang="en-US" b="1" i="1" dirty="0"/>
              <a:t>/ 2</a:t>
            </a:r>
            <a:r>
              <a:rPr lang="cs-CZ" altLang="en-US" b="1" i="1" dirty="0"/>
              <a:t> </a:t>
            </a:r>
            <a:r>
              <a:rPr lang="en-US" altLang="en-US" b="1" dirty="0"/>
              <a:t> </a:t>
            </a:r>
            <a:r>
              <a:rPr lang="cs-CZ" altLang="en-US" b="1" dirty="0"/>
              <a:t> </a:t>
            </a:r>
            <a:r>
              <a:rPr lang="cs-CZ" altLang="en-US" dirty="0"/>
              <a:t>odpovídá</a:t>
            </a:r>
            <a:r>
              <a:rPr lang="en-US" altLang="en-US" dirty="0"/>
              <a:t> </a:t>
            </a:r>
            <a:r>
              <a:rPr lang="cs-CZ" altLang="en-US" dirty="0"/>
              <a:t>  </a:t>
            </a:r>
            <a:r>
              <a:rPr lang="el-GR" altLang="en-US" b="1" i="1" dirty="0"/>
              <a:t>π</a:t>
            </a:r>
            <a:r>
              <a:rPr lang="en-US" altLang="en-US" b="1" dirty="0"/>
              <a:t> rad</a:t>
            </a:r>
          </a:p>
          <a:p>
            <a:pPr lvl="1">
              <a:defRPr/>
            </a:pPr>
            <a:r>
              <a:rPr lang="cs-CZ" altLang="en-US" b="1" i="1" dirty="0" err="1"/>
              <a:t>F</a:t>
            </a:r>
            <a:r>
              <a:rPr lang="cs-CZ" altLang="en-US" b="1" i="1" baseline="-25000" dirty="0" err="1"/>
              <a:t>s</a:t>
            </a:r>
            <a:r>
              <a:rPr lang="cs-CZ" altLang="en-US" i="1" dirty="0"/>
              <a:t>         </a:t>
            </a:r>
            <a:r>
              <a:rPr lang="cs-CZ" altLang="en-US" dirty="0"/>
              <a:t>odpovídá   </a:t>
            </a:r>
            <a:r>
              <a:rPr lang="en-US" altLang="en-US" b="1" dirty="0"/>
              <a:t>2</a:t>
            </a:r>
            <a:r>
              <a:rPr lang="el-GR" altLang="en-US" b="1" i="1" dirty="0"/>
              <a:t>π</a:t>
            </a:r>
            <a:r>
              <a:rPr lang="en-US" altLang="en-US" b="1" dirty="0"/>
              <a:t> rad</a:t>
            </a:r>
            <a:r>
              <a:rPr lang="en-US" altLang="en-US" dirty="0"/>
              <a:t>. </a:t>
            </a:r>
          </a:p>
          <a:p>
            <a:pPr>
              <a:defRPr/>
            </a:pPr>
            <a:r>
              <a:rPr lang="en-US" dirty="0"/>
              <a:t>V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nemůžeme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přesně</a:t>
            </a:r>
            <a:r>
              <a:rPr lang="en-US" dirty="0"/>
              <a:t> </a:t>
            </a:r>
            <a:r>
              <a:rPr lang="en-US" dirty="0" err="1"/>
              <a:t>definovat</a:t>
            </a:r>
            <a:r>
              <a:rPr lang="en-US" dirty="0"/>
              <a:t>, </a:t>
            </a:r>
            <a:r>
              <a:rPr lang="en-US" dirty="0" err="1"/>
              <a:t>musíme</a:t>
            </a:r>
            <a:r>
              <a:rPr lang="en-US" dirty="0"/>
              <a:t> </a:t>
            </a:r>
            <a:r>
              <a:rPr lang="en-US" dirty="0" err="1"/>
              <a:t>použít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(</a:t>
            </a:r>
            <a:r>
              <a:rPr lang="en-US" dirty="0" err="1"/>
              <a:t>hustota</a:t>
            </a:r>
            <a:r>
              <a:rPr lang="en-US" dirty="0"/>
              <a:t> </a:t>
            </a:r>
            <a:r>
              <a:rPr lang="en-US" dirty="0" err="1"/>
              <a:t>pravděpodobnosti</a:t>
            </a:r>
            <a:r>
              <a:rPr lang="en-US" dirty="0"/>
              <a:t>, ...). Ve </a:t>
            </a:r>
            <a:r>
              <a:rPr lang="en-US" dirty="0" err="1"/>
              <a:t>spektru</a:t>
            </a:r>
            <a:r>
              <a:rPr lang="en-US" dirty="0"/>
              <a:t> je to </a:t>
            </a:r>
            <a:r>
              <a:rPr lang="en-US" dirty="0" err="1"/>
              <a:t>podobné</a:t>
            </a:r>
            <a:r>
              <a:rPr lang="en-US" dirty="0"/>
              <a:t> – </a:t>
            </a:r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definovat</a:t>
            </a:r>
            <a:r>
              <a:rPr lang="cs-CZ" dirty="0"/>
              <a:t> </a:t>
            </a:r>
            <a:r>
              <a:rPr lang="en-US" b="1" dirty="0" err="1">
                <a:solidFill>
                  <a:srgbClr val="1436CA"/>
                </a:solidFill>
              </a:rPr>
              <a:t>spektr</a:t>
            </a:r>
            <a:r>
              <a:rPr lang="cs-CZ" b="1" dirty="0" err="1">
                <a:solidFill>
                  <a:srgbClr val="1436CA"/>
                </a:solidFill>
              </a:rPr>
              <a:t>ální</a:t>
            </a:r>
            <a:r>
              <a:rPr lang="cs-CZ" b="1" dirty="0">
                <a:solidFill>
                  <a:srgbClr val="1436CA"/>
                </a:solidFill>
              </a:rPr>
              <a:t> hustota výkonu</a:t>
            </a:r>
            <a:r>
              <a:rPr lang="en-US" b="1" dirty="0"/>
              <a:t> </a:t>
            </a:r>
            <a:r>
              <a:rPr lang="en-US" i="1" dirty="0"/>
              <a:t>G(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i="1" dirty="0"/>
              <a:t>)</a:t>
            </a:r>
            <a:endParaRPr lang="en-US" dirty="0"/>
          </a:p>
          <a:p>
            <a:pPr lvl="1">
              <a:defRPr/>
            </a:pPr>
            <a:r>
              <a:rPr lang="en-US" dirty="0" err="1"/>
              <a:t>Teoreticky</a:t>
            </a:r>
            <a:r>
              <a:rPr lang="en-US" dirty="0"/>
              <a:t> to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mít</a:t>
            </a:r>
            <a:r>
              <a:rPr lang="en-US" dirty="0"/>
              <a:t> </a:t>
            </a:r>
            <a:r>
              <a:rPr lang="en-US" dirty="0" err="1"/>
              <a:t>spočítané</a:t>
            </a:r>
            <a:r>
              <a:rPr lang="en-US" dirty="0"/>
              <a:t> pro </a:t>
            </a:r>
            <a:r>
              <a:rPr lang="el-GR" b="1" dirty="0"/>
              <a:t>ω</a:t>
            </a:r>
            <a:r>
              <a:rPr lang="en-US" b="1" dirty="0"/>
              <a:t> = -</a:t>
            </a:r>
            <a:r>
              <a:rPr lang="el-GR" b="1" dirty="0"/>
              <a:t>π</a:t>
            </a:r>
            <a:r>
              <a:rPr lang="en-US" b="1" dirty="0"/>
              <a:t> … </a:t>
            </a:r>
            <a:r>
              <a:rPr lang="el-GR" b="1" dirty="0"/>
              <a:t>π</a:t>
            </a:r>
            <a:r>
              <a:rPr lang="en-US" dirty="0"/>
              <a:t>, </a:t>
            </a:r>
          </a:p>
          <a:p>
            <a:pPr lvl="1">
              <a:defRPr/>
            </a:pPr>
            <a:r>
              <a:rPr lang="cs-CZ" dirty="0"/>
              <a:t>Je to</a:t>
            </a:r>
            <a:r>
              <a:rPr lang="en-US" dirty="0"/>
              <a:t> </a:t>
            </a:r>
            <a:r>
              <a:rPr lang="cs-CZ" b="1" dirty="0"/>
              <a:t>energie,</a:t>
            </a:r>
            <a:r>
              <a:rPr lang="en-US" dirty="0"/>
              <a:t> </a:t>
            </a:r>
            <a:r>
              <a:rPr lang="en-US" dirty="0" err="1"/>
              <a:t>takže</a:t>
            </a:r>
            <a:r>
              <a:rPr lang="en-US" dirty="0"/>
              <a:t> by to </a:t>
            </a:r>
            <a:r>
              <a:rPr lang="en-US" dirty="0" err="1"/>
              <a:t>neměl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cs-CZ" dirty="0"/>
              <a:t>záporná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cs-CZ" dirty="0"/>
              <a:t>Je to </a:t>
            </a:r>
            <a:r>
              <a:rPr lang="cs-CZ" b="1" dirty="0"/>
              <a:t>hustota,</a:t>
            </a:r>
            <a:r>
              <a:rPr lang="en-US" b="1" dirty="0"/>
              <a:t> </a:t>
            </a:r>
            <a:r>
              <a:rPr lang="cs-CZ" dirty="0"/>
              <a:t>t</a:t>
            </a:r>
            <a:r>
              <a:rPr lang="en-US" dirty="0" err="1"/>
              <a:t>akže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dirty="0" err="1"/>
              <a:t>když</a:t>
            </a:r>
            <a:r>
              <a:rPr lang="en-US" dirty="0"/>
              <a:t> je </a:t>
            </a:r>
            <a:r>
              <a:rPr lang="en-US" dirty="0" err="1"/>
              <a:t>integrován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, </a:t>
            </a:r>
            <a:r>
              <a:rPr lang="en-US" dirty="0" err="1"/>
              <a:t>měl</a:t>
            </a:r>
            <a:r>
              <a:rPr lang="cs-CZ" dirty="0"/>
              <a:t>a</a:t>
            </a:r>
            <a:r>
              <a:rPr lang="en-US" dirty="0"/>
              <a:t> by </a:t>
            </a:r>
            <a:r>
              <a:rPr lang="en-US" dirty="0" err="1"/>
              <a:t>dávat</a:t>
            </a:r>
            <a:r>
              <a:rPr lang="en-US" dirty="0"/>
              <a:t> </a:t>
            </a:r>
            <a:r>
              <a:rPr lang="cs-CZ" dirty="0"/>
              <a:t>energii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(</a:t>
            </a:r>
            <a:r>
              <a:rPr lang="en-US" dirty="0" err="1"/>
              <a:t>více</a:t>
            </a:r>
            <a:r>
              <a:rPr lang="en-US" dirty="0"/>
              <a:t> o tom </a:t>
            </a:r>
            <a:r>
              <a:rPr lang="en-US" dirty="0" err="1"/>
              <a:t>později</a:t>
            </a:r>
            <a:r>
              <a:rPr lang="en-US" dirty="0"/>
              <a:t>) </a:t>
            </a:r>
          </a:p>
        </p:txBody>
      </p:sp>
      <p:pic>
        <p:nvPicPr>
          <p:cNvPr id="45061" name="Obrázek 4">
            <a:extLst>
              <a:ext uri="{FF2B5EF4-FFF2-40B4-BE49-F238E27FC236}">
                <a16:creationId xmlns:a16="http://schemas.microsoft.com/office/drawing/2014/main" id="{323E6B94-D392-93BC-0143-E3DB170AE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492896"/>
            <a:ext cx="2016869" cy="103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748FE46-12ED-AB39-3ABA-6B913E91B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86B401F5-33BD-47FF-7574-C16D79F6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Odhadování</a:t>
            </a:r>
            <a:r>
              <a:rPr lang="en-US" altLang="en-US" dirty="0"/>
              <a:t> </a:t>
            </a:r>
            <a:r>
              <a:rPr lang="en-US" altLang="en-US" i="1" dirty="0"/>
              <a:t>G(</a:t>
            </a:r>
            <a:r>
              <a:rPr lang="en-US" altLang="en-US" i="1" dirty="0" err="1"/>
              <a:t>e</a:t>
            </a:r>
            <a:r>
              <a:rPr lang="en-US" altLang="en-US" i="1" baseline="30000" dirty="0" err="1"/>
              <a:t>j</a:t>
            </a:r>
            <a:r>
              <a:rPr lang="el-GR" altLang="en-US" i="1" baseline="30000" dirty="0"/>
              <a:t>ω</a:t>
            </a:r>
            <a:r>
              <a:rPr lang="en-US" altLang="en-US" i="1" dirty="0"/>
              <a:t>)  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5AB2A28F-B811-72EE-A989-95F4514E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3463"/>
          </a:xfrm>
        </p:spPr>
        <p:txBody>
          <a:bodyPr/>
          <a:lstStyle/>
          <a:p>
            <a:r>
              <a:rPr lang="en-US" altLang="en-US" dirty="0" err="1"/>
              <a:t>Připomeňme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v </a:t>
            </a:r>
            <a:r>
              <a:rPr lang="en-US" altLang="en-US" dirty="0" err="1"/>
              <a:t>klasickém</a:t>
            </a:r>
            <a:r>
              <a:rPr lang="en-US" altLang="en-US" dirty="0"/>
              <a:t> </a:t>
            </a:r>
            <a:r>
              <a:rPr lang="en-US" altLang="en-US" dirty="0" err="1"/>
              <a:t>výpočtu</a:t>
            </a:r>
            <a:r>
              <a:rPr lang="en-US" altLang="en-US" dirty="0"/>
              <a:t> </a:t>
            </a:r>
            <a:r>
              <a:rPr lang="en-US" altLang="en-US" dirty="0" err="1"/>
              <a:t>spektra</a:t>
            </a:r>
            <a:r>
              <a:rPr lang="en-US" altLang="en-US" dirty="0"/>
              <a:t> </a:t>
            </a:r>
            <a:r>
              <a:rPr lang="en-US" altLang="en-US" dirty="0" err="1"/>
              <a:t>jsme</a:t>
            </a:r>
            <a:r>
              <a:rPr lang="en-US" altLang="en-US" dirty="0"/>
              <a:t> </a:t>
            </a:r>
            <a:r>
              <a:rPr lang="en-US" altLang="en-US" dirty="0" err="1"/>
              <a:t>použili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1436CA"/>
                </a:solidFill>
              </a:rPr>
              <a:t>Fourierov</a:t>
            </a:r>
            <a:r>
              <a:rPr lang="cs-CZ" altLang="en-US" dirty="0">
                <a:solidFill>
                  <a:srgbClr val="1436CA"/>
                </a:solidFill>
              </a:rPr>
              <a:t>u</a:t>
            </a:r>
            <a:r>
              <a:rPr lang="en-US" altLang="en-US" dirty="0">
                <a:solidFill>
                  <a:srgbClr val="1436CA"/>
                </a:solidFill>
              </a:rPr>
              <a:t> </a:t>
            </a:r>
            <a:r>
              <a:rPr lang="en-US" altLang="en-US" dirty="0" err="1">
                <a:solidFill>
                  <a:srgbClr val="1436CA"/>
                </a:solidFill>
              </a:rPr>
              <a:t>transformac</a:t>
            </a:r>
            <a:r>
              <a:rPr lang="cs-CZ" altLang="en-US" dirty="0">
                <a:solidFill>
                  <a:srgbClr val="1436CA"/>
                </a:solidFill>
              </a:rPr>
              <a:t>i</a:t>
            </a:r>
            <a:r>
              <a:rPr lang="en-US" altLang="en-US" dirty="0">
                <a:solidFill>
                  <a:srgbClr val="1436CA"/>
                </a:solidFill>
              </a:rPr>
              <a:t> s disk</a:t>
            </a:r>
            <a:r>
              <a:rPr lang="cs-CZ" altLang="en-US" dirty="0" err="1">
                <a:solidFill>
                  <a:srgbClr val="1436CA"/>
                </a:solidFill>
              </a:rPr>
              <a:t>rétním</a:t>
            </a:r>
            <a:r>
              <a:rPr lang="cs-CZ" altLang="en-US" dirty="0">
                <a:solidFill>
                  <a:srgbClr val="1436CA"/>
                </a:solidFill>
              </a:rPr>
              <a:t> časem </a:t>
            </a:r>
            <a:r>
              <a:rPr lang="en-US" altLang="en-US" dirty="0"/>
              <a:t>– DTFT</a:t>
            </a:r>
            <a:endParaRPr lang="cs-CZ" altLang="en-US" dirty="0"/>
          </a:p>
          <a:p>
            <a:endParaRPr lang="cs-CZ" altLang="en-US" sz="1200" dirty="0"/>
          </a:p>
          <a:p>
            <a:endParaRPr lang="en-US" altLang="en-US" sz="1000" dirty="0"/>
          </a:p>
          <a:p>
            <a:endParaRPr lang="en-US" altLang="en-US" sz="1000" dirty="0"/>
          </a:p>
          <a:p>
            <a:r>
              <a:rPr lang="en-US" altLang="en-US" dirty="0"/>
              <a:t>U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</a:t>
            </a:r>
            <a:r>
              <a:rPr lang="en-US" altLang="en-US" dirty="0" err="1"/>
              <a:t>potřebujeme</a:t>
            </a:r>
            <a:r>
              <a:rPr lang="en-US" altLang="en-US" dirty="0"/>
              <a:t> </a:t>
            </a:r>
            <a:r>
              <a:rPr lang="en-US" altLang="en-US" dirty="0" err="1"/>
              <a:t>spolehlivou</a:t>
            </a:r>
            <a:r>
              <a:rPr lang="en-US" altLang="en-US" dirty="0"/>
              <a:t> </a:t>
            </a:r>
            <a:r>
              <a:rPr lang="en-US" altLang="en-US" dirty="0" err="1"/>
              <a:t>reprezentaci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v </a:t>
            </a:r>
            <a:r>
              <a:rPr lang="en-US" altLang="en-US" dirty="0" err="1"/>
              <a:t>čase</a:t>
            </a:r>
            <a:r>
              <a:rPr lang="en-US" altLang="en-US" dirty="0"/>
              <a:t> – </a:t>
            </a:r>
            <a:r>
              <a:rPr lang="en-US" altLang="en-US" dirty="0" err="1"/>
              <a:t>používáme</a:t>
            </a:r>
            <a:r>
              <a:rPr lang="en-US" altLang="en-US" dirty="0"/>
              <a:t> </a:t>
            </a:r>
            <a:r>
              <a:rPr lang="en-US" altLang="en-US" dirty="0" err="1"/>
              <a:t>korelační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r>
              <a:rPr lang="cs-CZ" altLang="en-US" dirty="0"/>
              <a:t> </a:t>
            </a:r>
            <a:r>
              <a:rPr lang="en-US" altLang="en-US" i="1" dirty="0"/>
              <a:t>R[k]</a:t>
            </a:r>
            <a:r>
              <a:rPr lang="en-US" altLang="en-US" dirty="0"/>
              <a:t>. </a:t>
            </a:r>
          </a:p>
          <a:p>
            <a:r>
              <a:rPr lang="cs-CZ" altLang="en-US" dirty="0"/>
              <a:t>Přeměna</a:t>
            </a:r>
            <a:r>
              <a:rPr lang="en-US" altLang="en-US" dirty="0"/>
              <a:t> </a:t>
            </a:r>
            <a:r>
              <a:rPr lang="en-US" altLang="en-US" i="1" dirty="0"/>
              <a:t>R[k] </a:t>
            </a:r>
            <a:r>
              <a:rPr lang="cs-CZ" altLang="en-US" dirty="0"/>
              <a:t>na</a:t>
            </a:r>
            <a:r>
              <a:rPr lang="en-US" altLang="en-US" dirty="0"/>
              <a:t> </a:t>
            </a:r>
            <a:r>
              <a:rPr lang="en-US" altLang="en-US" i="1" dirty="0"/>
              <a:t>G(</a:t>
            </a:r>
            <a:r>
              <a:rPr lang="en-US" altLang="en-US" i="1" dirty="0" err="1"/>
              <a:t>e</a:t>
            </a:r>
            <a:r>
              <a:rPr lang="en-US" altLang="en-US" i="1" baseline="30000" dirty="0" err="1"/>
              <a:t>j</a:t>
            </a:r>
            <a:r>
              <a:rPr lang="el-GR" altLang="en-US" i="1" baseline="30000" dirty="0"/>
              <a:t>ω</a:t>
            </a:r>
            <a:r>
              <a:rPr lang="en-US" altLang="en-US" i="1" dirty="0"/>
              <a:t>) </a:t>
            </a:r>
            <a:r>
              <a:rPr lang="en-US" altLang="en-US" dirty="0"/>
              <a:t>je </a:t>
            </a:r>
            <a:r>
              <a:rPr lang="en-US" altLang="en-US" dirty="0" err="1"/>
              <a:t>dána</a:t>
            </a:r>
            <a:br>
              <a:rPr lang="cs-CZ" altLang="en-US" dirty="0"/>
            </a:br>
            <a:r>
              <a:rPr lang="en-US" altLang="en-US" b="1" dirty="0"/>
              <a:t>Wiener-</a:t>
            </a:r>
            <a:r>
              <a:rPr lang="en-US" altLang="en-US" b="1" dirty="0" err="1"/>
              <a:t>Chinchinovou</a:t>
            </a:r>
            <a:r>
              <a:rPr lang="en-US" altLang="en-US" dirty="0"/>
              <a:t> </a:t>
            </a:r>
            <a:r>
              <a:rPr lang="en-US" altLang="en-US" dirty="0" err="1"/>
              <a:t>větou</a:t>
            </a:r>
            <a:r>
              <a:rPr lang="en-US" altLang="en-US" dirty="0"/>
              <a:t>:</a:t>
            </a:r>
          </a:p>
          <a:p>
            <a:endParaRPr lang="en-US" altLang="en-US" dirty="0"/>
          </a:p>
          <a:p>
            <a:r>
              <a:rPr lang="en-US" altLang="en-US" dirty="0"/>
              <a:t>PSD je </a:t>
            </a:r>
            <a:r>
              <a:rPr lang="en-US" altLang="en-US" dirty="0" err="1"/>
              <a:t>symetrické</a:t>
            </a:r>
            <a:r>
              <a:rPr lang="en-US" altLang="en-US" dirty="0"/>
              <a:t> pro </a:t>
            </a:r>
            <a:r>
              <a:rPr lang="en-US" altLang="en-US" dirty="0" err="1"/>
              <a:t>kladnou</a:t>
            </a:r>
            <a:r>
              <a:rPr lang="en-US" altLang="en-US" dirty="0"/>
              <a:t> a </a:t>
            </a:r>
            <a:r>
              <a:rPr lang="en-US" altLang="en-US" dirty="0" err="1"/>
              <a:t>zápornou</a:t>
            </a:r>
            <a:r>
              <a:rPr lang="en-US" altLang="en-US" dirty="0"/>
              <a:t> </a:t>
            </a:r>
            <a:r>
              <a:rPr lang="en-US" altLang="en-US" dirty="0" err="1"/>
              <a:t>frekvenci</a:t>
            </a:r>
            <a:r>
              <a:rPr lang="en-US" altLang="en-US" dirty="0"/>
              <a:t>:</a:t>
            </a:r>
          </a:p>
        </p:txBody>
      </p:sp>
      <p:pic>
        <p:nvPicPr>
          <p:cNvPr id="46085" name="Obrázek 6">
            <a:extLst>
              <a:ext uri="{FF2B5EF4-FFF2-40B4-BE49-F238E27FC236}">
                <a16:creationId xmlns:a16="http://schemas.microsoft.com/office/drawing/2014/main" id="{C873B3E1-17A0-70BC-CC54-4668505DD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91" y="2708920"/>
            <a:ext cx="5100819" cy="8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Obrázek 5">
            <a:extLst>
              <a:ext uri="{FF2B5EF4-FFF2-40B4-BE49-F238E27FC236}">
                <a16:creationId xmlns:a16="http://schemas.microsoft.com/office/drawing/2014/main" id="{A7B42332-8C1B-7F51-7297-840C5E6CE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036893"/>
            <a:ext cx="3886369" cy="18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ázek 6">
            <a:extLst>
              <a:ext uri="{FF2B5EF4-FFF2-40B4-BE49-F238E27FC236}">
                <a16:creationId xmlns:a16="http://schemas.microsoft.com/office/drawing/2014/main" id="{2C8EEF5E-A124-2679-63E8-825DE697D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5911768"/>
            <a:ext cx="2761714" cy="58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C55536-45EA-96C8-A788-F4444DD3C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694FDABD-D4B4-6961-3734-5A3BCCB5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Praktické</a:t>
            </a:r>
            <a:r>
              <a:rPr lang="en-US" altLang="en-US" dirty="0"/>
              <a:t> </a:t>
            </a:r>
            <a:r>
              <a:rPr lang="en-US" altLang="en-US" dirty="0" err="1"/>
              <a:t>rady</a:t>
            </a:r>
            <a:r>
              <a:rPr lang="en-US" altLang="en-US" dirty="0"/>
              <a:t> pro </a:t>
            </a:r>
            <a:r>
              <a:rPr lang="en-US" altLang="en-US" dirty="0" err="1"/>
              <a:t>odhad</a:t>
            </a:r>
            <a:r>
              <a:rPr lang="cs-CZ" altLang="en-US" dirty="0"/>
              <a:t> </a:t>
            </a:r>
            <a:r>
              <a:rPr lang="en-US" altLang="en-US" i="1" dirty="0"/>
              <a:t>G(</a:t>
            </a:r>
            <a:r>
              <a:rPr lang="en-US" altLang="en-US" i="1" dirty="0" err="1"/>
              <a:t>e</a:t>
            </a:r>
            <a:r>
              <a:rPr lang="en-US" altLang="en-US" i="1" baseline="30000" dirty="0" err="1"/>
              <a:t>j</a:t>
            </a:r>
            <a:r>
              <a:rPr lang="el-GR" altLang="en-US" i="1" baseline="30000" dirty="0"/>
              <a:t>ω</a:t>
            </a:r>
            <a:r>
              <a:rPr lang="en-US" altLang="en-US" i="1" dirty="0"/>
              <a:t>) </a:t>
            </a:r>
            <a:r>
              <a:rPr lang="cs-CZ" altLang="en-US" dirty="0"/>
              <a:t>z</a:t>
            </a:r>
            <a:r>
              <a:rPr lang="en-US" altLang="en-US" dirty="0"/>
              <a:t> </a:t>
            </a:r>
            <a:r>
              <a:rPr lang="en-US" altLang="en-US" i="1" dirty="0"/>
              <a:t>R[k] 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FAB2028-6E22-9145-EA8A-0C7C47CC4B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032375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defRPr/>
                </a:pPr>
                <a:r>
                  <a:rPr lang="en-US" dirty="0"/>
                  <a:t>DTFT –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samozřejmě</a:t>
                </a:r>
                <a:r>
                  <a:rPr lang="en-US" dirty="0"/>
                  <a:t> </a:t>
                </a:r>
                <a:r>
                  <a:rPr lang="en-US" dirty="0" err="1"/>
                  <a:t>vypočítán</a:t>
                </a:r>
                <a:r>
                  <a:rPr lang="en-US" dirty="0"/>
                  <a:t> </a:t>
                </a:r>
                <a:r>
                  <a:rPr lang="en-US" dirty="0" err="1"/>
                  <a:t>pomocí</a:t>
                </a:r>
                <a:r>
                  <a:rPr lang="en-US" dirty="0"/>
                  <a:t> DFT/FFT. </a:t>
                </a:r>
              </a:p>
              <a:p>
                <a:pPr>
                  <a:defRPr/>
                </a:pP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korelačních</a:t>
                </a:r>
                <a:r>
                  <a:rPr lang="en-US" dirty="0"/>
                  <a:t> </a:t>
                </a:r>
                <a:r>
                  <a:rPr lang="en-US" dirty="0" err="1"/>
                  <a:t>koeficientů</a:t>
                </a:r>
                <a:r>
                  <a:rPr lang="en-US" dirty="0"/>
                  <a:t> </a:t>
                </a:r>
                <a:r>
                  <a:rPr lang="en-US" dirty="0" err="1"/>
                  <a:t>obvykle</a:t>
                </a:r>
                <a:r>
                  <a:rPr lang="en-US" dirty="0"/>
                  <a:t> </a:t>
                </a:r>
                <a:r>
                  <a:rPr lang="en-US" dirty="0" err="1"/>
                  <a:t>není</a:t>
                </a:r>
                <a:r>
                  <a:rPr lang="en-US" dirty="0"/>
                  <a:t> </a:t>
                </a:r>
                <a:r>
                  <a:rPr lang="en-US" dirty="0" err="1"/>
                  <a:t>mocninou</a:t>
                </a:r>
                <a:r>
                  <a:rPr lang="en-US" dirty="0"/>
                  <a:t> 2 – je </a:t>
                </a:r>
                <a:r>
                  <a:rPr lang="en-US" dirty="0" err="1"/>
                  <a:t>dobré</a:t>
                </a:r>
                <a:r>
                  <a:rPr lang="en-US" dirty="0"/>
                  <a:t> </a:t>
                </a:r>
                <a:r>
                  <a:rPr lang="en-US" dirty="0" err="1"/>
                  <a:t>jej</a:t>
                </a:r>
                <a:r>
                  <a:rPr lang="en-US" dirty="0"/>
                  <a:t> </a:t>
                </a:r>
                <a:r>
                  <a:rPr lang="en-US" dirty="0" err="1"/>
                  <a:t>omezit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mocninu</a:t>
                </a:r>
                <a:r>
                  <a:rPr lang="en-US" dirty="0"/>
                  <a:t> </a:t>
                </a:r>
                <a:r>
                  <a:rPr lang="en-US" dirty="0" err="1"/>
                  <a:t>dvou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dirty="0"/>
                  <a:t>DFT </a:t>
                </a:r>
                <a:r>
                  <a:rPr lang="en-US" dirty="0" err="1"/>
                  <a:t>nepřijímá</a:t>
                </a:r>
                <a:r>
                  <a:rPr lang="en-US" dirty="0"/>
                  <a:t> </a:t>
                </a:r>
                <a:r>
                  <a:rPr lang="en-US" dirty="0" err="1"/>
                  <a:t>záporné</a:t>
                </a:r>
                <a:r>
                  <a:rPr lang="en-US" dirty="0"/>
                  <a:t> </a:t>
                </a:r>
                <a:r>
                  <a:rPr lang="en-US" dirty="0" err="1"/>
                  <a:t>koeficienty</a:t>
                </a:r>
                <a:r>
                  <a:rPr lang="en-US" dirty="0"/>
                  <a:t>, ale </a:t>
                </a:r>
                <a:r>
                  <a:rPr lang="en-US" dirty="0" err="1"/>
                  <a:t>můžeme</a:t>
                </a:r>
                <a:r>
                  <a:rPr lang="en-US" dirty="0"/>
                  <a:t> je </a:t>
                </a:r>
                <a:r>
                  <a:rPr lang="en-US" dirty="0" err="1"/>
                  <a:t>převrátit</a:t>
                </a:r>
                <a:r>
                  <a:rPr lang="cs-CZ" dirty="0"/>
                  <a:t> z</a:t>
                </a:r>
                <a:r>
                  <a:rPr lang="en-US" dirty="0"/>
                  <a:t> </a:t>
                </a:r>
                <a:r>
                  <a:rPr lang="en-US" i="1" dirty="0"/>
                  <a:t>R[-k]</a:t>
                </a:r>
                <a:r>
                  <a:rPr lang="en-US" dirty="0"/>
                  <a:t> </a:t>
                </a:r>
                <a:r>
                  <a:rPr lang="cs-CZ" dirty="0"/>
                  <a:t>na</a:t>
                </a:r>
                <a:r>
                  <a:rPr lang="en-US" dirty="0"/>
                  <a:t> </a:t>
                </a:r>
                <a:r>
                  <a:rPr lang="en-US" i="1" dirty="0"/>
                  <a:t>R[N-k]</a:t>
                </a:r>
                <a:r>
                  <a:rPr lang="en-US" dirty="0"/>
                  <a:t> </a:t>
                </a:r>
                <a:r>
                  <a:rPr lang="cs-CZ" dirty="0"/>
                  <a:t>pomocí</a:t>
                </a:r>
                <a:r>
                  <a:rPr lang="en-US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np.fft.fftshift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defRPr/>
                </a:pP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dirty="0" err="1"/>
                  <a:t>vstup</a:t>
                </a:r>
                <a:r>
                  <a:rPr lang="en-US" dirty="0"/>
                  <a:t> je </a:t>
                </a:r>
                <a:r>
                  <a:rPr lang="en-US" dirty="0" err="1"/>
                  <a:t>symetrický</a:t>
                </a:r>
                <a:r>
                  <a:rPr lang="en-US" dirty="0"/>
                  <a:t>, </a:t>
                </a:r>
                <a:r>
                  <a:rPr lang="en-US" dirty="0" err="1"/>
                  <a:t>výsledek</a:t>
                </a:r>
                <a:r>
                  <a:rPr lang="en-US" dirty="0"/>
                  <a:t> by </a:t>
                </a:r>
                <a:r>
                  <a:rPr lang="en-US" dirty="0" err="1"/>
                  <a:t>měl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cs-CZ" dirty="0"/>
                  <a:t>reálný</a:t>
                </a:r>
                <a:r>
                  <a:rPr lang="en-US" dirty="0"/>
                  <a:t>, ale je </a:t>
                </a:r>
                <a:r>
                  <a:rPr lang="en-US" dirty="0" err="1"/>
                  <a:t>lepší</a:t>
                </a:r>
                <a:r>
                  <a:rPr lang="en-US" dirty="0"/>
                  <a:t> </a:t>
                </a:r>
                <a:r>
                  <a:rPr lang="en-US" dirty="0" err="1"/>
                  <a:t>vynutit</a:t>
                </a:r>
                <a:r>
                  <a:rPr lang="en-US" dirty="0"/>
                  <a:t>, aby </a:t>
                </a:r>
                <a:r>
                  <a:rPr lang="en-US" dirty="0" err="1"/>
                  <a:t>byl</a:t>
                </a:r>
                <a:r>
                  <a:rPr lang="en-US" dirty="0"/>
                  <a:t> </a:t>
                </a:r>
                <a:r>
                  <a:rPr lang="en-US" dirty="0" err="1"/>
                  <a:t>reálný</a:t>
                </a:r>
                <a:r>
                  <a:rPr lang="en-US" dirty="0"/>
                  <a:t> </a:t>
                </a:r>
                <a:r>
                  <a:rPr lang="en-US" dirty="0" err="1"/>
                  <a:t>pomocí</a:t>
                </a:r>
                <a:r>
                  <a:rPr lang="en-US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np.real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dirty="0"/>
              </a:p>
              <a:p>
                <a:pPr>
                  <a:defRPr/>
                </a:pPr>
                <a:r>
                  <a:rPr lang="cs-CZ" dirty="0"/>
                  <a:t>Vypočítané </a:t>
                </a:r>
                <a:r>
                  <a:rPr lang="en-US" dirty="0"/>
                  <a:t>DFT</a:t>
                </a:r>
                <a:r>
                  <a:rPr lang="cs-CZ" dirty="0"/>
                  <a:t> nám</a:t>
                </a:r>
                <a:r>
                  <a:rPr lang="en-US" dirty="0"/>
                  <a:t> </a:t>
                </a:r>
                <a:r>
                  <a:rPr lang="en-US" dirty="0" err="1"/>
                  <a:t>poskytne</a:t>
                </a:r>
                <a:r>
                  <a:rPr lang="en-US" dirty="0"/>
                  <a:t> </a:t>
                </a:r>
                <a:r>
                  <a:rPr lang="en-US" dirty="0" err="1"/>
                  <a:t>nám</a:t>
                </a:r>
                <a:r>
                  <a:rPr lang="en-US" dirty="0"/>
                  <a:t> </a:t>
                </a:r>
                <a:r>
                  <a:rPr lang="en-US" dirty="0" err="1"/>
                  <a:t>výstup</a:t>
                </a:r>
                <a:r>
                  <a:rPr lang="en-US" dirty="0"/>
                  <a:t> pro</a:t>
                </a:r>
                <a:r>
                  <a:rPr lang="cs-CZ" dirty="0"/>
                  <a:t> </a:t>
                </a:r>
                <a:r>
                  <a:rPr lang="el-GR" b="1" dirty="0"/>
                  <a:t>ω</a:t>
                </a:r>
                <a:r>
                  <a:rPr lang="en-US" b="1" dirty="0"/>
                  <a:t> = 0 … 2</a:t>
                </a:r>
                <a:r>
                  <a:rPr lang="el-GR" b="1" dirty="0"/>
                  <a:t>π</a:t>
                </a:r>
                <a:r>
                  <a:rPr lang="en-US" dirty="0"/>
                  <a:t>, </a:t>
                </a:r>
                <a:r>
                  <a:rPr lang="en-US" dirty="0" err="1"/>
                  <a:t>můžeme</a:t>
                </a:r>
                <a:r>
                  <a:rPr lang="en-US" dirty="0"/>
                  <a:t> </a:t>
                </a:r>
                <a:r>
                  <a:rPr lang="en-US" dirty="0" err="1"/>
                  <a:t>použít</a:t>
                </a:r>
                <a:r>
                  <a:rPr lang="en-US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np.fft.fftshift</a:t>
                </a:r>
                <a:r>
                  <a:rPr lang="en-US" dirty="0"/>
                  <a:t>, </a:t>
                </a:r>
                <a:r>
                  <a:rPr lang="en-US" dirty="0" err="1"/>
                  <a:t>pokud</a:t>
                </a:r>
                <a:r>
                  <a:rPr lang="en-US" dirty="0"/>
                  <a:t> </a:t>
                </a:r>
                <a:r>
                  <a:rPr lang="en-US" dirty="0" err="1"/>
                  <a:t>chceme</a:t>
                </a:r>
                <a:r>
                  <a:rPr lang="en-US" dirty="0"/>
                  <a:t> </a:t>
                </a:r>
                <a:r>
                  <a:rPr lang="en-US" dirty="0" err="1"/>
                  <a:t>symetrický</a:t>
                </a:r>
                <a:r>
                  <a:rPr lang="en-US" dirty="0"/>
                  <a:t> </a:t>
                </a:r>
                <a:r>
                  <a:rPr lang="en-US" dirty="0" err="1"/>
                  <a:t>obr</a:t>
                </a:r>
                <a:r>
                  <a:rPr lang="cs-CZ" dirty="0"/>
                  <a:t>a</a:t>
                </a:r>
                <a:r>
                  <a:rPr lang="en-US" dirty="0"/>
                  <a:t>z.</a:t>
                </a:r>
              </a:p>
              <a:p>
                <a:pPr>
                  <a:defRPr/>
                </a:pPr>
                <a:r>
                  <a:rPr lang="en-US" dirty="0" err="1"/>
                  <a:t>Protože</a:t>
                </a:r>
                <a:r>
                  <a:rPr lang="en-US" dirty="0"/>
                  <a:t> </a:t>
                </a:r>
                <a:r>
                  <a:rPr lang="en-US" dirty="0" err="1"/>
                  <a:t>korelační</a:t>
                </a:r>
                <a:r>
                  <a:rPr lang="en-US" dirty="0"/>
                  <a:t> </a:t>
                </a:r>
                <a:r>
                  <a:rPr lang="en-US" dirty="0" err="1"/>
                  <a:t>koeficienty</a:t>
                </a:r>
                <a:r>
                  <a:rPr lang="en-US" dirty="0"/>
                  <a:t> pro </a:t>
                </a:r>
                <a:r>
                  <a:rPr lang="en-US" dirty="0" err="1"/>
                  <a:t>vyšší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-</a:t>
                </a:r>
                <a:r>
                  <a:rPr lang="cs-CZ" dirty="0" err="1"/>
                  <a:t>čka</a:t>
                </a:r>
                <a:r>
                  <a:rPr lang="en-US" dirty="0"/>
                  <a:t> </a:t>
                </a:r>
                <a:r>
                  <a:rPr lang="en-US" dirty="0" err="1"/>
                  <a:t>mohou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en-US" dirty="0" err="1"/>
                  <a:t>zašuměné</a:t>
                </a:r>
                <a:r>
                  <a:rPr lang="en-US" dirty="0"/>
                  <a:t>, </a:t>
                </a:r>
                <a:r>
                  <a:rPr lang="en-US" dirty="0" err="1"/>
                  <a:t>můžeme</a:t>
                </a:r>
                <a:r>
                  <a:rPr lang="en-US" dirty="0"/>
                  <a:t> je </a:t>
                </a:r>
                <a:r>
                  <a:rPr lang="en-US" dirty="0" err="1"/>
                  <a:t>nastavit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nulu</a:t>
                </a:r>
                <a:r>
                  <a:rPr lang="en-US" dirty="0"/>
                  <a:t> - </a:t>
                </a:r>
                <a:r>
                  <a:rPr lang="en-US" dirty="0" err="1"/>
                  <a:t>pozor</a:t>
                </a:r>
                <a:r>
                  <a:rPr lang="en-US" dirty="0"/>
                  <a:t>, </a:t>
                </a:r>
                <a:r>
                  <a:rPr lang="en-US" dirty="0" err="1"/>
                  <a:t>pokud</a:t>
                </a:r>
                <a:r>
                  <a:rPr lang="en-US" dirty="0"/>
                  <a:t> </a:t>
                </a:r>
                <a:r>
                  <a:rPr lang="en-US" dirty="0" err="1"/>
                  <a:t>vynulujeme</a:t>
                </a:r>
                <a:r>
                  <a:rPr lang="en-US" dirty="0"/>
                  <a:t> </a:t>
                </a:r>
                <a:r>
                  <a:rPr lang="en-US" i="1" dirty="0"/>
                  <a:t>R[k]</a:t>
                </a:r>
                <a:r>
                  <a:rPr lang="en-US" dirty="0"/>
                  <a:t>, </a:t>
                </a:r>
                <a:r>
                  <a:rPr lang="en-US" dirty="0" err="1"/>
                  <a:t>musíme</a:t>
                </a:r>
                <a:r>
                  <a:rPr lang="en-US" dirty="0"/>
                  <a:t> </a:t>
                </a:r>
                <a:r>
                  <a:rPr lang="en-US" dirty="0" err="1"/>
                  <a:t>vynulovat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i="1" dirty="0"/>
                  <a:t>R[N-k], </a:t>
                </a:r>
                <a:r>
                  <a:rPr lang="en-US" dirty="0" err="1"/>
                  <a:t>abychom</a:t>
                </a:r>
                <a:r>
                  <a:rPr lang="en-US" dirty="0"/>
                  <a:t> </a:t>
                </a:r>
                <a:r>
                  <a:rPr lang="en-US" dirty="0" err="1"/>
                  <a:t>zachovali</a:t>
                </a:r>
                <a:r>
                  <a:rPr lang="en-US" dirty="0"/>
                  <a:t> </a:t>
                </a:r>
                <a:r>
                  <a:rPr lang="en-US" dirty="0" err="1"/>
                  <a:t>symetrii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dirty="0" err="1"/>
                  <a:t>Váš</a:t>
                </a:r>
                <a:r>
                  <a:rPr lang="en-US" dirty="0"/>
                  <a:t> </a:t>
                </a:r>
                <a:r>
                  <a:rPr lang="en-US" dirty="0" err="1"/>
                  <a:t>šéf</a:t>
                </a:r>
                <a:r>
                  <a:rPr lang="en-US" dirty="0"/>
                  <a:t> / </a:t>
                </a:r>
                <a:r>
                  <a:rPr lang="en-US" dirty="0" err="1"/>
                  <a:t>zákazník</a:t>
                </a:r>
                <a:r>
                  <a:rPr lang="en-US" dirty="0"/>
                  <a:t> / partner se </a:t>
                </a:r>
                <a:r>
                  <a:rPr lang="en-US" dirty="0" err="1"/>
                  <a:t>pravděpodobně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ptát</a:t>
                </a:r>
                <a:r>
                  <a:rPr lang="en-US" dirty="0"/>
                  <a:t> </a:t>
                </a:r>
                <a:r>
                  <a:rPr lang="en-US" dirty="0" err="1"/>
                  <a:t>jen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frekvence</a:t>
                </a:r>
                <a:br>
                  <a:rPr lang="cs-CZ" dirty="0"/>
                </a:br>
                <a:r>
                  <a:rPr lang="en-US" dirty="0"/>
                  <a:t>od 0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/2 a v Hz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power_spec_density_from_Rk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FAB2028-6E22-9145-EA8A-0C7C47CC4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032375"/>
              </a:xfrm>
              <a:blipFill>
                <a:blip r:embed="rId2"/>
                <a:stretch>
                  <a:fillRect l="-928" t="-27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9" name="Obrázek 4">
            <a:extLst>
              <a:ext uri="{FF2B5EF4-FFF2-40B4-BE49-F238E27FC236}">
                <a16:creationId xmlns:a16="http://schemas.microsoft.com/office/drawing/2014/main" id="{81AD8672-2EE4-6CF0-8AB8-A9ED9975D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579563"/>
            <a:ext cx="3346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DF3C89D-E6A2-C306-5A9C-1481269BD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37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649A357-2BC4-16FC-3374-A0774D28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53" y="116752"/>
            <a:ext cx="7961495" cy="2232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D29424-D26F-22AE-B173-27337A7A3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53" y="2349120"/>
            <a:ext cx="7961495" cy="223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EC30D5-465C-ACB5-B9D5-59517500E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615" y="4437360"/>
            <a:ext cx="7936770" cy="223200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B0B1C7-A64A-6FC2-4CF3-DD1D38D55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38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58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2F76A449-FF54-737C-4369-3D1F066C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Odhad</a:t>
            </a:r>
            <a:r>
              <a:rPr lang="en-US" altLang="en-US" dirty="0"/>
              <a:t> PSD </a:t>
            </a:r>
            <a:r>
              <a:rPr lang="en-US" altLang="en-US" dirty="0" err="1"/>
              <a:t>přímo</a:t>
            </a:r>
            <a:r>
              <a:rPr lang="en-US" altLang="en-US" dirty="0"/>
              <a:t> ze </a:t>
            </a:r>
            <a:r>
              <a:rPr lang="en-US" altLang="en-US" dirty="0" err="1"/>
              <a:t>signálu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ACE97B-B169-929E-9EA2-9DBA0FC9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PSD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odhadnout</a:t>
            </a:r>
            <a:r>
              <a:rPr lang="cs-CZ" dirty="0"/>
              <a:t> </a:t>
            </a:r>
            <a:r>
              <a:rPr lang="en-US" dirty="0" err="1"/>
              <a:t>přímo</a:t>
            </a:r>
            <a:br>
              <a:rPr lang="cs-CZ" dirty="0"/>
            </a:br>
            <a:r>
              <a:rPr lang="en-US" dirty="0" err="1"/>
              <a:t>pomocí</a:t>
            </a:r>
            <a:r>
              <a:rPr lang="en-US" dirty="0"/>
              <a:t> DFT</a:t>
            </a:r>
            <a:r>
              <a:rPr lang="cs-CZ" dirty="0"/>
              <a:t>-éčka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cs-CZ" dirty="0"/>
              <a:t>Nulování signálu na</a:t>
            </a:r>
            <a:r>
              <a:rPr lang="en-US" dirty="0"/>
              <a:t> </a:t>
            </a:r>
            <a:r>
              <a:rPr lang="en-US" b="1" i="1" dirty="0" err="1"/>
              <a:t>N</a:t>
            </a:r>
            <a:r>
              <a:rPr lang="en-US" b="1" i="1" baseline="-25000" dirty="0" err="1"/>
              <a:t>fft</a:t>
            </a:r>
            <a:r>
              <a:rPr lang="en-US" b="1" i="1" dirty="0"/>
              <a:t> = </a:t>
            </a:r>
            <a:r>
              <a:rPr lang="cs-CZ" b="1" dirty="0"/>
              <a:t>mocnina</a:t>
            </a:r>
            <a:r>
              <a:rPr lang="en-US" b="1" dirty="0"/>
              <a:t> 2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potřeba</a:t>
            </a:r>
            <a:r>
              <a:rPr lang="en-US" dirty="0"/>
              <a:t>.  </a:t>
            </a:r>
          </a:p>
          <a:p>
            <a:pPr>
              <a:defRPr/>
            </a:pPr>
            <a:r>
              <a:rPr lang="en-US" dirty="0" err="1"/>
              <a:t>Normalizace</a:t>
            </a:r>
            <a:r>
              <a:rPr lang="en-US" dirty="0"/>
              <a:t> by </a:t>
            </a:r>
            <a:r>
              <a:rPr lang="en-US" dirty="0" err="1"/>
              <a:t>měla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provedena</a:t>
            </a:r>
            <a:r>
              <a:rPr lang="en-US" dirty="0"/>
              <a:t>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původní</a:t>
            </a:r>
            <a:r>
              <a:rPr lang="en-US" dirty="0"/>
              <a:t> </a:t>
            </a:r>
            <a:r>
              <a:rPr lang="en-US" dirty="0" err="1"/>
              <a:t>délky</a:t>
            </a:r>
            <a:r>
              <a:rPr lang="en-US" dirty="0"/>
              <a:t> (</a:t>
            </a:r>
            <a:r>
              <a:rPr lang="cs-CZ" dirty="0"/>
              <a:t>ne</a:t>
            </a:r>
            <a:r>
              <a:rPr lang="en-US" dirty="0"/>
              <a:t> </a:t>
            </a:r>
            <a:r>
              <a:rPr lang="en-US" i="1" dirty="0" err="1"/>
              <a:t>N</a:t>
            </a:r>
            <a:r>
              <a:rPr lang="en-US" i="1" baseline="-25000" dirty="0" err="1"/>
              <a:t>fft</a:t>
            </a:r>
            <a:r>
              <a:rPr lang="en-US" i="1" dirty="0"/>
              <a:t> !)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power_spec_density_from_signal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 err="1"/>
              <a:t>Problémem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robustnost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shromáždit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, </a:t>
            </a:r>
            <a:r>
              <a:rPr lang="en-US" dirty="0" err="1"/>
              <a:t>abychom</a:t>
            </a:r>
            <a:r>
              <a:rPr lang="en-US" dirty="0"/>
              <a:t> to </a:t>
            </a:r>
            <a:r>
              <a:rPr lang="en-US" dirty="0" err="1"/>
              <a:t>napravili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 err="1"/>
              <a:t>Cestou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NENÍ </a:t>
            </a:r>
            <a:r>
              <a:rPr lang="en-US" dirty="0" err="1"/>
              <a:t>zvyšovat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DFT </a:t>
            </a:r>
            <a:r>
              <a:rPr lang="en-US" dirty="0" err="1"/>
              <a:t>bodů</a:t>
            </a:r>
            <a:r>
              <a:rPr lang="en-US" dirty="0"/>
              <a:t> </a:t>
            </a:r>
            <a:r>
              <a:rPr lang="en-US" dirty="0" err="1"/>
              <a:t>současně</a:t>
            </a:r>
            <a:r>
              <a:rPr lang="en-US" dirty="0"/>
              <a:t>,</a:t>
            </a:r>
            <a:br>
              <a:rPr lang="cs-CZ" dirty="0"/>
            </a:br>
            <a:r>
              <a:rPr lang="en-US" dirty="0" err="1"/>
              <a:t>protože</a:t>
            </a:r>
            <a:r>
              <a:rPr lang="en-US" dirty="0"/>
              <a:t> to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hlučnější</a:t>
            </a:r>
            <a:r>
              <a:rPr lang="en-US" dirty="0"/>
              <a:t>!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power_spec_density_from_longer_signal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8133" name="Obrázek 4">
            <a:extLst>
              <a:ext uri="{FF2B5EF4-FFF2-40B4-BE49-F238E27FC236}">
                <a16:creationId xmlns:a16="http://schemas.microsoft.com/office/drawing/2014/main" id="{BC6206BC-69DE-310D-1064-EB7E28FEC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32" y="1825626"/>
            <a:ext cx="3921792" cy="82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233A13-F2E4-F247-7AC7-EE28EA1E9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39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C9722D33-7824-223D-9BF9-C6F213DC9335}"/>
              </a:ext>
            </a:extLst>
          </p:cNvPr>
          <p:cNvSpPr/>
          <p:nvPr/>
        </p:nvSpPr>
        <p:spPr>
          <a:xfrm>
            <a:off x="3194050" y="1531938"/>
            <a:ext cx="360363" cy="5099050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cs-CZ" sz="2400" i="1" dirty="0">
                <a:solidFill>
                  <a:schemeClr val="tx1"/>
                </a:solidFill>
              </a:rPr>
              <a:t>n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8435" name="Nadpis 45">
            <a:extLst>
              <a:ext uri="{FF2B5EF4-FFF2-40B4-BE49-F238E27FC236}">
                <a16:creationId xmlns:a16="http://schemas.microsoft.com/office/drawing/2014/main" id="{446084ED-20FF-2CA2-5B19-D6424C24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pPr algn="ctr" eaLnBrk="1" hangingPunct="1"/>
            <a:r>
              <a:rPr lang="cs-CZ" altLang="en-US" b="1" dirty="0">
                <a:solidFill>
                  <a:srgbClr val="1436CA"/>
                </a:solidFill>
              </a:rPr>
              <a:t>Souborové odhady</a:t>
            </a:r>
            <a:endParaRPr lang="en-US" altLang="en-US" b="1" dirty="0"/>
          </a:p>
        </p:txBody>
      </p:sp>
      <p:pic>
        <p:nvPicPr>
          <p:cNvPr id="18437" name="Obrázek 4">
            <a:extLst>
              <a:ext uri="{FF2B5EF4-FFF2-40B4-BE49-F238E27FC236}">
                <a16:creationId xmlns:a16="http://schemas.microsoft.com/office/drawing/2014/main" id="{60DA3B71-397E-DB6F-0CE3-0BB1CE174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358900"/>
            <a:ext cx="6461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Skupina 6">
            <a:extLst>
              <a:ext uri="{FF2B5EF4-FFF2-40B4-BE49-F238E27FC236}">
                <a16:creationId xmlns:a16="http://schemas.microsoft.com/office/drawing/2014/main" id="{ED6B9EB8-9336-DB06-8B71-E459272A4742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1614488"/>
            <a:ext cx="8640763" cy="300037"/>
            <a:chOff x="238806" y="1705000"/>
            <a:chExt cx="8640960" cy="300132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07019F23-1A9E-4143-8A37-7B7ABF7F9F89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A0ED41DB-E500-FBCF-D4D6-D0D703C17E97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ACE805E2-810A-951F-DCD4-DA1A5109AA32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B40063BF-57C6-0F7A-58BE-F4C2E3C04D49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B91C1C7-8F92-8AD7-3C99-97F40C7F85E2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0DB811E-6625-37EF-0433-F6CC0BDC9D0C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9" name="Skupina 13">
            <a:extLst>
              <a:ext uri="{FF2B5EF4-FFF2-40B4-BE49-F238E27FC236}">
                <a16:creationId xmlns:a16="http://schemas.microsoft.com/office/drawing/2014/main" id="{9C7D2657-53C8-5216-C185-C1EE35067679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2033588"/>
            <a:ext cx="8640763" cy="300037"/>
            <a:chOff x="238806" y="1705000"/>
            <a:chExt cx="8640960" cy="300132"/>
          </a:xfrm>
        </p:grpSpPr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AF9B345C-E3D1-9F9B-A20A-55E78F00620E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37A00320-EA96-5F3D-2D6D-F31114EC7B95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53D49066-8A4C-050A-3884-CBAFD79E4E77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EAEA54B5-8CF5-788A-C6C2-E59FBADCD984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36906D06-3421-0C05-4183-8D4F31B6389F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41FAE432-F3E0-552F-609B-AE45A73E581A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0" name="Skupina 20">
            <a:extLst>
              <a:ext uri="{FF2B5EF4-FFF2-40B4-BE49-F238E27FC236}">
                <a16:creationId xmlns:a16="http://schemas.microsoft.com/office/drawing/2014/main" id="{A01DAA5D-22AF-F539-4BDF-22EDCCBFC683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2473325"/>
            <a:ext cx="8640763" cy="300038"/>
            <a:chOff x="238806" y="1705000"/>
            <a:chExt cx="8640960" cy="300132"/>
          </a:xfrm>
        </p:grpSpPr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C95C33F0-E025-2CB7-106F-7258D87DA920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1336C959-A0EE-397F-A378-4407745D597D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9857EB53-9513-2D53-7556-62D47273BC51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FDF106EF-4DAA-4C5B-DCDB-E12747A22B6E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1D00BF69-8D90-3935-6861-7F34703FCA51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06B30825-E50A-761C-64A8-257807FA334A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1" name="Skupina 27">
            <a:extLst>
              <a:ext uri="{FF2B5EF4-FFF2-40B4-BE49-F238E27FC236}">
                <a16:creationId xmlns:a16="http://schemas.microsoft.com/office/drawing/2014/main" id="{49BA60DB-A586-3743-BC3C-593D8883DA84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4292600"/>
            <a:ext cx="8640763" cy="300038"/>
            <a:chOff x="238806" y="1705000"/>
            <a:chExt cx="8640960" cy="300132"/>
          </a:xfrm>
        </p:grpSpPr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2393E801-E0F4-3922-831E-A370F8B0BB42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BABC29C6-60F4-FFD3-73CD-1C565265F6AB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2E8DDB98-2D36-BC43-33C1-EC3A7676E333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C3259E66-E8D7-2B03-08D1-5E8ADFBBA316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A25AFB47-5F78-B029-13BB-ADACC8C94F6D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7202955F-A56D-6EF4-352C-4517B4B07353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2" name="Skupina 34">
            <a:extLst>
              <a:ext uri="{FF2B5EF4-FFF2-40B4-BE49-F238E27FC236}">
                <a16:creationId xmlns:a16="http://schemas.microsoft.com/office/drawing/2014/main" id="{5DF0C5E6-8375-A701-1DC4-3B2EC28EC27C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5994400"/>
            <a:ext cx="8640763" cy="300038"/>
            <a:chOff x="238806" y="1705000"/>
            <a:chExt cx="8640960" cy="300132"/>
          </a:xfrm>
        </p:grpSpPr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C4133952-6E15-BE6F-DC1C-41B69ED93A84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BA2A43BB-101B-4F0F-EDD9-814581311F93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77830850-CDB9-191E-2849-B4B0EFB7C35F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8F40148A-BC6C-8E5C-6F78-52F4F3A4AC65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EFAB2620-0FBD-1576-D67E-034168E84BED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70955650-1E65-05A6-8CB0-06F2A00D2CB0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43" name="Obrázek 41">
            <a:extLst>
              <a:ext uri="{FF2B5EF4-FFF2-40B4-BE49-F238E27FC236}">
                <a16:creationId xmlns:a16="http://schemas.microsoft.com/office/drawing/2014/main" id="{BDF11876-DAC1-4C87-4943-8930A45DB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828800"/>
            <a:ext cx="6191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Obrázek 42">
            <a:extLst>
              <a:ext uri="{FF2B5EF4-FFF2-40B4-BE49-F238E27FC236}">
                <a16:creationId xmlns:a16="http://schemas.microsoft.com/office/drawing/2014/main" id="{C9176D6A-766C-3D80-37FA-E98D947D0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4062413"/>
            <a:ext cx="644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Obrázek 43">
            <a:extLst>
              <a:ext uri="{FF2B5EF4-FFF2-40B4-BE49-F238E27FC236}">
                <a16:creationId xmlns:a16="http://schemas.microsoft.com/office/drawing/2014/main" id="{F892AD44-8528-9350-E232-9FBC91937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794375"/>
            <a:ext cx="6715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51E27C8-FD69-B083-F2C9-743B97567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C078EC-2899-5907-AEFF-C03A95A4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29" y="1798142"/>
            <a:ext cx="11598342" cy="3261717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1D76C0-E810-4356-4CED-9C3FCE7E7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40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09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09B0D-20E3-8862-0142-91A35CFDC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D76655F-B007-F0DC-41D7-D2727DFE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05" y="116880"/>
            <a:ext cx="9351591" cy="2232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22CC06-3BC9-5E07-963B-03A100631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808" y="2377659"/>
            <a:ext cx="7874385" cy="2232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5A3B245-8C64-DE31-0636-03A2369BC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342" y="4609659"/>
            <a:ext cx="7881317" cy="2232000"/>
          </a:xfrm>
          <a:prstGeom prst="rect">
            <a:avLst/>
          </a:prstGeom>
        </p:spPr>
      </p:pic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D4F72029-505B-A55B-930D-A2F7EC1FE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41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00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8EA1553E-249F-2842-083F-C0E8CD4F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Zvýšení</a:t>
            </a:r>
            <a:r>
              <a:rPr lang="en-US" altLang="en-US" dirty="0"/>
              <a:t> </a:t>
            </a:r>
            <a:r>
              <a:rPr lang="en-US" altLang="en-US" dirty="0" err="1"/>
              <a:t>robustnosti</a:t>
            </a:r>
            <a:r>
              <a:rPr lang="cs-CZ" altLang="en-US" dirty="0"/>
              <a:t> </a:t>
            </a:r>
            <a:r>
              <a:rPr lang="en-US" altLang="en-US" dirty="0"/>
              <a:t>DFT </a:t>
            </a:r>
            <a:r>
              <a:rPr lang="en-US" altLang="en-US" dirty="0" err="1"/>
              <a:t>odhadu</a:t>
            </a:r>
            <a:r>
              <a:rPr lang="en-US" altLang="en-US" dirty="0"/>
              <a:t> PSD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DFF117-1EFF-7FC2-2BEF-D11AC41F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 err="1"/>
              <a:t>Welchova</a:t>
            </a:r>
            <a:r>
              <a:rPr lang="en-US" b="1" dirty="0"/>
              <a:t> </a:t>
            </a:r>
            <a:r>
              <a:rPr lang="en-US" b="1" dirty="0" err="1"/>
              <a:t>technika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/>
              <a:t>Rozdělit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segmenty</a:t>
            </a:r>
            <a:r>
              <a:rPr lang="en-US" dirty="0"/>
              <a:t> (</a:t>
            </a:r>
            <a:r>
              <a:rPr lang="en-US" dirty="0" err="1"/>
              <a:t>rámce</a:t>
            </a:r>
            <a:r>
              <a:rPr lang="en-US" dirty="0"/>
              <a:t>) –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pracovat</a:t>
            </a:r>
            <a:r>
              <a:rPr lang="en-US" dirty="0"/>
              <a:t> bez </a:t>
            </a:r>
            <a:r>
              <a:rPr lang="en-US" dirty="0" err="1"/>
              <a:t>nebo</a:t>
            </a:r>
            <a:r>
              <a:rPr lang="en-US" dirty="0"/>
              <a:t> s </a:t>
            </a:r>
            <a:r>
              <a:rPr lang="en-US" dirty="0" err="1"/>
              <a:t>přesahem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Odhadněte</a:t>
            </a:r>
            <a:r>
              <a:rPr lang="en-US" dirty="0"/>
              <a:t> PSD pro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snímek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DFT a </a:t>
            </a:r>
            <a:r>
              <a:rPr lang="en-US" b="1" dirty="0" err="1"/>
              <a:t>zprůměrujte</a:t>
            </a:r>
            <a:r>
              <a:rPr lang="en-US" dirty="0"/>
              <a:t> je.</a:t>
            </a:r>
          </a:p>
          <a:p>
            <a:pPr>
              <a:defRPr/>
            </a:pPr>
            <a:r>
              <a:rPr lang="en-US" dirty="0" err="1"/>
              <a:t>Vede</a:t>
            </a:r>
            <a:r>
              <a:rPr lang="en-US" dirty="0"/>
              <a:t> k </a:t>
            </a:r>
            <a:r>
              <a:rPr lang="en-US" dirty="0" err="1"/>
              <a:t>robustnějšímu</a:t>
            </a:r>
            <a:r>
              <a:rPr lang="en-US" dirty="0"/>
              <a:t> </a:t>
            </a:r>
            <a:r>
              <a:rPr lang="en-US" dirty="0" err="1"/>
              <a:t>odhadu</a:t>
            </a:r>
            <a:r>
              <a:rPr lang="en-US" dirty="0"/>
              <a:t>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power_spec_density_welch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6EAC24D-1F75-BE50-6AB9-3EC90BC9713F}"/>
              </a:ext>
            </a:extLst>
          </p:cNvPr>
          <p:cNvSpPr/>
          <p:nvPr/>
        </p:nvSpPr>
        <p:spPr>
          <a:xfrm>
            <a:off x="1720850" y="4759325"/>
            <a:ext cx="9632950" cy="2873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x[n]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8EB75FE-1776-6A80-F791-73C5DC3154FF}"/>
              </a:ext>
            </a:extLst>
          </p:cNvPr>
          <p:cNvSpPr/>
          <p:nvPr/>
        </p:nvSpPr>
        <p:spPr>
          <a:xfrm>
            <a:off x="1720850" y="5141913"/>
            <a:ext cx="936625" cy="2889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frame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1BC8BAC-4510-8CB8-3369-C78252CCCB4F}"/>
              </a:ext>
            </a:extLst>
          </p:cNvPr>
          <p:cNvSpPr/>
          <p:nvPr/>
        </p:nvSpPr>
        <p:spPr>
          <a:xfrm>
            <a:off x="2663825" y="5141913"/>
            <a:ext cx="935038" cy="2889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frame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CFB9BD-C72D-67FF-2388-0B3CF78C8407}"/>
              </a:ext>
            </a:extLst>
          </p:cNvPr>
          <p:cNvSpPr/>
          <p:nvPr/>
        </p:nvSpPr>
        <p:spPr>
          <a:xfrm>
            <a:off x="3598863" y="5140325"/>
            <a:ext cx="936625" cy="2889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frame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161" name="Nadpis 1">
            <a:extLst>
              <a:ext uri="{FF2B5EF4-FFF2-40B4-BE49-F238E27FC236}">
                <a16:creationId xmlns:a16="http://schemas.microsoft.com/office/drawing/2014/main" id="{0E8B11CE-0AC6-CDF6-A834-6F80D9B90D7F}"/>
              </a:ext>
            </a:extLst>
          </p:cNvPr>
          <p:cNvSpPr txBox="1">
            <a:spLocks/>
          </p:cNvSpPr>
          <p:nvPr/>
        </p:nvSpPr>
        <p:spPr bwMode="auto">
          <a:xfrm>
            <a:off x="6313488" y="5087938"/>
            <a:ext cx="7985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Calibri Light" panose="020F0302020204030204" pitchFamily="34" charset="0"/>
              </a:rPr>
              <a:t>…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A7CF254-2106-9106-3CCB-2868E31363B2}"/>
              </a:ext>
            </a:extLst>
          </p:cNvPr>
          <p:cNvSpPr/>
          <p:nvPr/>
        </p:nvSpPr>
        <p:spPr>
          <a:xfrm>
            <a:off x="10302875" y="5140325"/>
            <a:ext cx="1079500" cy="28892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frame</a:t>
            </a:r>
            <a:r>
              <a:rPr lang="en-US" baseline="-25000" dirty="0">
                <a:solidFill>
                  <a:schemeClr val="tx1"/>
                </a:solidFill>
              </a:rPr>
              <a:t>Nfr-1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A7C3FEE-EC20-5386-B242-91A40827BD4F}"/>
              </a:ext>
            </a:extLst>
          </p:cNvPr>
          <p:cNvSpPr/>
          <p:nvPr/>
        </p:nvSpPr>
        <p:spPr>
          <a:xfrm>
            <a:off x="1720850" y="5513388"/>
            <a:ext cx="936625" cy="2889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PSD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3A5CAA0-0165-E69C-A1A6-BDDAC18B6854}"/>
              </a:ext>
            </a:extLst>
          </p:cNvPr>
          <p:cNvSpPr/>
          <p:nvPr/>
        </p:nvSpPr>
        <p:spPr>
          <a:xfrm>
            <a:off x="2663825" y="5513388"/>
            <a:ext cx="935038" cy="2889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PSD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BCB202-CCEF-10B9-09DA-5CE714C25AB6}"/>
              </a:ext>
            </a:extLst>
          </p:cNvPr>
          <p:cNvSpPr/>
          <p:nvPr/>
        </p:nvSpPr>
        <p:spPr>
          <a:xfrm>
            <a:off x="3598863" y="5511800"/>
            <a:ext cx="936625" cy="2889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PSD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166" name="Nadpis 1">
            <a:extLst>
              <a:ext uri="{FF2B5EF4-FFF2-40B4-BE49-F238E27FC236}">
                <a16:creationId xmlns:a16="http://schemas.microsoft.com/office/drawing/2014/main" id="{AEFDF44C-D463-F1C6-1403-C75D0CF91B69}"/>
              </a:ext>
            </a:extLst>
          </p:cNvPr>
          <p:cNvSpPr txBox="1">
            <a:spLocks/>
          </p:cNvSpPr>
          <p:nvPr/>
        </p:nvSpPr>
        <p:spPr bwMode="auto">
          <a:xfrm>
            <a:off x="6313488" y="5459413"/>
            <a:ext cx="7985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Calibri Light" panose="020F0302020204030204" pitchFamily="34" charset="0"/>
              </a:rPr>
              <a:t>…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B78F59C-CB57-7258-473B-81077B679822}"/>
              </a:ext>
            </a:extLst>
          </p:cNvPr>
          <p:cNvSpPr/>
          <p:nvPr/>
        </p:nvSpPr>
        <p:spPr>
          <a:xfrm>
            <a:off x="10302875" y="5511800"/>
            <a:ext cx="1079500" cy="2889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PSD</a:t>
            </a:r>
            <a:r>
              <a:rPr lang="en-US" baseline="-25000" dirty="0">
                <a:solidFill>
                  <a:schemeClr val="tx1"/>
                </a:solidFill>
              </a:rPr>
              <a:t>Nfr-1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Pravá složená závorka 24">
            <a:extLst>
              <a:ext uri="{FF2B5EF4-FFF2-40B4-BE49-F238E27FC236}">
                <a16:creationId xmlns:a16="http://schemas.microsoft.com/office/drawing/2014/main" id="{A7E338F6-36FD-DED2-D36E-058DCA912124}"/>
              </a:ext>
            </a:extLst>
          </p:cNvPr>
          <p:cNvSpPr/>
          <p:nvPr/>
        </p:nvSpPr>
        <p:spPr>
          <a:xfrm rot="5400000">
            <a:off x="6423819" y="1810544"/>
            <a:ext cx="228600" cy="8424862"/>
          </a:xfrm>
          <a:prstGeom prst="rightBrace">
            <a:avLst>
              <a:gd name="adj1" fmla="val 26400"/>
              <a:gd name="adj2" fmla="val 49883"/>
            </a:avLst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9379422-5CAA-41AD-77BD-A4DE6F12CA2E}"/>
              </a:ext>
            </a:extLst>
          </p:cNvPr>
          <p:cNvSpPr/>
          <p:nvPr/>
        </p:nvSpPr>
        <p:spPr>
          <a:xfrm>
            <a:off x="6069013" y="6442075"/>
            <a:ext cx="936625" cy="2889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PSD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4DDA11A-0020-6FDC-A656-4C685C735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42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5B6B6E4-D5B9-3927-C9AC-D9079DB3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9" y="295666"/>
            <a:ext cx="11723242" cy="28276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56889D1-E70D-63A0-2756-888C7C48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23" y="3555328"/>
            <a:ext cx="11716555" cy="2826000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8B843F-0BCA-8798-BC36-76CA436A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43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38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64730-F2E0-234D-FA7E-CC10B69E9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6C99AAA3-B5C9-86E9-16A4-76891C2F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833F975A-C7FD-9AEF-7058-628DEBA2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Stacionarita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Ergodicita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odhady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Korelační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koeficienty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podrobněji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Spektrum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náhodného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spektrální hustota výkonu</a:t>
            </a:r>
            <a:r>
              <a:rPr lang="en-US" altLang="en-US" dirty="0"/>
              <a:t>
</a:t>
            </a:r>
            <a:r>
              <a:rPr lang="cs-CZ" altLang="en-US" b="1" dirty="0">
                <a:solidFill>
                  <a:srgbClr val="FF0000"/>
                </a:solidFill>
              </a:rPr>
              <a:t>Energie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náhodných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signálů</a:t>
            </a:r>
            <a:r>
              <a:rPr lang="en-US" altLang="en-US" dirty="0"/>
              <a:t>
</a:t>
            </a:r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r>
              <a:rPr lang="en-US" altLang="en-US" dirty="0"/>
              <a:t> 
</a:t>
            </a:r>
            <a:r>
              <a:rPr lang="en-US" altLang="en-US" dirty="0" err="1"/>
              <a:t>Barvení</a:t>
            </a:r>
            <a:r>
              <a:rPr lang="en-US" altLang="en-US" dirty="0"/>
              <a:t> </a:t>
            </a:r>
            <a:r>
              <a:rPr lang="en-US" altLang="en-US" dirty="0" err="1"/>
              <a:t>bílého</a:t>
            </a:r>
            <a:r>
              <a:rPr lang="en-US" altLang="en-US" dirty="0"/>
              <a:t> </a:t>
            </a:r>
            <a:r>
              <a:rPr lang="en-US" altLang="en-US" dirty="0" err="1"/>
              <a:t>šumu</a:t>
            </a:r>
            <a:r>
              <a:rPr lang="en-US" altLang="en-US" dirty="0"/>
              <a:t> a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</a:t>
            </a:r>
            <a:r>
              <a:rPr lang="en-US" altLang="en-US" dirty="0" err="1"/>
              <a:t>obecně</a:t>
            </a:r>
            <a:r>
              <a:rPr lang="en-US" altLang="en-US" dirty="0"/>
              <a:t>
</a:t>
            </a:r>
            <a:r>
              <a:rPr lang="en-US" altLang="en-US" dirty="0" err="1"/>
              <a:t>Dobré</a:t>
            </a:r>
            <a:r>
              <a:rPr lang="en-US" altLang="en-US" dirty="0"/>
              <a:t> a </a:t>
            </a:r>
            <a:r>
              <a:rPr lang="en-US" altLang="en-US" dirty="0" err="1"/>
              <a:t>špatné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</a:t>
            </a:r>
            <a:r>
              <a:rPr lang="cs-CZ" altLang="en-US" dirty="0"/>
              <a:t>poměr signálu k šumu</a:t>
            </a:r>
            <a:r>
              <a:rPr lang="en-US" altLang="en-US" dirty="0"/>
              <a:t>
</a:t>
            </a:r>
            <a:r>
              <a:rPr lang="en-US" altLang="en-US" dirty="0" err="1"/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3559C2-B89F-CD45-872F-88BD39330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44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44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B9152436-F5CA-F5A0-A612-B9513E39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/>
              <a:t>Několik</a:t>
            </a:r>
            <a:r>
              <a:rPr lang="en-US" altLang="en-US" dirty="0"/>
              <a:t> </a:t>
            </a:r>
            <a:r>
              <a:rPr lang="en-US" altLang="en-US" dirty="0" err="1"/>
              <a:t>způsobů</a:t>
            </a:r>
            <a:r>
              <a:rPr lang="en-US" altLang="en-US" dirty="0"/>
              <a:t> </a:t>
            </a:r>
            <a:r>
              <a:rPr lang="en-US" altLang="en-US" dirty="0" err="1"/>
              <a:t>výpočtu</a:t>
            </a:r>
            <a:r>
              <a:rPr lang="en-US" altLang="en-US" dirty="0"/>
              <a:t> </a:t>
            </a:r>
            <a:r>
              <a:rPr lang="cs-CZ" altLang="en-US" dirty="0"/>
              <a:t>energie</a:t>
            </a:r>
            <a:br>
              <a:rPr lang="cs-CZ" altLang="en-US" dirty="0"/>
            </a:b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cs-CZ" altLang="en-US" dirty="0"/>
              <a:t> I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62544BA-5F3E-DFEE-6476-39181FB3C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990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defRPr/>
                </a:pPr>
                <a:r>
                  <a:rPr lang="en-US" dirty="0" err="1"/>
                  <a:t>Základní</a:t>
                </a:r>
                <a:r>
                  <a:rPr lang="en-US" dirty="0"/>
                  <a:t> </a:t>
                </a:r>
                <a:r>
                  <a:rPr lang="en-US" dirty="0" err="1"/>
                  <a:t>definice</a:t>
                </a:r>
                <a:r>
                  <a:rPr lang="en-US" dirty="0"/>
                  <a:t>: </a:t>
                </a:r>
                <a:r>
                  <a:rPr lang="en-US" dirty="0" err="1"/>
                  <a:t>normalizovaný</a:t>
                </a:r>
                <a:r>
                  <a:rPr lang="en-US" dirty="0"/>
                  <a:t> </a:t>
                </a:r>
                <a:r>
                  <a:rPr lang="en-US" dirty="0" err="1"/>
                  <a:t>součet</a:t>
                </a:r>
                <a:r>
                  <a:rPr lang="en-US" dirty="0"/>
                  <a:t> </a:t>
                </a:r>
                <a:r>
                  <a:rPr lang="en-US" dirty="0" err="1"/>
                  <a:t>čtverců</a:t>
                </a:r>
                <a:r>
                  <a:rPr lang="en-US" dirty="0"/>
                  <a:t> </a:t>
                </a:r>
                <a:r>
                  <a:rPr lang="en-US" dirty="0" err="1"/>
                  <a:t>výběrů</a:t>
                </a: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 err="1"/>
                  <a:t>Nultý</a:t>
                </a:r>
                <a:r>
                  <a:rPr lang="en-US" dirty="0"/>
                  <a:t> </a:t>
                </a:r>
                <a:r>
                  <a:rPr lang="en-US" dirty="0" err="1"/>
                  <a:t>korelační</a:t>
                </a:r>
                <a:r>
                  <a:rPr lang="en-US" dirty="0"/>
                  <a:t> </a:t>
                </a:r>
                <a:r>
                  <a:rPr lang="en-US" dirty="0" err="1"/>
                  <a:t>koeficient</a:t>
                </a:r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 err="1"/>
                  <a:t>Rozptyl</a:t>
                </a:r>
                <a:r>
                  <a:rPr lang="en-US" dirty="0"/>
                  <a:t> pro </a:t>
                </a:r>
                <a:r>
                  <a:rPr lang="en-US" dirty="0" err="1"/>
                  <a:t>náhodné</a:t>
                </a:r>
                <a:r>
                  <a:rPr lang="en-US" dirty="0"/>
                  <a:t> </a:t>
                </a:r>
                <a:r>
                  <a:rPr lang="en-US" dirty="0" err="1"/>
                  <a:t>signály</a:t>
                </a:r>
                <a:r>
                  <a:rPr lang="en-US" dirty="0"/>
                  <a:t> se </a:t>
                </a:r>
                <a:r>
                  <a:rPr lang="en-US" dirty="0" err="1"/>
                  <a:t>střední</a:t>
                </a:r>
                <a:r>
                  <a:rPr lang="en-US" dirty="0"/>
                  <a:t> </a:t>
                </a:r>
                <a:r>
                  <a:rPr lang="en-US" dirty="0" err="1"/>
                  <a:t>hodnotou</a:t>
                </a:r>
                <a:r>
                  <a:rPr lang="en-US" dirty="0"/>
                  <a:t> 0: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cs-CZ" dirty="0"/>
                  <a:t>Energie</a:t>
                </a:r>
                <a:r>
                  <a:rPr lang="en-US" dirty="0"/>
                  <a:t> pro ty, </a:t>
                </a:r>
                <a:r>
                  <a:rPr lang="en-US" dirty="0" err="1"/>
                  <a:t>které</a:t>
                </a:r>
                <a:r>
                  <a:rPr lang="en-US" dirty="0"/>
                  <a:t> </a:t>
                </a:r>
                <a:r>
                  <a:rPr lang="en-US" dirty="0" err="1"/>
                  <a:t>nemají</a:t>
                </a:r>
                <a:r>
                  <a:rPr lang="en-US" dirty="0"/>
                  <a:t> </a:t>
                </a:r>
                <a:r>
                  <a:rPr lang="en-US" dirty="0" err="1"/>
                  <a:t>střední</a:t>
                </a:r>
                <a:r>
                  <a:rPr lang="en-US" dirty="0"/>
                  <a:t> </a:t>
                </a:r>
                <a:r>
                  <a:rPr lang="en-US" dirty="0" err="1"/>
                  <a:t>hodnotu</a:t>
                </a:r>
                <a:r>
                  <a:rPr lang="en-US" dirty="0"/>
                  <a:t> 0: </a:t>
                </a:r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 err="1"/>
                  <a:t>Rozptyl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 </a:t>
                </a:r>
                <a:r>
                  <a:rPr lang="en-US" dirty="0" err="1"/>
                  <a:t>střední</a:t>
                </a:r>
                <a:r>
                  <a:rPr lang="en-US" dirty="0"/>
                  <a:t> </a:t>
                </a:r>
                <a:r>
                  <a:rPr lang="en-US" dirty="0" err="1"/>
                  <a:t>hodnotu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lze</a:t>
                </a:r>
                <a:r>
                  <a:rPr lang="en-US" dirty="0"/>
                  <a:t> </a:t>
                </a:r>
                <a:r>
                  <a:rPr lang="en-US" dirty="0" err="1"/>
                  <a:t>vypočítat</a:t>
                </a:r>
                <a:r>
                  <a:rPr lang="en-US" dirty="0"/>
                  <a:t> z </a:t>
                </a:r>
                <a:r>
                  <a:rPr lang="en-US" b="1" dirty="0" err="1"/>
                  <a:t>hustoty</a:t>
                </a:r>
                <a:r>
                  <a:rPr lang="en-US" b="1" dirty="0"/>
                  <a:t> </a:t>
                </a:r>
                <a:r>
                  <a:rPr lang="en-US" b="1" dirty="0" err="1"/>
                  <a:t>pravděpodobnosti</a:t>
                </a:r>
                <a:r>
                  <a:rPr lang="en-US" b="1" dirty="0"/>
                  <a:t> </a:t>
                </a:r>
                <a:r>
                  <a:rPr lang="en-US" dirty="0" err="1"/>
                  <a:t>náhodného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, </a:t>
                </a:r>
                <a:r>
                  <a:rPr lang="en-US" dirty="0" err="1"/>
                  <a:t>což</a:t>
                </a:r>
                <a:r>
                  <a:rPr lang="en-US" dirty="0"/>
                  <a:t> </a:t>
                </a:r>
                <a:r>
                  <a:rPr lang="en-US" dirty="0" err="1"/>
                  <a:t>nám</a:t>
                </a:r>
                <a:r>
                  <a:rPr lang="en-US" dirty="0"/>
                  <a:t> </a:t>
                </a:r>
                <a:r>
                  <a:rPr lang="en-US" dirty="0" err="1"/>
                  <a:t>poslouží</a:t>
                </a:r>
                <a:r>
                  <a:rPr lang="en-US" dirty="0"/>
                  <a:t> v </a:t>
                </a:r>
                <a:r>
                  <a:rPr lang="en-US" dirty="0" err="1"/>
                  <a:t>případech</a:t>
                </a:r>
                <a:r>
                  <a:rPr lang="en-US" dirty="0"/>
                  <a:t>, </a:t>
                </a:r>
                <a:r>
                  <a:rPr lang="en-US" dirty="0" err="1"/>
                  <a:t>kdy</a:t>
                </a:r>
                <a:r>
                  <a:rPr lang="en-US" dirty="0"/>
                  <a:t> </a:t>
                </a:r>
                <a:r>
                  <a:rPr lang="en-US" dirty="0" err="1"/>
                  <a:t>můžeme</a:t>
                </a:r>
                <a:r>
                  <a:rPr lang="en-US" dirty="0"/>
                  <a:t> </a:t>
                </a:r>
                <a:r>
                  <a:rPr lang="en-US" dirty="0" err="1"/>
                  <a:t>odhadnout</a:t>
                </a:r>
                <a:r>
                  <a:rPr lang="en-US" dirty="0"/>
                  <a:t> </a:t>
                </a:r>
                <a:r>
                  <a:rPr lang="en-US" dirty="0" err="1"/>
                  <a:t>rozdělení</a:t>
                </a:r>
                <a:r>
                  <a:rPr lang="en-US" dirty="0"/>
                  <a:t>, ale </a:t>
                </a:r>
                <a:r>
                  <a:rPr lang="en-US" dirty="0" err="1"/>
                  <a:t>nikdy</a:t>
                </a:r>
                <a:r>
                  <a:rPr lang="en-US" dirty="0"/>
                  <a:t> </a:t>
                </a:r>
                <a:r>
                  <a:rPr lang="en-US" dirty="0" err="1"/>
                  <a:t>jsme</a:t>
                </a:r>
                <a:r>
                  <a:rPr lang="en-US" dirty="0"/>
                  <a:t> </a:t>
                </a:r>
                <a:r>
                  <a:rPr lang="en-US" dirty="0" err="1"/>
                  <a:t>neviděli</a:t>
                </a:r>
                <a:r>
                  <a:rPr lang="en-US" dirty="0"/>
                  <a:t> </a:t>
                </a:r>
                <a:r>
                  <a:rPr lang="en-US" dirty="0" err="1"/>
                  <a:t>jediný</a:t>
                </a:r>
                <a:r>
                  <a:rPr lang="en-US" dirty="0"/>
                  <a:t> </a:t>
                </a:r>
                <a:r>
                  <a:rPr lang="en-US" dirty="0" err="1"/>
                  <a:t>vzorek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! 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262544BA-5F3E-DFEE-6476-39181FB3C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99000"/>
              </a:xfrm>
              <a:blipFill>
                <a:blip r:embed="rId2"/>
                <a:stretch>
                  <a:fillRect l="-1043" t="-2594" b="-14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05" name="Obrázek 4">
            <a:extLst>
              <a:ext uri="{FF2B5EF4-FFF2-40B4-BE49-F238E27FC236}">
                <a16:creationId xmlns:a16="http://schemas.microsoft.com/office/drawing/2014/main" id="{0A82657A-07A3-DB39-BA30-02DDE14AF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62" y="1624014"/>
            <a:ext cx="177482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6">
            <a:extLst>
              <a:ext uri="{FF2B5EF4-FFF2-40B4-BE49-F238E27FC236}">
                <a16:creationId xmlns:a16="http://schemas.microsoft.com/office/drawing/2014/main" id="{95E2EFA6-3524-6546-3FB2-9BFDF048A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416300"/>
            <a:ext cx="39608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Obrázek 7">
            <a:extLst>
              <a:ext uri="{FF2B5EF4-FFF2-40B4-BE49-F238E27FC236}">
                <a16:creationId xmlns:a16="http://schemas.microsoft.com/office/drawing/2014/main" id="{B151ACCC-F6D8-0FCC-9E0B-547A24614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437112"/>
            <a:ext cx="15875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Obrázek 1">
            <a:extLst>
              <a:ext uri="{FF2B5EF4-FFF2-40B4-BE49-F238E27FC236}">
                <a16:creationId xmlns:a16="http://schemas.microsoft.com/office/drawing/2014/main" id="{D66CBD5D-81F6-FB26-3C28-BFAC2956C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513013"/>
            <a:ext cx="4738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6B5F8A0-6FEA-B1E2-535E-3F0819BBA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602BC98D-85C4-55DC-E605-94687C1E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/>
              <a:t>Několik</a:t>
            </a:r>
            <a:r>
              <a:rPr lang="en-US" altLang="en-US" dirty="0"/>
              <a:t> </a:t>
            </a:r>
            <a:r>
              <a:rPr lang="en-US" altLang="en-US" dirty="0" err="1"/>
              <a:t>způsobů</a:t>
            </a:r>
            <a:r>
              <a:rPr lang="en-US" altLang="en-US" dirty="0"/>
              <a:t> </a:t>
            </a:r>
            <a:r>
              <a:rPr lang="en-US" altLang="en-US" dirty="0" err="1"/>
              <a:t>výpočtu</a:t>
            </a:r>
            <a:r>
              <a:rPr lang="en-US" altLang="en-US" dirty="0"/>
              <a:t> </a:t>
            </a:r>
            <a:r>
              <a:rPr lang="cs-CZ" altLang="en-US" dirty="0"/>
              <a:t>energie</a:t>
            </a:r>
            <a:br>
              <a:rPr lang="cs-CZ" altLang="en-US" dirty="0"/>
            </a:b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cs-CZ" altLang="en-US" dirty="0"/>
              <a:t> II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29642C-C02D-479F-FB08-DF36F9D9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 </a:t>
            </a:r>
            <a:r>
              <a:rPr lang="cs-CZ" dirty="0"/>
              <a:t>spektrální hustoty výkonu </a:t>
            </a:r>
            <a:r>
              <a:rPr lang="en-US" dirty="0"/>
              <a:t>– </a:t>
            </a:r>
            <a:r>
              <a:rPr lang="en-US" dirty="0" err="1"/>
              <a:t>jedná</a:t>
            </a:r>
            <a:r>
              <a:rPr lang="en-US" dirty="0"/>
              <a:t> se o </a:t>
            </a:r>
            <a:r>
              <a:rPr lang="en-US" dirty="0" err="1"/>
              <a:t>hustotu</a:t>
            </a:r>
            <a:r>
              <a:rPr lang="en-US" dirty="0"/>
              <a:t>, </a:t>
            </a:r>
            <a:r>
              <a:rPr lang="en-US" dirty="0" err="1"/>
              <a:t>takže</a:t>
            </a:r>
            <a:r>
              <a:rPr lang="en-US" dirty="0"/>
              <a:t>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integrujeme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, </a:t>
            </a:r>
            <a:r>
              <a:rPr lang="en-US" dirty="0" err="1"/>
              <a:t>získáme</a:t>
            </a:r>
            <a:r>
              <a:rPr lang="en-US" dirty="0"/>
              <a:t> </a:t>
            </a:r>
            <a:r>
              <a:rPr lang="cs-CZ" dirty="0"/>
              <a:t>energii</a:t>
            </a:r>
            <a:r>
              <a:rPr lang="en-US" dirty="0"/>
              <a:t>.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b="1" dirty="0" err="1">
                <a:solidFill>
                  <a:srgbClr val="FF0000"/>
                </a:solidFill>
              </a:rPr>
              <a:t>Pozor</a:t>
            </a:r>
            <a:r>
              <a:rPr lang="en-US" b="1" dirty="0">
                <a:solidFill>
                  <a:srgbClr val="FF0000"/>
                </a:solidFill>
              </a:rPr>
              <a:t> 1: </a:t>
            </a:r>
            <a:r>
              <a:rPr lang="cs-CZ" dirty="0"/>
              <a:t>V</a:t>
            </a:r>
            <a:r>
              <a:rPr lang="en-US" dirty="0"/>
              <a:t> </a:t>
            </a:r>
            <a:r>
              <a:rPr lang="en-US" dirty="0" err="1"/>
              <a:t>numerické</a:t>
            </a:r>
            <a:r>
              <a:rPr lang="en-US" dirty="0"/>
              <a:t> </a:t>
            </a:r>
            <a:r>
              <a:rPr lang="en-US" dirty="0" err="1"/>
              <a:t>integraci</a:t>
            </a:r>
            <a:r>
              <a:rPr lang="en-US" dirty="0"/>
              <a:t> je </a:t>
            </a:r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kroku</a:t>
            </a:r>
            <a:r>
              <a:rPr lang="en-US" dirty="0"/>
              <a:t> v </a:t>
            </a:r>
            <a:r>
              <a:rPr lang="en-US" dirty="0" err="1"/>
              <a:t>normalizované</a:t>
            </a:r>
            <a:r>
              <a:rPr lang="en-US" dirty="0"/>
              <a:t> </a:t>
            </a:r>
            <a:r>
              <a:rPr lang="en-US" dirty="0" err="1"/>
              <a:t>úhlové</a:t>
            </a:r>
            <a:r>
              <a:rPr lang="en-US" dirty="0"/>
              <a:t> </a:t>
            </a:r>
            <a:br>
              <a:rPr lang="cs-CZ" dirty="0"/>
            </a:br>
            <a:r>
              <a:rPr lang="cs-CZ" dirty="0"/>
              <a:t>                </a:t>
            </a:r>
            <a:r>
              <a:rPr lang="en-US" dirty="0" err="1"/>
              <a:t>frekvenci</a:t>
            </a:r>
            <a:r>
              <a:rPr lang="en-US" dirty="0"/>
              <a:t> </a:t>
            </a:r>
            <a:r>
              <a:rPr lang="en-US" b="1" i="1" dirty="0"/>
              <a:t>2</a:t>
            </a:r>
            <a:r>
              <a:rPr lang="el-GR" b="1" i="1" dirty="0"/>
              <a:t>π</a:t>
            </a:r>
            <a:r>
              <a:rPr lang="en-US" b="1" i="1" dirty="0"/>
              <a:t> / </a:t>
            </a:r>
            <a:r>
              <a:rPr lang="en-US" b="1" i="1" dirty="0" err="1"/>
              <a:t>N</a:t>
            </a:r>
            <a:r>
              <a:rPr lang="en-US" b="1" i="1" baseline="-25000" dirty="0" err="1"/>
              <a:t>fft</a:t>
            </a:r>
            <a:r>
              <a:rPr lang="en-US" b="1" i="1" baseline="-25000" dirty="0"/>
              <a:t> </a:t>
            </a:r>
            <a:r>
              <a:rPr lang="en-US" dirty="0"/>
              <a:t>, </a:t>
            </a:r>
            <a:r>
              <a:rPr lang="cs-CZ" dirty="0"/>
              <a:t>takže </a:t>
            </a:r>
            <a:r>
              <a:rPr lang="cs-CZ" b="1" dirty="0"/>
              <a:t>jí musíme násobit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en-US" b="1" dirty="0" err="1">
                <a:solidFill>
                  <a:srgbClr val="FF0000"/>
                </a:solidFill>
              </a:rPr>
              <a:t>Pozor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/>
              <a:t>Wiener-</a:t>
            </a:r>
            <a:r>
              <a:rPr lang="en-US" b="1" dirty="0" err="1"/>
              <a:t>Chinchin</a:t>
            </a:r>
            <a:r>
              <a:rPr lang="en-US" dirty="0"/>
              <a:t> </a:t>
            </a:r>
            <a:r>
              <a:rPr lang="en-US" dirty="0" err="1"/>
              <a:t>zahrnuje</a:t>
            </a:r>
            <a:r>
              <a:rPr lang="en-US" dirty="0"/>
              <a:t> </a:t>
            </a:r>
            <a:r>
              <a:rPr lang="cs-CZ" b="1" dirty="0"/>
              <a:t>dělení pomocí </a:t>
            </a:r>
            <a:r>
              <a:rPr lang="en-US" b="1" i="1" dirty="0"/>
              <a:t>2</a:t>
            </a:r>
            <a:r>
              <a:rPr lang="el-GR" b="1" i="1" dirty="0"/>
              <a:t>π</a:t>
            </a:r>
            <a:r>
              <a:rPr lang="en-US" i="1" dirty="0"/>
              <a:t>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#powers</a:t>
            </a:r>
          </a:p>
        </p:txBody>
      </p:sp>
      <p:pic>
        <p:nvPicPr>
          <p:cNvPr id="52229" name="Obrázek 4">
            <a:extLst>
              <a:ext uri="{FF2B5EF4-FFF2-40B4-BE49-F238E27FC236}">
                <a16:creationId xmlns:a16="http://schemas.microsoft.com/office/drawing/2014/main" id="{D50F5074-1780-7A99-56F5-4CD96C4BF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2763143"/>
            <a:ext cx="2644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Obrázek 5">
            <a:extLst>
              <a:ext uri="{FF2B5EF4-FFF2-40B4-BE49-F238E27FC236}">
                <a16:creationId xmlns:a16="http://schemas.microsoft.com/office/drawing/2014/main" id="{B2BE1352-D68E-DA54-7765-A424C8729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17032"/>
            <a:ext cx="57626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C36FEF-91B8-E12A-1525-640E4D8C3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5D78F7F8-8FCE-5C50-81B7-AD9A716C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8400" cy="1325563"/>
          </a:xfrm>
        </p:spPr>
        <p:txBody>
          <a:bodyPr/>
          <a:lstStyle/>
          <a:p>
            <a:r>
              <a:rPr lang="en-US" altLang="en-US" dirty="0" err="1"/>
              <a:t>Síla</a:t>
            </a:r>
            <a:r>
              <a:rPr lang="en-US" altLang="en-US" dirty="0"/>
              <a:t>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frekvenčním</a:t>
            </a:r>
            <a:r>
              <a:rPr lang="en-US" altLang="en-US" dirty="0"/>
              <a:t> </a:t>
            </a:r>
            <a:r>
              <a:rPr lang="en-US" altLang="en-US" dirty="0" err="1"/>
              <a:t>pásmu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7083C1-2A0D-814A-EB47-02FEFA29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Podobný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celkov</a:t>
            </a:r>
            <a:r>
              <a:rPr lang="cs-CZ" dirty="0"/>
              <a:t>á energie</a:t>
            </a:r>
            <a:r>
              <a:rPr lang="en-US" dirty="0"/>
              <a:t>, ale </a:t>
            </a:r>
            <a:r>
              <a:rPr lang="en-US" dirty="0" err="1"/>
              <a:t>integrace</a:t>
            </a:r>
            <a:r>
              <a:rPr lang="en-US" dirty="0"/>
              <a:t> </a:t>
            </a:r>
            <a:r>
              <a:rPr lang="en-US" dirty="0" err="1"/>
              <a:t>probíhá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v </a:t>
            </a:r>
            <a:r>
              <a:rPr lang="en-US" dirty="0" err="1"/>
              <a:t>požadovaných</a:t>
            </a:r>
            <a:r>
              <a:rPr lang="en-US" dirty="0"/>
              <a:t> </a:t>
            </a:r>
            <a:r>
              <a:rPr lang="en-US" dirty="0" err="1"/>
              <a:t>frekvencích</a:t>
            </a:r>
            <a:r>
              <a:rPr lang="en-US" dirty="0"/>
              <a:t> od </a:t>
            </a:r>
            <a:r>
              <a:rPr lang="el-GR" b="1" dirty="0"/>
              <a:t>ω</a:t>
            </a:r>
            <a:r>
              <a:rPr lang="en-US" b="1" baseline="-25000" dirty="0"/>
              <a:t>1</a:t>
            </a:r>
            <a:r>
              <a:rPr lang="en-US" dirty="0"/>
              <a:t> </a:t>
            </a:r>
            <a:r>
              <a:rPr lang="cs-CZ" dirty="0"/>
              <a:t>d</a:t>
            </a:r>
            <a:r>
              <a:rPr lang="en-US" dirty="0"/>
              <a:t>o </a:t>
            </a:r>
            <a:r>
              <a:rPr lang="el-GR" b="1" dirty="0"/>
              <a:t>ω</a:t>
            </a:r>
            <a:r>
              <a:rPr lang="en-US" b="1" baseline="-25000" dirty="0"/>
              <a:t>2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PSD </a:t>
            </a: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záporné</a:t>
            </a:r>
            <a:r>
              <a:rPr lang="en-US" dirty="0"/>
              <a:t> </a:t>
            </a:r>
            <a:r>
              <a:rPr lang="en-US" dirty="0" err="1"/>
              <a:t>frekvence</a:t>
            </a:r>
            <a:r>
              <a:rPr lang="en-US" dirty="0"/>
              <a:t> (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dirty="0" err="1"/>
              <a:t>neukazujeme</a:t>
            </a:r>
            <a:r>
              <a:rPr lang="en-US" dirty="0"/>
              <a:t>!), ale </a:t>
            </a:r>
            <a:r>
              <a:rPr lang="en-US" dirty="0" err="1"/>
              <a:t>naštěstí</a:t>
            </a:r>
            <a:r>
              <a:rPr lang="en-US" dirty="0"/>
              <a:t> je </a:t>
            </a:r>
            <a:r>
              <a:rPr lang="en-US" dirty="0" err="1"/>
              <a:t>symetrické</a:t>
            </a:r>
            <a:r>
              <a:rPr lang="en-US" dirty="0"/>
              <a:t>: </a:t>
            </a:r>
            <a:r>
              <a:rPr lang="en-US" dirty="0" err="1"/>
              <a:t>stačí</a:t>
            </a:r>
            <a:r>
              <a:rPr lang="en-US" dirty="0"/>
              <a:t> </a:t>
            </a:r>
            <a:r>
              <a:rPr lang="en-US" dirty="0" err="1"/>
              <a:t>integrovat</a:t>
            </a:r>
            <a:r>
              <a:rPr lang="en-US" dirty="0"/>
              <a:t> </a:t>
            </a:r>
            <a:r>
              <a:rPr lang="en-US" dirty="0" err="1"/>
              <a:t>jednou</a:t>
            </a:r>
            <a:r>
              <a:rPr lang="en-US" dirty="0"/>
              <a:t> a </a:t>
            </a:r>
            <a:r>
              <a:rPr lang="en-US" dirty="0" err="1"/>
              <a:t>vzít</a:t>
            </a:r>
            <a:r>
              <a:rPr lang="en-US" dirty="0"/>
              <a:t> </a:t>
            </a:r>
            <a:r>
              <a:rPr lang="cs-CZ" dirty="0"/>
              <a:t>to </a:t>
            </a:r>
            <a:r>
              <a:rPr lang="en-US" dirty="0"/>
              <a:t>2x: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power_band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3253" name="Obrázek 4">
            <a:extLst>
              <a:ext uri="{FF2B5EF4-FFF2-40B4-BE49-F238E27FC236}">
                <a16:creationId xmlns:a16="http://schemas.microsoft.com/office/drawing/2014/main" id="{C943A383-49E3-ECA6-B643-143FBFE69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42" y="3860800"/>
            <a:ext cx="7656716" cy="108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7CC5AAE-891A-CF50-D52D-B8A755687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47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04F5AE-16B3-3594-DF18-6B81272A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2" y="1728515"/>
            <a:ext cx="12035836" cy="340097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5C4DAB-36A8-A211-F5EA-A4A262C38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48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21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36FBF-A22C-BE61-82F7-6D3D425AA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AFF3E65-60EB-665B-CC82-903E033F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9B363FC4-5D73-4C23-B2C9-0C9F61864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Stacionarita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Ergodicita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odhady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Korelační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koeficienty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podrobněji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Spektrum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náhodného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spektrální hustota výkonu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Energie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náhodných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signálů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Bílý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šum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dirty="0" err="1"/>
              <a:t>Barvení</a:t>
            </a:r>
            <a:r>
              <a:rPr lang="en-US" altLang="en-US" dirty="0"/>
              <a:t> </a:t>
            </a:r>
            <a:r>
              <a:rPr lang="en-US" altLang="en-US" dirty="0" err="1"/>
              <a:t>bílého</a:t>
            </a:r>
            <a:r>
              <a:rPr lang="en-US" altLang="en-US" dirty="0"/>
              <a:t> </a:t>
            </a:r>
            <a:r>
              <a:rPr lang="en-US" altLang="en-US" dirty="0" err="1"/>
              <a:t>šumu</a:t>
            </a:r>
            <a:r>
              <a:rPr lang="en-US" altLang="en-US" dirty="0"/>
              <a:t> a </a:t>
            </a:r>
            <a:r>
              <a:rPr lang="en-US" altLang="en-US" dirty="0" err="1"/>
              <a:t>filtrování</a:t>
            </a:r>
            <a:r>
              <a:rPr lang="en-US" altLang="en-US" dirty="0"/>
              <a:t> </a:t>
            </a:r>
            <a:r>
              <a:rPr lang="en-US" altLang="en-US" dirty="0" err="1"/>
              <a:t>náhodných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 </a:t>
            </a:r>
            <a:r>
              <a:rPr lang="en-US" altLang="en-US" dirty="0" err="1"/>
              <a:t>obecně</a:t>
            </a:r>
            <a:r>
              <a:rPr lang="en-US" altLang="en-US" dirty="0"/>
              <a:t>
</a:t>
            </a:r>
            <a:r>
              <a:rPr lang="en-US" altLang="en-US" dirty="0" err="1"/>
              <a:t>Dobré</a:t>
            </a:r>
            <a:r>
              <a:rPr lang="en-US" altLang="en-US" dirty="0"/>
              <a:t> a </a:t>
            </a:r>
            <a:r>
              <a:rPr lang="en-US" altLang="en-US" dirty="0" err="1"/>
              <a:t>špatné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</a:t>
            </a:r>
            <a:r>
              <a:rPr lang="cs-CZ" altLang="en-US" dirty="0"/>
              <a:t>poměr signálu k šumu</a:t>
            </a:r>
            <a:r>
              <a:rPr lang="en-US" altLang="en-US" dirty="0"/>
              <a:t>
</a:t>
            </a:r>
            <a:r>
              <a:rPr lang="en-US" altLang="en-US" dirty="0" err="1"/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27E0D2A-CE76-9345-5030-CF65AD935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49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3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AB157FC3-CCC4-9FDA-46E8-80B7232C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dirty="0"/>
              <a:t>Rozsah</a:t>
            </a:r>
            <a:r>
              <a:rPr lang="cs-CZ" altLang="en-US" dirty="0"/>
              <a:t> náhodného signálu</a:t>
            </a:r>
            <a:endParaRPr lang="en-US" altLang="en-US" dirty="0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4D6A69B5-89BD-0DEF-92DE-9DB871A8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0448" cy="43513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/>
              <a:t>Diskrétní rozsah </a:t>
            </a:r>
            <a:r>
              <a:rPr lang="en-US" altLang="en-US" dirty="0"/>
              <a:t>– </a:t>
            </a:r>
            <a:br>
              <a:rPr lang="cs-CZ" altLang="en-US" dirty="0"/>
            </a:br>
            <a:r>
              <a:rPr lang="en-US" altLang="en-US" b="1" dirty="0" err="1">
                <a:solidFill>
                  <a:srgbClr val="1436CA"/>
                </a:solidFill>
              </a:rPr>
              <a:t>diskr</a:t>
            </a:r>
            <a:r>
              <a:rPr lang="cs-CZ" altLang="en-US" b="1" dirty="0" err="1">
                <a:solidFill>
                  <a:srgbClr val="1436CA"/>
                </a:solidFill>
              </a:rPr>
              <a:t>étní</a:t>
            </a:r>
            <a:r>
              <a:rPr lang="cs-CZ" altLang="en-US" dirty="0">
                <a:solidFill>
                  <a:srgbClr val="1436CA"/>
                </a:solidFill>
              </a:rPr>
              <a:t> náhodné signály</a:t>
            </a:r>
            <a:r>
              <a:rPr lang="en-US" altLang="en-US" dirty="0"/>
              <a:t> </a:t>
            </a:r>
            <a:endParaRPr lang="cs-CZ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cs-CZ" altLang="en-US" dirty="0"/>
              <a:t>Reálný rozsah </a:t>
            </a:r>
            <a:r>
              <a:rPr lang="en-US" altLang="en-US" dirty="0"/>
              <a:t>–</a:t>
            </a:r>
            <a:br>
              <a:rPr lang="cs-CZ" altLang="en-US" dirty="0"/>
            </a:br>
            <a:r>
              <a:rPr lang="cs-CZ" altLang="en-US" b="1" dirty="0">
                <a:solidFill>
                  <a:srgbClr val="1436CA"/>
                </a:solidFill>
              </a:rPr>
              <a:t>spojité</a:t>
            </a:r>
            <a:r>
              <a:rPr lang="cs-CZ" altLang="en-US" dirty="0">
                <a:solidFill>
                  <a:srgbClr val="1436CA"/>
                </a:solidFill>
              </a:rPr>
              <a:t> náhodné signály</a:t>
            </a: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marL="0" indent="0" eaLnBrk="1" hangingPunct="1">
              <a:buNone/>
              <a:defRPr/>
            </a:pPr>
            <a:r>
              <a:rPr lang="en-US" altLang="en-US" dirty="0" err="1"/>
              <a:t>Nezaměňovat</a:t>
            </a:r>
            <a:r>
              <a:rPr lang="en-US" altLang="en-US" dirty="0"/>
              <a:t> s </a:t>
            </a:r>
            <a:r>
              <a:rPr lang="cs-CZ" altLang="en-US" b="1" dirty="0">
                <a:solidFill>
                  <a:srgbClr val="1436CA"/>
                </a:solidFill>
              </a:rPr>
              <a:t>náhodným signálem se spojitým časem</a:t>
            </a:r>
            <a:r>
              <a:rPr lang="en-US" altLang="en-US" dirty="0"/>
              <a:t>, </a:t>
            </a:r>
            <a:r>
              <a:rPr lang="cs-CZ" altLang="en-US" dirty="0"/>
              <a:t>ten se v ISS nedělá</a:t>
            </a:r>
            <a:endParaRPr lang="en-US" altLang="en-US" dirty="0"/>
          </a:p>
        </p:txBody>
      </p:sp>
      <p:pic>
        <p:nvPicPr>
          <p:cNvPr id="19461" name="Obrázek 4">
            <a:extLst>
              <a:ext uri="{FF2B5EF4-FFF2-40B4-BE49-F238E27FC236}">
                <a16:creationId xmlns:a16="http://schemas.microsoft.com/office/drawing/2014/main" id="{05FB1DEB-7396-F1ED-E568-C4F5DB70E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3427413"/>
            <a:ext cx="158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Obrázek 5">
            <a:extLst>
              <a:ext uri="{FF2B5EF4-FFF2-40B4-BE49-F238E27FC236}">
                <a16:creationId xmlns:a16="http://schemas.microsoft.com/office/drawing/2014/main" id="{98CA9C5F-3B52-B5DC-DB94-1355B1349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1820863"/>
            <a:ext cx="4148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E1898F-2ADE-D0A3-31A0-9D503F76D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18F1C606-755A-032A-797C-BD6E74A5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r>
              <a:rPr lang="en-US" altLang="en-US" dirty="0" err="1"/>
              <a:t>Náhodný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s </a:t>
            </a:r>
            <a:r>
              <a:rPr lang="en-US" altLang="en-US" dirty="0" err="1"/>
              <a:t>nekorelovanými</a:t>
            </a:r>
            <a:r>
              <a:rPr lang="en-US" altLang="en-US" dirty="0"/>
              <a:t> </a:t>
            </a:r>
            <a:r>
              <a:rPr lang="en-US" altLang="en-US" dirty="0" err="1"/>
              <a:t>vzorky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0C802E-E224-8AA8-45AA-0B7F1B6A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1"/>
            <a:ext cx="10515600" cy="5328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2400" dirty="0"/>
              <a:t>V </a:t>
            </a:r>
            <a:r>
              <a:rPr lang="en-US" sz="2400" dirty="0" err="1"/>
              <a:t>případě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vzorky</a:t>
            </a:r>
            <a:r>
              <a:rPr lang="en-US" sz="2400" dirty="0"/>
              <a:t> </a:t>
            </a:r>
            <a:r>
              <a:rPr lang="en-US" sz="2400" dirty="0" err="1"/>
              <a:t>náhodného</a:t>
            </a:r>
            <a:r>
              <a:rPr lang="en-US" sz="2400" dirty="0"/>
              <a:t> </a:t>
            </a:r>
            <a:r>
              <a:rPr lang="en-US" sz="2400" dirty="0" err="1"/>
              <a:t>signálu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sobě</a:t>
            </a:r>
            <a:r>
              <a:rPr lang="en-US" sz="2400" dirty="0"/>
              <a:t> </a:t>
            </a:r>
            <a:r>
              <a:rPr lang="en-US" sz="2400" dirty="0" err="1"/>
              <a:t>nezávisí</a:t>
            </a:r>
            <a:r>
              <a:rPr lang="cs-CZ" sz="24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nekorelované</a:t>
            </a:r>
            <a:r>
              <a:rPr lang="en-US" sz="2400" dirty="0"/>
              <a:t>), je </a:t>
            </a:r>
            <a:r>
              <a:rPr lang="en-US" sz="2400" dirty="0" err="1"/>
              <a:t>nenulový</a:t>
            </a:r>
            <a:r>
              <a:rPr lang="en-US" sz="2400" dirty="0"/>
              <a:t> </a:t>
            </a:r>
            <a:r>
              <a:rPr lang="en-US" sz="2400" dirty="0" err="1"/>
              <a:t>pouze</a:t>
            </a:r>
            <a:r>
              <a:rPr lang="en-US" sz="2400" dirty="0"/>
              <a:t> </a:t>
            </a:r>
            <a:r>
              <a:rPr lang="en-US" sz="2400" dirty="0" err="1"/>
              <a:t>korelační</a:t>
            </a:r>
            <a:r>
              <a:rPr lang="en-US" sz="2400" dirty="0"/>
              <a:t> </a:t>
            </a:r>
            <a:r>
              <a:rPr lang="en-US" sz="2400" dirty="0" err="1"/>
              <a:t>koeficient</a:t>
            </a:r>
            <a:r>
              <a:rPr lang="en-US" sz="2400" dirty="0"/>
              <a:t> </a:t>
            </a:r>
            <a:r>
              <a:rPr lang="en-US" sz="2400" i="1" dirty="0"/>
              <a:t>R[0]</a:t>
            </a:r>
            <a:r>
              <a:rPr lang="en-US" sz="2400" dirty="0"/>
              <a:t>, </a:t>
            </a:r>
            <a:r>
              <a:rPr lang="en-US" sz="2400" dirty="0" err="1"/>
              <a:t>ostatní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nulové</a:t>
            </a:r>
            <a:r>
              <a:rPr lang="en-US" sz="2400" dirty="0"/>
              <a:t>. 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2400" dirty="0" err="1"/>
              <a:t>Když</a:t>
            </a:r>
            <a:r>
              <a:rPr lang="en-US" sz="2400" dirty="0"/>
              <a:t> se </a:t>
            </a:r>
            <a:r>
              <a:rPr lang="en-US" sz="2400" dirty="0" err="1"/>
              <a:t>vypočítá</a:t>
            </a:r>
            <a:r>
              <a:rPr lang="en-US" sz="2400" dirty="0"/>
              <a:t> </a:t>
            </a:r>
            <a:r>
              <a:rPr lang="en-US" sz="2400" dirty="0" err="1"/>
              <a:t>výkonová</a:t>
            </a:r>
            <a:r>
              <a:rPr lang="en-US" sz="2400" dirty="0"/>
              <a:t> </a:t>
            </a:r>
            <a:r>
              <a:rPr lang="en-US" sz="2400" dirty="0" err="1"/>
              <a:t>spektrální</a:t>
            </a:r>
            <a:r>
              <a:rPr lang="en-US" sz="2400" dirty="0"/>
              <a:t> </a:t>
            </a:r>
            <a:r>
              <a:rPr lang="en-US" sz="2400" dirty="0" err="1"/>
              <a:t>hustota</a:t>
            </a:r>
            <a:r>
              <a:rPr lang="en-US" sz="2400" dirty="0"/>
              <a:t> </a:t>
            </a:r>
            <a:r>
              <a:rPr lang="en-US" sz="2400" dirty="0" err="1"/>
              <a:t>takového</a:t>
            </a:r>
            <a:r>
              <a:rPr lang="en-US" sz="2400" dirty="0"/>
              <a:t> </a:t>
            </a:r>
            <a:r>
              <a:rPr lang="en-US" sz="2400" dirty="0" err="1"/>
              <a:t>signálu</a:t>
            </a:r>
            <a:r>
              <a:rPr lang="en-US" sz="2400" dirty="0"/>
              <a:t>, </a:t>
            </a:r>
            <a:r>
              <a:rPr lang="en-US" sz="2400" dirty="0" err="1"/>
              <a:t>dává</a:t>
            </a:r>
            <a:r>
              <a:rPr lang="en-US" sz="2400" dirty="0"/>
              <a:t> to </a:t>
            </a:r>
            <a:r>
              <a:rPr lang="en-US" sz="2400" dirty="0" err="1"/>
              <a:t>konstantní</a:t>
            </a:r>
            <a:r>
              <a:rPr lang="en-US" sz="2400" dirty="0"/>
              <a:t> (</a:t>
            </a:r>
            <a:r>
              <a:rPr lang="en-US" sz="2400" dirty="0" err="1"/>
              <a:t>ploché</a:t>
            </a:r>
            <a:r>
              <a:rPr lang="en-US" sz="2400" dirty="0"/>
              <a:t>)</a:t>
            </a:r>
            <a:r>
              <a:rPr lang="cs-CZ" sz="2400" dirty="0"/>
              <a:t> </a:t>
            </a:r>
            <a:r>
              <a:rPr lang="en-US" sz="2400" dirty="0"/>
              <a:t>PSD</a:t>
            </a:r>
            <a:br>
              <a:rPr lang="cs-CZ" sz="2400" dirty="0"/>
            </a:br>
            <a:r>
              <a:rPr lang="en-US" sz="2400" dirty="0"/>
              <a:t>pro </a:t>
            </a:r>
            <a:r>
              <a:rPr lang="en-US" sz="2400" dirty="0" err="1"/>
              <a:t>všechny</a:t>
            </a:r>
            <a:r>
              <a:rPr lang="en-US" sz="2400" dirty="0"/>
              <a:t> </a:t>
            </a:r>
            <a:r>
              <a:rPr lang="en-US" sz="2400" dirty="0" err="1"/>
              <a:t>frekvence</a:t>
            </a:r>
            <a:r>
              <a:rPr lang="en-US" sz="2400" dirty="0"/>
              <a:t>:</a:t>
            </a:r>
          </a:p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2400" dirty="0" err="1"/>
              <a:t>Bílé</a:t>
            </a:r>
            <a:r>
              <a:rPr lang="en-US" sz="2400" dirty="0"/>
              <a:t> </a:t>
            </a:r>
            <a:r>
              <a:rPr lang="en-US" sz="2400" dirty="0" err="1"/>
              <a:t>světlo</a:t>
            </a:r>
            <a:r>
              <a:rPr lang="en-US" sz="2400" dirty="0"/>
              <a:t> </a:t>
            </a:r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také</a:t>
            </a:r>
            <a:r>
              <a:rPr lang="en-US" sz="2400" dirty="0"/>
              <a:t> </a:t>
            </a:r>
            <a:r>
              <a:rPr lang="en-US" sz="2400" dirty="0" err="1"/>
              <a:t>konstantní</a:t>
            </a:r>
            <a:r>
              <a:rPr lang="en-US" sz="2400" dirty="0"/>
              <a:t> </a:t>
            </a:r>
            <a:r>
              <a:rPr lang="en-US" sz="2400" dirty="0" err="1"/>
              <a:t>výkon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všech</a:t>
            </a:r>
            <a:r>
              <a:rPr lang="en-US" sz="2400" dirty="0"/>
              <a:t> </a:t>
            </a:r>
            <a:r>
              <a:rPr lang="en-US" sz="2400" dirty="0" err="1"/>
              <a:t>vlnových</a:t>
            </a:r>
            <a:r>
              <a:rPr lang="en-US" sz="2400" dirty="0"/>
              <a:t> </a:t>
            </a:r>
            <a:r>
              <a:rPr lang="en-US" sz="2400" dirty="0" err="1"/>
              <a:t>délkách</a:t>
            </a:r>
            <a:r>
              <a:rPr lang="en-US" sz="2400" dirty="0"/>
              <a:t>, proto </a:t>
            </a:r>
            <a:r>
              <a:rPr lang="en-US" sz="2400" dirty="0" err="1"/>
              <a:t>takový</a:t>
            </a:r>
            <a:r>
              <a:rPr lang="en-US" sz="2400" dirty="0"/>
              <a:t> </a:t>
            </a:r>
            <a:r>
              <a:rPr lang="en-US" sz="2400" dirty="0" err="1"/>
              <a:t>signál</a:t>
            </a:r>
            <a:r>
              <a:rPr lang="en-US" sz="2400" dirty="0"/>
              <a:t> </a:t>
            </a:r>
            <a:r>
              <a:rPr lang="en-US" sz="2400" dirty="0" err="1"/>
              <a:t>nazýváme</a:t>
            </a:r>
            <a:r>
              <a:rPr lang="en-US" sz="2400" dirty="0"/>
              <a:t> </a:t>
            </a:r>
            <a:r>
              <a:rPr lang="cs-CZ" sz="2400" b="1" dirty="0">
                <a:solidFill>
                  <a:srgbClr val="1436CA"/>
                </a:solidFill>
              </a:rPr>
              <a:t>bílý šum</a:t>
            </a:r>
            <a:endParaRPr lang="cs-CZ" sz="2400" b="1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cs-CZ" sz="2400" dirty="0"/>
              <a:t>Pamatujte, že </a:t>
            </a:r>
            <a:r>
              <a:rPr lang="cs-CZ" sz="2400" b="1" dirty="0"/>
              <a:t>bílý šum</a:t>
            </a:r>
            <a:r>
              <a:rPr lang="cs-CZ" sz="2400" dirty="0"/>
              <a:t> je velmi </a:t>
            </a:r>
            <a:r>
              <a:rPr lang="cs-CZ" sz="2400" b="1" dirty="0"/>
              <a:t>nepřirozený</a:t>
            </a:r>
            <a:r>
              <a:rPr lang="cs-CZ" sz="2400" dirty="0"/>
              <a:t> a většinou je pouze výsledkem generování počítačem – věci kolem nás mají tendenci mít závislé vzorky, jako </a:t>
            </a:r>
            <a:r>
              <a:rPr lang="en-US" sz="2400" b="1" dirty="0" err="1">
                <a:solidFill>
                  <a:srgbClr val="1436CA"/>
                </a:solidFill>
              </a:rPr>
              <a:t>setrva</a:t>
            </a:r>
            <a:r>
              <a:rPr lang="cs-CZ" sz="2400" b="1" dirty="0" err="1">
                <a:solidFill>
                  <a:srgbClr val="1436CA"/>
                </a:solidFill>
              </a:rPr>
              <a:t>čnost</a:t>
            </a:r>
            <a:r>
              <a:rPr lang="en-US" sz="2400" dirty="0"/>
              <a:t> je </a:t>
            </a:r>
            <a:r>
              <a:rPr lang="en-US" sz="2400" dirty="0" err="1"/>
              <a:t>základní</a:t>
            </a:r>
            <a:r>
              <a:rPr lang="en-US" sz="2400" dirty="0"/>
              <a:t> </a:t>
            </a:r>
            <a:r>
              <a:rPr lang="en-US" sz="2400" dirty="0" err="1"/>
              <a:t>vlastností</a:t>
            </a:r>
            <a:r>
              <a:rPr lang="en-US" sz="2400" dirty="0"/>
              <a:t> </a:t>
            </a:r>
            <a:r>
              <a:rPr lang="en-US" sz="2400" dirty="0" err="1"/>
              <a:t>všeho</a:t>
            </a:r>
            <a:r>
              <a:rPr lang="en-US" sz="2400" dirty="0"/>
              <a:t>!</a:t>
            </a:r>
          </a:p>
        </p:txBody>
      </p:sp>
      <p:pic>
        <p:nvPicPr>
          <p:cNvPr id="55301" name="Obrázek 4">
            <a:extLst>
              <a:ext uri="{FF2B5EF4-FFF2-40B4-BE49-F238E27FC236}">
                <a16:creationId xmlns:a16="http://schemas.microsoft.com/office/drawing/2014/main" id="{75288BF5-3030-2830-24A2-7D583C248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708920"/>
            <a:ext cx="544353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EAEBC6E-EBA9-7C7C-EDDB-05096FCB9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50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FD6345D6-AE2C-3DE5-6F19-C792CFF4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Uniformní</a:t>
            </a:r>
            <a:r>
              <a:rPr lang="en-US" altLang="en-US" dirty="0"/>
              <a:t> </a:t>
            </a:r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70FFA00-BD3A-9BD5-F046-6B78721BB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 err="1"/>
                  <a:t>Hodnoty</a:t>
                </a:r>
                <a:r>
                  <a:rPr lang="en-US" dirty="0"/>
                  <a:t> </a:t>
                </a:r>
                <a:r>
                  <a:rPr lang="en-US" dirty="0" err="1"/>
                  <a:t>vzorků</a:t>
                </a:r>
                <a:r>
                  <a:rPr lang="en-US" dirty="0"/>
                  <a:t> </a:t>
                </a:r>
                <a:r>
                  <a:rPr lang="en-US" dirty="0" err="1"/>
                  <a:t>mají</a:t>
                </a:r>
                <a:r>
                  <a:rPr lang="en-US" dirty="0"/>
                  <a:t> </a:t>
                </a:r>
                <a:r>
                  <a:rPr lang="en-US" dirty="0" err="1"/>
                  <a:t>rovnoměrné</a:t>
                </a:r>
                <a:r>
                  <a:rPr lang="en-US" dirty="0"/>
                  <a:t> </a:t>
                </a:r>
                <a:r>
                  <a:rPr lang="en-US" dirty="0" err="1"/>
                  <a:t>rozložení</a:t>
                </a:r>
                <a:r>
                  <a:rPr lang="en-US" dirty="0"/>
                  <a:t>, </a:t>
                </a:r>
                <a:r>
                  <a:rPr lang="cs-CZ" dirty="0"/>
                  <a:t>od</a:t>
                </a:r>
                <a:r>
                  <a:rPr lang="en-US" dirty="0"/>
                  <a:t> </a:t>
                </a:r>
                <a:r>
                  <a:rPr lang="cs-CZ" dirty="0"/>
                  <a:t>nějakých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0" dirty="0">
                            <a:latin typeface="Cambria Math" panose="02040503050406030204" pitchFamily="18" charset="0"/>
                          </a:rPr>
                          <m:t>𝚫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cs-CZ" dirty="0"/>
                  <a:t>d</a:t>
                </a:r>
                <a:r>
                  <a:rPr lang="en-US" dirty="0"/>
                  <a:t>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0" dirty="0" smtClean="0">
                            <a:latin typeface="Cambria Math" panose="02040503050406030204" pitchFamily="18" charset="0"/>
                          </a:rPr>
                          <m:t>𝚫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i="1" dirty="0"/>
                  <a:t>. </a:t>
                </a:r>
                <a:endParaRPr lang="en-US" dirty="0"/>
              </a:p>
              <a:p>
                <a:pPr>
                  <a:defRPr/>
                </a:pPr>
                <a:endParaRPr lang="cs-CZ" i="1" dirty="0"/>
              </a:p>
              <a:p>
                <a:pPr>
                  <a:defRPr/>
                </a:pPr>
                <a:endParaRPr lang="cs-CZ" i="1" dirty="0"/>
              </a:p>
              <a:p>
                <a:pPr>
                  <a:defRPr/>
                </a:pPr>
                <a:endParaRPr lang="en-US" i="1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uniform_white_noise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070FFA00-BD3A-9BD5-F046-6B78721BB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5" name="Obrázek 4">
            <a:extLst>
              <a:ext uri="{FF2B5EF4-FFF2-40B4-BE49-F238E27FC236}">
                <a16:creationId xmlns:a16="http://schemas.microsoft.com/office/drawing/2014/main" id="{6964473E-3AE8-15D1-8352-E604EDF7A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23" y="2492896"/>
            <a:ext cx="4512155" cy="14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22B7DE5-43C9-58F5-E09D-A434A88DC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51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C5BB61A-C493-7438-C88D-0A990892B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928"/>
            <a:ext cx="12192000" cy="6052144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9AA46B-C891-A2C6-029F-560F31A85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52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72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3D2B1AB5-5666-893C-D0D1-E7BDA831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Gaussovský</a:t>
            </a:r>
            <a:r>
              <a:rPr lang="en-US" altLang="en-US" dirty="0"/>
              <a:t> </a:t>
            </a:r>
            <a:r>
              <a:rPr lang="cs-CZ" altLang="en-US" sz="3200" dirty="0"/>
              <a:t>(standardizovaný normální)</a:t>
            </a:r>
            <a:r>
              <a:rPr lang="cs-CZ" altLang="en-US" dirty="0"/>
              <a:t> </a:t>
            </a:r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8147DD-A797-7C86-4862-39E919C0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výběrů</a:t>
            </a:r>
            <a:r>
              <a:rPr lang="en-US" dirty="0"/>
              <a:t> se </a:t>
            </a:r>
            <a:r>
              <a:rPr lang="en-US" dirty="0" err="1"/>
              <a:t>řídí</a:t>
            </a:r>
            <a:r>
              <a:rPr lang="en-US" dirty="0"/>
              <a:t> </a:t>
            </a:r>
            <a:r>
              <a:rPr lang="cs-CZ" dirty="0"/>
              <a:t>standardizovaným</a:t>
            </a:r>
            <a:r>
              <a:rPr lang="en-US" dirty="0"/>
              <a:t> </a:t>
            </a:r>
            <a:r>
              <a:rPr lang="en-US" dirty="0" err="1"/>
              <a:t>normálním</a:t>
            </a:r>
            <a:r>
              <a:rPr lang="en-US" dirty="0"/>
              <a:t> (</a:t>
            </a:r>
            <a:r>
              <a:rPr lang="en-US" dirty="0" err="1"/>
              <a:t>Gaussovským</a:t>
            </a:r>
            <a:r>
              <a:rPr lang="en-US" dirty="0"/>
              <a:t>) </a:t>
            </a:r>
            <a:r>
              <a:rPr lang="en-US" dirty="0" err="1"/>
              <a:t>rozdělením</a:t>
            </a:r>
            <a:r>
              <a:rPr lang="en-US" dirty="0"/>
              <a:t>, </a:t>
            </a:r>
            <a:r>
              <a:rPr lang="cs-CZ" dirty="0"/>
              <a:t>se</a:t>
            </a:r>
            <a:r>
              <a:rPr lang="en-US" dirty="0"/>
              <a:t> </a:t>
            </a:r>
            <a:r>
              <a:rPr lang="cs-CZ" b="1" dirty="0"/>
              <a:t>střední hodnotou</a:t>
            </a:r>
            <a:r>
              <a:rPr lang="cs-CZ" dirty="0"/>
              <a:t> </a:t>
            </a:r>
            <a:r>
              <a:rPr lang="el-GR" b="1" i="1" dirty="0"/>
              <a:t>μ</a:t>
            </a:r>
            <a:r>
              <a:rPr lang="en-US" dirty="0"/>
              <a:t> a </a:t>
            </a:r>
            <a:r>
              <a:rPr lang="en-US" b="1" dirty="0" err="1"/>
              <a:t>směrodatn</a:t>
            </a:r>
            <a:r>
              <a:rPr lang="cs-CZ" b="1" dirty="0"/>
              <a:t>ou</a:t>
            </a:r>
            <a:r>
              <a:rPr lang="en-US" b="1" dirty="0"/>
              <a:t> </a:t>
            </a:r>
            <a:r>
              <a:rPr lang="en-US" b="1" dirty="0" err="1"/>
              <a:t>odchylk</a:t>
            </a:r>
            <a:r>
              <a:rPr lang="cs-CZ" b="1" dirty="0"/>
              <a:t>ou</a:t>
            </a:r>
            <a:r>
              <a:rPr lang="en-US" b="1" dirty="0"/>
              <a:t> </a:t>
            </a:r>
            <a:r>
              <a:rPr lang="el-GR" b="1" dirty="0"/>
              <a:t>σ</a:t>
            </a:r>
            <a:r>
              <a:rPr lang="en-US" dirty="0"/>
              <a:t>. </a:t>
            </a:r>
          </a:p>
          <a:p>
            <a:pPr>
              <a:defRPr/>
            </a:pPr>
            <a:endParaRPr lang="en-US" i="1" dirty="0"/>
          </a:p>
          <a:p>
            <a:pPr>
              <a:defRPr/>
            </a:pPr>
            <a:endParaRPr lang="cs-CZ" i="1" dirty="0"/>
          </a:p>
          <a:p>
            <a:pPr>
              <a:defRPr/>
            </a:pPr>
            <a:endParaRPr lang="en-US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gaussian_white_noise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i="1" dirty="0"/>
          </a:p>
        </p:txBody>
      </p:sp>
      <p:pic>
        <p:nvPicPr>
          <p:cNvPr id="57349" name="Obrázek 5">
            <a:extLst>
              <a:ext uri="{FF2B5EF4-FFF2-40B4-BE49-F238E27FC236}">
                <a16:creationId xmlns:a16="http://schemas.microsoft.com/office/drawing/2014/main" id="{5D60D3C3-30B9-58B6-9A6D-E3F93093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64" y="2954040"/>
            <a:ext cx="5453472" cy="94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BF00B12-83A1-BF73-6AB5-C67565613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53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F5557E3-8017-1B03-5E9D-BBA90960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750"/>
            <a:ext cx="12192000" cy="605650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AEB455-91F7-4379-C595-DC32F13C9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54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01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175A11C0-A1E3-ED0D-4317-2AC9EE52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r>
              <a:rPr lang="en-US" altLang="en-US" dirty="0"/>
              <a:t> s </a:t>
            </a:r>
            <a:r>
              <a:rPr lang="en-US" altLang="en-US" dirty="0" err="1"/>
              <a:t>diskrétními</a:t>
            </a:r>
            <a:r>
              <a:rPr lang="en-US" altLang="en-US" dirty="0"/>
              <a:t> </a:t>
            </a:r>
            <a:r>
              <a:rPr lang="en-US" altLang="en-US" dirty="0" err="1"/>
              <a:t>hodnotami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3EE03F4-72E4-75F8-C0FF-C618D9BE56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dirty="0" err="1"/>
                  <a:t>Dokonce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hodnoty</a:t>
                </a:r>
                <a:r>
                  <a:rPr lang="en-US" dirty="0"/>
                  <a:t> </a:t>
                </a:r>
                <a:r>
                  <a:rPr lang="en-US" dirty="0" err="1"/>
                  <a:t>binárního</a:t>
                </a:r>
                <a:r>
                  <a:rPr lang="en-US" dirty="0"/>
                  <a:t> </a:t>
                </a:r>
                <a:r>
                  <a:rPr lang="en-US" dirty="0" err="1"/>
                  <a:t>šumu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mohou</a:t>
                </a:r>
                <a:r>
                  <a:rPr lang="en-US" dirty="0"/>
                  <a:t> </a:t>
                </a:r>
                <a:r>
                  <a:rPr lang="en-US" dirty="0" err="1"/>
                  <a:t>být</a:t>
                </a:r>
                <a:r>
                  <a:rPr lang="en-US" dirty="0"/>
                  <a:t> </a:t>
                </a:r>
                <a:r>
                  <a:rPr lang="en-US" dirty="0" err="1"/>
                  <a:t>bílé</a:t>
                </a:r>
                <a:r>
                  <a:rPr lang="en-US" dirty="0"/>
                  <a:t>! </a:t>
                </a:r>
              </a:p>
              <a:p>
                <a:pPr>
                  <a:defRPr/>
                </a:pPr>
                <a:r>
                  <a:rPr lang="en-US" dirty="0" err="1"/>
                  <a:t>Pravděpodobnosti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(−1)=0.5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(+1)=0.5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i="1" dirty="0"/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binary_white_noise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i="1" dirty="0"/>
              </a:p>
              <a:p>
                <a:pPr marL="0" indent="0">
                  <a:buNone/>
                  <a:defRPr/>
                </a:pPr>
                <a:r>
                  <a:rPr lang="en-US" b="1" dirty="0" err="1"/>
                  <a:t>Bělost</a:t>
                </a:r>
                <a:r>
                  <a:rPr lang="en-US" b="1" dirty="0"/>
                  <a:t> </a:t>
                </a:r>
                <a:r>
                  <a:rPr lang="en-US" b="1" dirty="0" err="1"/>
                  <a:t>nezávisí</a:t>
                </a:r>
                <a:r>
                  <a:rPr lang="en-US" b="1" dirty="0"/>
                  <a:t> </a:t>
                </a:r>
                <a:r>
                  <a:rPr lang="en-US" b="1" dirty="0" err="1"/>
                  <a:t>na</a:t>
                </a:r>
                <a:r>
                  <a:rPr lang="en-US" b="1" dirty="0"/>
                  <a:t> </a:t>
                </a:r>
                <a:r>
                  <a:rPr lang="en-US" b="1" dirty="0" err="1"/>
                  <a:t>distribuci</a:t>
                </a:r>
                <a:r>
                  <a:rPr lang="en-US" b="1" dirty="0"/>
                  <a:t> </a:t>
                </a:r>
                <a:r>
                  <a:rPr lang="en-US" b="1" dirty="0" err="1"/>
                  <a:t>vzorků</a:t>
                </a:r>
                <a:r>
                  <a:rPr lang="en-US" b="1" dirty="0"/>
                  <a:t>, je </a:t>
                </a:r>
                <a:r>
                  <a:rPr lang="en-US" b="1" u="sng" dirty="0" err="1"/>
                  <a:t>dána</a:t>
                </a:r>
                <a:r>
                  <a:rPr lang="en-US" b="1" dirty="0"/>
                  <a:t> </a:t>
                </a:r>
                <a:r>
                  <a:rPr lang="en-US" b="1" u="sng" dirty="0" err="1"/>
                  <a:t>nezávislostí</a:t>
                </a:r>
                <a:r>
                  <a:rPr lang="en-US" b="1" dirty="0"/>
                  <a:t> (</a:t>
                </a:r>
                <a:r>
                  <a:rPr lang="cs-CZ" b="1" dirty="0" err="1"/>
                  <a:t>nekorelovaností</a:t>
                </a:r>
                <a:r>
                  <a:rPr lang="en-US" b="1" dirty="0"/>
                  <a:t>) </a:t>
                </a:r>
                <a:r>
                  <a:rPr lang="en-US" b="1" u="sng" dirty="0" err="1"/>
                  <a:t>vzorků</a:t>
                </a:r>
                <a:r>
                  <a:rPr lang="en-US" b="1" dirty="0"/>
                  <a:t>! </a:t>
                </a:r>
              </a:p>
              <a:p>
                <a:pPr marL="0" indent="0">
                  <a:buFont typeface="Arial" panose="020B0604020202020204" pitchFamily="34" charset="0"/>
                  <a:buNone/>
                  <a:defRPr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3EE03F4-72E4-75F8-C0FF-C618D9BE5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098E130-ACBA-1E7A-57EC-6895A1919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C9EAD4-76C0-DDC4-8309-DE4DE8EA3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245"/>
            <a:ext cx="12192000" cy="601751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1E2EDD-1608-0187-B559-B38E56484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56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877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A752C923-0C93-5B24-7E38-C0869C31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0408" cy="1325563"/>
          </a:xfrm>
        </p:spPr>
        <p:txBody>
          <a:bodyPr/>
          <a:lstStyle/>
          <a:p>
            <a:r>
              <a:rPr lang="en-US" altLang="en-US" dirty="0" err="1"/>
              <a:t>Odhad</a:t>
            </a:r>
            <a:r>
              <a:rPr lang="en-US" altLang="en-US" dirty="0"/>
              <a:t> PSD </a:t>
            </a:r>
            <a:r>
              <a:rPr lang="en-US" altLang="en-US" dirty="0" err="1"/>
              <a:t>bílého</a:t>
            </a:r>
            <a:r>
              <a:rPr lang="en-US" altLang="en-US" dirty="0"/>
              <a:t> </a:t>
            </a:r>
            <a:r>
              <a:rPr lang="en-US" altLang="en-US" dirty="0" err="1"/>
              <a:t>šumu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DFT ze </a:t>
            </a:r>
            <a:r>
              <a:rPr lang="en-US" altLang="en-US" dirty="0" err="1"/>
              <a:t>signálu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6C6BD5-87A5-A373-AFB9-FF27F08E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Vezmeme</a:t>
            </a:r>
            <a:r>
              <a:rPr lang="en-US" dirty="0"/>
              <a:t>-li </a:t>
            </a:r>
            <a:r>
              <a:rPr lang="en-US" dirty="0" err="1"/>
              <a:t>jed</a:t>
            </a:r>
            <a:r>
              <a:rPr lang="cs-CZ" dirty="0"/>
              <a:t>no</a:t>
            </a:r>
            <a:r>
              <a:rPr lang="en-US" dirty="0"/>
              <a:t> DFT, je </a:t>
            </a:r>
            <a:r>
              <a:rPr lang="en-US" dirty="0" err="1"/>
              <a:t>odhad</a:t>
            </a:r>
            <a:r>
              <a:rPr lang="en-US" dirty="0"/>
              <a:t> </a:t>
            </a:r>
            <a:r>
              <a:rPr lang="en-US" dirty="0" err="1"/>
              <a:t>natolik</a:t>
            </a:r>
            <a:r>
              <a:rPr lang="en-US" dirty="0"/>
              <a:t> </a:t>
            </a:r>
            <a:r>
              <a:rPr lang="en-US" dirty="0" err="1"/>
              <a:t>nespolehlivý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nejsme</a:t>
            </a:r>
            <a:r>
              <a:rPr lang="en-US" dirty="0"/>
              <a:t> </a:t>
            </a:r>
            <a:r>
              <a:rPr lang="en-US" dirty="0" err="1"/>
              <a:t>schopni</a:t>
            </a:r>
            <a:r>
              <a:rPr lang="en-US" dirty="0"/>
              <a:t> </a:t>
            </a:r>
            <a:r>
              <a:rPr lang="en-US" dirty="0" err="1"/>
              <a:t>rozpoznat</a:t>
            </a:r>
            <a:r>
              <a:rPr lang="en-US" dirty="0"/>
              <a:t> </a:t>
            </a:r>
            <a:r>
              <a:rPr lang="en-US" dirty="0" err="1"/>
              <a:t>teoretickou</a:t>
            </a:r>
            <a:r>
              <a:rPr lang="en-US" dirty="0"/>
              <a:t> (</a:t>
            </a:r>
            <a:r>
              <a:rPr lang="en-US" dirty="0" err="1"/>
              <a:t>plochou</a:t>
            </a:r>
            <a:r>
              <a:rPr lang="en-US" dirty="0"/>
              <a:t>) PSD!  </a:t>
            </a:r>
          </a:p>
          <a:p>
            <a:pPr>
              <a:defRPr/>
            </a:pPr>
            <a:r>
              <a:rPr lang="en-US" dirty="0" err="1"/>
              <a:t>Použití</a:t>
            </a:r>
            <a:r>
              <a:rPr lang="en-US" dirty="0"/>
              <a:t> </a:t>
            </a:r>
            <a:r>
              <a:rPr lang="en-US" b="1" dirty="0" err="1"/>
              <a:t>Welchovy</a:t>
            </a:r>
            <a:r>
              <a:rPr lang="en-US" b="1" dirty="0"/>
              <a:t> </a:t>
            </a:r>
            <a:r>
              <a:rPr lang="en-US" b="1" dirty="0" err="1"/>
              <a:t>metody</a:t>
            </a:r>
            <a:r>
              <a:rPr lang="en-US" dirty="0"/>
              <a:t> je </a:t>
            </a:r>
            <a:r>
              <a:rPr lang="en-US" b="1" dirty="0" err="1"/>
              <a:t>povinné</a:t>
            </a:r>
            <a:r>
              <a:rPr lang="cs-CZ" b="1" dirty="0"/>
              <a:t>: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err="1"/>
              <a:t>Rozděl</a:t>
            </a:r>
            <a:r>
              <a:rPr lang="cs-CZ" dirty="0" err="1"/>
              <a:t>te</a:t>
            </a:r>
            <a:r>
              <a:rPr lang="en-US" dirty="0"/>
              <a:t> do </a:t>
            </a:r>
            <a:r>
              <a:rPr lang="en-US" dirty="0" err="1"/>
              <a:t>rámců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dirty="0"/>
              <a:t>Vypočítejte</a:t>
            </a:r>
            <a:r>
              <a:rPr lang="en-US" dirty="0"/>
              <a:t> PSD </a:t>
            </a:r>
            <a:r>
              <a:rPr lang="cs-CZ" dirty="0"/>
              <a:t>pro každý z nich</a:t>
            </a:r>
            <a:endParaRPr lang="en-US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cs-CZ" dirty="0"/>
              <a:t>Průměr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white_noise_psd_by_dft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0105A66-C4E3-AE3F-6A7F-25675CAF8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57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EF0C58A3-540D-54DD-7AF3-00C94DD4D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45" y="4626000"/>
            <a:ext cx="10690510" cy="2232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ECEAD0-026F-57C7-0DE8-F5E86BC03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45" y="71192"/>
            <a:ext cx="10690510" cy="223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FFE5C92-85E3-07ED-8432-EBBE694B0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424" y="2297480"/>
            <a:ext cx="8507152" cy="2232000"/>
          </a:xfrm>
          <a:prstGeom prst="rect">
            <a:avLst/>
          </a:prstGeom>
        </p:spPr>
      </p:pic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3390E42-782A-5169-1A22-D26B1948E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58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09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B085E-D675-926E-BC31-5DE100D36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0BFA4CEC-31C9-7281-5903-25C4A1C4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6628F5C2-5E67-8A85-7554-1175348E2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Stacionarita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Ergodicita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odhady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Korelační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koeficienty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podrobněji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Spektrum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náhodného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spektrální hustota výkonu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Energie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náhodných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Bílý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šum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Barvení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bílého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šumu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filtrování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náhodných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signálů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obecně</a:t>
            </a:r>
            <a:r>
              <a:rPr lang="en-US" altLang="en-US" dirty="0"/>
              <a:t>
</a:t>
            </a:r>
            <a:r>
              <a:rPr lang="en-US" altLang="en-US" dirty="0" err="1"/>
              <a:t>Dobré</a:t>
            </a:r>
            <a:r>
              <a:rPr lang="en-US" altLang="en-US" dirty="0"/>
              <a:t> a </a:t>
            </a:r>
            <a:r>
              <a:rPr lang="en-US" altLang="en-US" dirty="0" err="1"/>
              <a:t>špatné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</a:t>
            </a:r>
            <a:r>
              <a:rPr lang="cs-CZ" altLang="en-US" dirty="0"/>
              <a:t>poměr signálu k šumu</a:t>
            </a:r>
            <a:r>
              <a:rPr lang="en-US" altLang="en-US" dirty="0"/>
              <a:t>
</a:t>
            </a:r>
            <a:r>
              <a:rPr lang="en-US" altLang="en-US" dirty="0" err="1"/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85ADF3-A920-C8A5-C06F-F8BB66D6B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59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4">
            <a:extLst>
              <a:ext uri="{FF2B5EF4-FFF2-40B4-BE49-F238E27FC236}">
                <a16:creationId xmlns:a16="http://schemas.microsoft.com/office/drawing/2014/main" id="{4C8A9E65-DD76-59BA-4799-1EFE815C1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27" y="5011318"/>
            <a:ext cx="26019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Obrázek 16">
            <a:extLst>
              <a:ext uri="{FF2B5EF4-FFF2-40B4-BE49-F238E27FC236}">
                <a16:creationId xmlns:a16="http://schemas.microsoft.com/office/drawing/2014/main" id="{1811882C-C74C-4EAA-2239-6462FC2E8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69" y="4476725"/>
            <a:ext cx="42814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Obrázek 15">
            <a:extLst>
              <a:ext uri="{FF2B5EF4-FFF2-40B4-BE49-F238E27FC236}">
                <a16:creationId xmlns:a16="http://schemas.microsoft.com/office/drawing/2014/main" id="{A84646D0-D479-83C9-4503-276ABA044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96" y="6176963"/>
            <a:ext cx="5806209" cy="6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Nadpis 1">
            <a:extLst>
              <a:ext uri="{FF2B5EF4-FFF2-40B4-BE49-F238E27FC236}">
                <a16:creationId xmlns:a16="http://schemas.microsoft.com/office/drawing/2014/main" id="{46F3E3EE-5939-CFCD-2F8B-3ABE9593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392"/>
            <a:ext cx="10515600" cy="1325563"/>
          </a:xfrm>
        </p:spPr>
        <p:txBody>
          <a:bodyPr/>
          <a:lstStyle/>
          <a:p>
            <a:r>
              <a:rPr lang="cs-CZ" altLang="en-US" dirty="0"/>
              <a:t>Umíme odhadnout </a:t>
            </a:r>
            <a:r>
              <a:rPr lang="cs-CZ" altLang="en-US" b="1" dirty="0"/>
              <a:t>funkce</a:t>
            </a:r>
            <a:endParaRPr lang="en-US" altLang="en-US" b="1" dirty="0"/>
          </a:p>
        </p:txBody>
      </p:sp>
      <p:sp>
        <p:nvSpPr>
          <p:cNvPr id="20486" name="Zástupný symbol pro obsah 2">
            <a:extLst>
              <a:ext uri="{FF2B5EF4-FFF2-40B4-BE49-F238E27FC236}">
                <a16:creationId xmlns:a16="http://schemas.microsoft.com/office/drawing/2014/main" id="{1F627013-A6BF-7D00-29DF-371C4A885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736"/>
            <a:ext cx="10515600" cy="5805264"/>
          </a:xfrm>
        </p:spPr>
        <p:txBody>
          <a:bodyPr/>
          <a:lstStyle/>
          <a:p>
            <a:r>
              <a:rPr lang="cs-CZ" altLang="en-US" b="1" dirty="0"/>
              <a:t>CDF </a:t>
            </a:r>
            <a:r>
              <a:rPr lang="en-US" altLang="en-US" b="1" dirty="0"/>
              <a:t>– </a:t>
            </a:r>
            <a:r>
              <a:rPr lang="en-US" altLang="en-US" b="1" dirty="0" err="1">
                <a:solidFill>
                  <a:srgbClr val="1436CA"/>
                </a:solidFill>
              </a:rPr>
              <a:t>distribu</a:t>
            </a:r>
            <a:r>
              <a:rPr lang="cs-CZ" altLang="en-US" b="1" dirty="0">
                <a:solidFill>
                  <a:srgbClr val="1436CA"/>
                </a:solidFill>
              </a:rPr>
              <a:t>ční funkce</a:t>
            </a:r>
            <a:endParaRPr lang="cs-CZ" altLang="en-US" b="1" dirty="0"/>
          </a:p>
          <a:p>
            <a:endParaRPr lang="cs-CZ" altLang="en-US" dirty="0"/>
          </a:p>
          <a:p>
            <a:pPr lvl="1"/>
            <a:r>
              <a:rPr lang="cs-CZ" altLang="en-US" dirty="0"/>
              <a:t>Kolikrát jsme viděli hodnotu náhodného signálu menšího než x?</a:t>
            </a:r>
          </a:p>
          <a:p>
            <a:pPr lvl="1"/>
            <a:endParaRPr lang="cs-CZ" altLang="en-US" dirty="0"/>
          </a:p>
          <a:p>
            <a:pPr lvl="1"/>
            <a:endParaRPr lang="cs-CZ" altLang="en-US" sz="3600" dirty="0"/>
          </a:p>
          <a:p>
            <a:r>
              <a:rPr lang="cs-CZ" altLang="en-US" b="1" dirty="0"/>
              <a:t>Diskrétní</a:t>
            </a:r>
            <a:r>
              <a:rPr lang="cs-CZ" altLang="en-US" dirty="0"/>
              <a:t>: </a:t>
            </a:r>
            <a:r>
              <a:rPr lang="cs-CZ" altLang="en-US" b="1" dirty="0"/>
              <a:t>pravděpodobnosti hodnot</a:t>
            </a:r>
            <a:endParaRPr lang="en-US" altLang="en-US" b="1" dirty="0"/>
          </a:p>
          <a:p>
            <a:pPr lvl="1"/>
            <a:r>
              <a:rPr lang="en-US" altLang="en-US" dirty="0" err="1"/>
              <a:t>Kolikrát</a:t>
            </a:r>
            <a:r>
              <a:rPr lang="en-US" altLang="en-US" dirty="0"/>
              <a:t> </a:t>
            </a:r>
            <a:r>
              <a:rPr lang="en-US" altLang="en-US" dirty="0" err="1"/>
              <a:t>jsme</a:t>
            </a:r>
            <a:r>
              <a:rPr lang="en-US" altLang="en-US" dirty="0"/>
              <a:t> </a:t>
            </a:r>
            <a:r>
              <a:rPr lang="en-US" altLang="en-US" dirty="0" err="1"/>
              <a:t>viděli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dirty="0" err="1"/>
              <a:t>hodnota</a:t>
            </a:r>
            <a:r>
              <a:rPr lang="en-US" altLang="en-US" dirty="0"/>
              <a:t>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je </a:t>
            </a:r>
            <a:r>
              <a:rPr lang="cs-CZ" altLang="en-US" dirty="0"/>
              <a:t>rovna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 </a:t>
            </a:r>
            <a:r>
              <a:rPr lang="en-US" altLang="en-US" dirty="0"/>
              <a:t> </a:t>
            </a:r>
            <a:r>
              <a:rPr lang="cs-CZ" altLang="en-US" dirty="0"/>
              <a:t> </a:t>
            </a:r>
            <a:r>
              <a:rPr lang="en-US" altLang="en-US" dirty="0"/>
              <a:t>?</a:t>
            </a:r>
            <a:endParaRPr lang="cs-CZ" altLang="en-US" dirty="0"/>
          </a:p>
          <a:p>
            <a:pPr lvl="1"/>
            <a:endParaRPr lang="cs-CZ" altLang="en-US" sz="3600" dirty="0"/>
          </a:p>
          <a:p>
            <a:pPr lvl="1"/>
            <a:endParaRPr lang="en-US" altLang="en-US" dirty="0"/>
          </a:p>
          <a:p>
            <a:r>
              <a:rPr lang="en-US" altLang="en-US" b="1" dirty="0" err="1"/>
              <a:t>Spojitý</a:t>
            </a:r>
            <a:r>
              <a:rPr lang="en-US" altLang="en-US" dirty="0"/>
              <a:t>: </a:t>
            </a:r>
            <a:r>
              <a:rPr lang="en-US" altLang="en-US" b="1" dirty="0" err="1"/>
              <a:t>funkce</a:t>
            </a:r>
            <a:r>
              <a:rPr lang="en-US" altLang="en-US" b="1" dirty="0"/>
              <a:t> </a:t>
            </a:r>
            <a:r>
              <a:rPr lang="en-US" altLang="en-US" b="1" dirty="0" err="1"/>
              <a:t>hustoty</a:t>
            </a:r>
            <a:r>
              <a:rPr lang="en-US" altLang="en-US" b="1" dirty="0"/>
              <a:t> </a:t>
            </a:r>
            <a:r>
              <a:rPr lang="en-US" altLang="en-US" b="1" dirty="0" err="1"/>
              <a:t>pravděpodobnosti</a:t>
            </a:r>
            <a:endParaRPr lang="en-US" altLang="en-US" b="1" dirty="0"/>
          </a:p>
          <a:p>
            <a:pPr lvl="1"/>
            <a:r>
              <a:rPr lang="en-US" altLang="en-US" dirty="0" err="1"/>
              <a:t>Kolikrát</a:t>
            </a:r>
            <a:r>
              <a:rPr lang="en-US" altLang="en-US" dirty="0"/>
              <a:t> </a:t>
            </a:r>
            <a:r>
              <a:rPr lang="en-US" altLang="en-US" dirty="0" err="1"/>
              <a:t>jsem</a:t>
            </a:r>
            <a:r>
              <a:rPr lang="en-US" altLang="en-US" dirty="0"/>
              <a:t> </a:t>
            </a:r>
            <a:r>
              <a:rPr lang="en-US" altLang="en-US" dirty="0" err="1"/>
              <a:t>viděl</a:t>
            </a:r>
            <a:r>
              <a:rPr lang="en-US" altLang="en-US" dirty="0"/>
              <a:t> </a:t>
            </a:r>
            <a:r>
              <a:rPr lang="en-US" altLang="en-US" dirty="0" err="1"/>
              <a:t>hodnotu</a:t>
            </a:r>
            <a:r>
              <a:rPr lang="en-US" altLang="en-US" dirty="0"/>
              <a:t> </a:t>
            </a:r>
            <a:r>
              <a:rPr lang="en-US" altLang="en-US" dirty="0" err="1"/>
              <a:t>náhodného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r>
              <a:rPr lang="en-US" altLang="en-US" dirty="0"/>
              <a:t> v </a:t>
            </a:r>
            <a:r>
              <a:rPr lang="en-US" altLang="en-US" dirty="0" err="1"/>
              <a:t>daném</a:t>
            </a:r>
            <a:r>
              <a:rPr lang="en-US" altLang="en-US" dirty="0"/>
              <a:t> </a:t>
            </a:r>
            <a:r>
              <a:rPr lang="en-US" altLang="en-US" dirty="0" err="1"/>
              <a:t>intervalu</a:t>
            </a:r>
            <a:r>
              <a:rPr lang="en-US" altLang="en-US" dirty="0"/>
              <a:t>? </a:t>
            </a:r>
          </a:p>
        </p:txBody>
      </p:sp>
      <p:pic>
        <p:nvPicPr>
          <p:cNvPr id="20488" name="Obrázek 4">
            <a:extLst>
              <a:ext uri="{FF2B5EF4-FFF2-40B4-BE49-F238E27FC236}">
                <a16:creationId xmlns:a16="http://schemas.microsoft.com/office/drawing/2014/main" id="{460D1B48-5650-4547-D84A-7CA8A4D12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76" y="1014239"/>
            <a:ext cx="38925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Obrázek 4">
            <a:extLst>
              <a:ext uri="{FF2B5EF4-FFF2-40B4-BE49-F238E27FC236}">
                <a16:creationId xmlns:a16="http://schemas.microsoft.com/office/drawing/2014/main" id="{CB813535-ED1E-0DC4-E3A7-08202F17B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56" y="3314900"/>
            <a:ext cx="16859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ový bublinový popisek 10">
            <a:extLst>
              <a:ext uri="{FF2B5EF4-FFF2-40B4-BE49-F238E27FC236}">
                <a16:creationId xmlns:a16="http://schemas.microsoft.com/office/drawing/2014/main" id="{5F02C353-9E16-6CC0-D964-D3D9D176B8AB}"/>
              </a:ext>
            </a:extLst>
          </p:cNvPr>
          <p:cNvSpPr/>
          <p:nvPr/>
        </p:nvSpPr>
        <p:spPr>
          <a:xfrm>
            <a:off x="9137650" y="2737979"/>
            <a:ext cx="2592387" cy="565150"/>
          </a:xfrm>
          <a:prstGeom prst="wedgeRectCallout">
            <a:avLst>
              <a:gd name="adj1" fmla="val -104840"/>
              <a:gd name="adj2" fmla="val -15739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1 </a:t>
            </a:r>
            <a:r>
              <a:rPr lang="en-US" sz="2000" dirty="0" err="1">
                <a:solidFill>
                  <a:srgbClr val="FF0000"/>
                </a:solidFill>
              </a:rPr>
              <a:t>normalizace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Obdélníkový bublinový popisek 11">
            <a:extLst>
              <a:ext uri="{FF2B5EF4-FFF2-40B4-BE49-F238E27FC236}">
                <a16:creationId xmlns:a16="http://schemas.microsoft.com/office/drawing/2014/main" id="{00B0E5C0-E21D-1443-A30E-0562EAAB986E}"/>
              </a:ext>
            </a:extLst>
          </p:cNvPr>
          <p:cNvSpPr/>
          <p:nvPr/>
        </p:nvSpPr>
        <p:spPr>
          <a:xfrm>
            <a:off x="9840416" y="3922594"/>
            <a:ext cx="2227263" cy="565150"/>
          </a:xfrm>
          <a:prstGeom prst="wedgeRectCallout">
            <a:avLst>
              <a:gd name="adj1" fmla="val -122296"/>
              <a:gd name="adj2" fmla="val 61459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1 </a:t>
            </a:r>
            <a:r>
              <a:rPr lang="en-US" sz="2000" dirty="0" err="1">
                <a:solidFill>
                  <a:srgbClr val="FF0000"/>
                </a:solidFill>
              </a:rPr>
              <a:t>normalizace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Obdélníkový bublinový popisek 12">
            <a:extLst>
              <a:ext uri="{FF2B5EF4-FFF2-40B4-BE49-F238E27FC236}">
                <a16:creationId xmlns:a16="http://schemas.microsoft.com/office/drawing/2014/main" id="{7411A6B0-4F0C-F742-48BC-327C8A047F55}"/>
              </a:ext>
            </a:extLst>
          </p:cNvPr>
          <p:cNvSpPr/>
          <p:nvPr/>
        </p:nvSpPr>
        <p:spPr>
          <a:xfrm>
            <a:off x="10135248" y="5805264"/>
            <a:ext cx="1932431" cy="565150"/>
          </a:xfrm>
          <a:prstGeom prst="wedgeRectCallout">
            <a:avLst>
              <a:gd name="adj1" fmla="val -100983"/>
              <a:gd name="adj2" fmla="val 70163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2 </a:t>
            </a:r>
            <a:r>
              <a:rPr lang="en-US" sz="2000" dirty="0" err="1">
                <a:solidFill>
                  <a:srgbClr val="FF0000"/>
                </a:solidFill>
              </a:rPr>
              <a:t>normalizace</a:t>
            </a:r>
            <a:r>
              <a:rPr lang="en-US" sz="2000" dirty="0">
                <a:solidFill>
                  <a:srgbClr val="FF0000"/>
                </a:solidFill>
              </a:rPr>
              <a:t> !!!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493" name="Obrázek 13">
            <a:extLst>
              <a:ext uri="{FF2B5EF4-FFF2-40B4-BE49-F238E27FC236}">
                <a16:creationId xmlns:a16="http://schemas.microsoft.com/office/drawing/2014/main" id="{8C59625B-1FD0-4CD6-2A35-3DD444DA9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96" y="2601454"/>
            <a:ext cx="352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0BF3C6-DF13-538D-0A58-E02CA219E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BFE5351B-1C21-818B-53BE-602FC00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altLang="en-US" dirty="0" err="1"/>
              <a:t>Zpracování</a:t>
            </a:r>
            <a:r>
              <a:rPr lang="en-US" altLang="en-US" dirty="0"/>
              <a:t> </a:t>
            </a:r>
            <a:r>
              <a:rPr lang="en-US" altLang="en-US" dirty="0" err="1"/>
              <a:t>bílého</a:t>
            </a:r>
            <a:r>
              <a:rPr lang="en-US" altLang="en-US" dirty="0"/>
              <a:t> </a:t>
            </a:r>
            <a:r>
              <a:rPr lang="en-US" altLang="en-US" dirty="0" err="1"/>
              <a:t>šumu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</a:t>
            </a:r>
            <a:r>
              <a:rPr lang="en-US" altLang="en-US" dirty="0" err="1"/>
              <a:t>digitálního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endParaRPr lang="en-US" altLang="en-US" dirty="0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D20F19CC-C551-C010-9178-C674F9B9D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Bílý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r>
              <a:rPr lang="en-US" altLang="en-US" dirty="0"/>
              <a:t> </a:t>
            </a:r>
            <a:r>
              <a:rPr lang="en-US" altLang="en-US" dirty="0" err="1"/>
              <a:t>nemá</a:t>
            </a:r>
            <a:r>
              <a:rPr lang="en-US" altLang="en-US" dirty="0"/>
              <a:t> </a:t>
            </a:r>
            <a:r>
              <a:rPr lang="en-US" altLang="en-US" dirty="0" err="1"/>
              <a:t>žádné</a:t>
            </a:r>
            <a:r>
              <a:rPr lang="en-US" altLang="en-US" dirty="0"/>
              <a:t> </a:t>
            </a:r>
            <a:r>
              <a:rPr lang="en-US" altLang="en-US" dirty="0" err="1"/>
              <a:t>závislosti</a:t>
            </a:r>
            <a:r>
              <a:rPr lang="en-US" altLang="en-US" dirty="0"/>
              <a:t> </a:t>
            </a:r>
            <a:r>
              <a:rPr lang="en-US" altLang="en-US" dirty="0" err="1"/>
              <a:t>vzorků</a:t>
            </a:r>
            <a:endParaRPr lang="en-US" altLang="en-US" dirty="0"/>
          </a:p>
          <a:p>
            <a:r>
              <a:rPr lang="en-US" altLang="en-US" dirty="0" err="1"/>
              <a:t>Filtr</a:t>
            </a:r>
            <a:r>
              <a:rPr lang="en-US" altLang="en-US" dirty="0"/>
              <a:t> </a:t>
            </a:r>
            <a:r>
              <a:rPr lang="en-US" altLang="en-US" b="1" dirty="0" err="1"/>
              <a:t>přidává</a:t>
            </a:r>
            <a:r>
              <a:rPr lang="en-US" altLang="en-US" b="1" dirty="0"/>
              <a:t> </a:t>
            </a:r>
            <a:r>
              <a:rPr lang="en-US" altLang="en-US" b="1" dirty="0" err="1"/>
              <a:t>závislosti</a:t>
            </a:r>
            <a:r>
              <a:rPr lang="cs-CZ" altLang="en-US" b="1" dirty="0"/>
              <a:t> </a:t>
            </a:r>
            <a:r>
              <a:rPr lang="en-US" altLang="en-US" dirty="0"/>
              <a:t>– </a:t>
            </a:r>
            <a:r>
              <a:rPr lang="cs-CZ" altLang="en-US" dirty="0"/>
              <a:t>j</a:t>
            </a:r>
            <a:r>
              <a:rPr lang="en-US" altLang="en-US" dirty="0" err="1"/>
              <a:t>eho</a:t>
            </a:r>
            <a:r>
              <a:rPr lang="en-US" altLang="en-US" dirty="0"/>
              <a:t> </a:t>
            </a:r>
            <a:r>
              <a:rPr lang="en-US" altLang="en-US" dirty="0" err="1"/>
              <a:t>výstupem</a:t>
            </a:r>
            <a:r>
              <a:rPr lang="en-US" altLang="en-US" dirty="0"/>
              <a:t> je </a:t>
            </a:r>
            <a:r>
              <a:rPr lang="en-US" altLang="en-US" dirty="0" err="1"/>
              <a:t>lineární</a:t>
            </a:r>
            <a:r>
              <a:rPr lang="en-US" altLang="en-US" dirty="0"/>
              <a:t> </a:t>
            </a:r>
            <a:r>
              <a:rPr lang="en-US" altLang="en-US" dirty="0" err="1"/>
              <a:t>kombinace</a:t>
            </a:r>
            <a:r>
              <a:rPr lang="en-US" altLang="en-US" dirty="0"/>
              <a:t> </a:t>
            </a:r>
            <a:r>
              <a:rPr lang="en-US" altLang="en-US" dirty="0" err="1"/>
              <a:t>několika</a:t>
            </a:r>
            <a:r>
              <a:rPr lang="en-US" altLang="en-US" dirty="0"/>
              <a:t> </a:t>
            </a:r>
            <a:r>
              <a:rPr lang="en-US" altLang="en-US" dirty="0" err="1"/>
              <a:t>vstupních</a:t>
            </a:r>
            <a:r>
              <a:rPr lang="en-US" altLang="en-US" dirty="0"/>
              <a:t> </a:t>
            </a:r>
            <a:r>
              <a:rPr lang="en-US" altLang="en-US" dirty="0" err="1"/>
              <a:t>vzorků</a:t>
            </a:r>
            <a:r>
              <a:rPr lang="en-US" altLang="en-US" dirty="0"/>
              <a:t>, </a:t>
            </a:r>
            <a:r>
              <a:rPr lang="en-US" altLang="en-US" dirty="0" err="1"/>
              <a:t>takže</a:t>
            </a:r>
            <a:r>
              <a:rPr lang="en-US" altLang="en-US" dirty="0"/>
              <a:t> </a:t>
            </a:r>
            <a:r>
              <a:rPr lang="en-US" altLang="en-US" dirty="0" err="1"/>
              <a:t>již</a:t>
            </a:r>
            <a:r>
              <a:rPr lang="en-US" altLang="en-US" dirty="0"/>
              <a:t> </a:t>
            </a:r>
            <a:r>
              <a:rPr lang="en-US" altLang="en-US" dirty="0" err="1"/>
              <a:t>nemohou</a:t>
            </a:r>
            <a:r>
              <a:rPr lang="en-US" altLang="en-US" dirty="0"/>
              <a:t> </a:t>
            </a:r>
            <a:r>
              <a:rPr lang="en-US" altLang="en-US" dirty="0" err="1"/>
              <a:t>být</a:t>
            </a:r>
            <a:r>
              <a:rPr lang="en-US" altLang="en-US" dirty="0"/>
              <a:t> </a:t>
            </a:r>
            <a:r>
              <a:rPr lang="en-US" altLang="en-US" dirty="0" err="1"/>
              <a:t>nezávislé</a:t>
            </a:r>
            <a:r>
              <a:rPr lang="en-US" altLang="en-US" dirty="0"/>
              <a:t>! </a:t>
            </a:r>
          </a:p>
          <a:p>
            <a:r>
              <a:rPr lang="en-US" altLang="en-US" dirty="0" err="1"/>
              <a:t>Výstupní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</a:t>
            </a:r>
            <a:r>
              <a:rPr lang="cs-CZ" altLang="en-US" dirty="0"/>
              <a:t>už </a:t>
            </a:r>
            <a:r>
              <a:rPr lang="en-US" altLang="en-US" dirty="0" err="1"/>
              <a:t>není</a:t>
            </a:r>
            <a:r>
              <a:rPr lang="en-US" altLang="en-US" dirty="0"/>
              <a:t> </a:t>
            </a:r>
            <a:r>
              <a:rPr lang="en-US" altLang="en-US" dirty="0" err="1"/>
              <a:t>bílý</a:t>
            </a:r>
            <a:br>
              <a:rPr lang="en-US" altLang="en-US" dirty="0"/>
            </a:br>
            <a:r>
              <a:rPr lang="en-US" altLang="en-US" dirty="0" err="1"/>
              <a:t>šum</a:t>
            </a:r>
            <a:r>
              <a:rPr lang="en-US" altLang="en-US" dirty="0"/>
              <a:t>, </a:t>
            </a:r>
            <a:r>
              <a:rPr lang="cs-CZ" altLang="en-US" dirty="0"/>
              <a:t>ale </a:t>
            </a:r>
            <a:r>
              <a:rPr lang="en-US" altLang="en-US" dirty="0"/>
              <a:t>je </a:t>
            </a:r>
            <a:r>
              <a:rPr lang="en-US" altLang="en-US" b="1" dirty="0"/>
              <a:t>„</a:t>
            </a:r>
            <a:r>
              <a:rPr lang="cs-CZ" altLang="en-US" b="1" dirty="0"/>
              <a:t>obarvený</a:t>
            </a:r>
            <a:r>
              <a:rPr lang="en-US" altLang="en-US" b="1" dirty="0"/>
              <a:t>”</a:t>
            </a:r>
          </a:p>
          <a:p>
            <a:r>
              <a:rPr lang="cs-CZ" altLang="en-US" dirty="0"/>
              <a:t>Filtrem d</a:t>
            </a:r>
            <a:r>
              <a:rPr lang="en-US" altLang="en-US" dirty="0" err="1"/>
              <a:t>okážeme</a:t>
            </a:r>
            <a:r>
              <a:rPr lang="en-US" altLang="en-US" dirty="0"/>
              <a:t> </a:t>
            </a:r>
            <a:r>
              <a:rPr lang="en-US" altLang="en-US" dirty="0" err="1"/>
              <a:t>zpracovat</a:t>
            </a:r>
            <a:br>
              <a:rPr lang="cs-CZ" altLang="en-US" dirty="0"/>
            </a:br>
            <a:r>
              <a:rPr lang="en-US" altLang="en-US" dirty="0" err="1"/>
              <a:t>jakýkoliv</a:t>
            </a:r>
            <a:r>
              <a:rPr lang="en-US" altLang="en-US" dirty="0"/>
              <a:t> </a:t>
            </a:r>
            <a:r>
              <a:rPr lang="en-US" altLang="en-US" dirty="0" err="1"/>
              <a:t>náhodný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Filtr</a:t>
            </a:r>
            <a:r>
              <a:rPr lang="en-US" altLang="en-US" dirty="0"/>
              <a:t> </a:t>
            </a:r>
            <a:r>
              <a:rPr lang="en-US" altLang="en-US" dirty="0" err="1"/>
              <a:t>změní</a:t>
            </a:r>
            <a:r>
              <a:rPr lang="en-US" altLang="en-US" dirty="0"/>
              <a:t> </a:t>
            </a:r>
            <a:r>
              <a:rPr lang="en-US" altLang="en-US" b="1" dirty="0" err="1"/>
              <a:t>spektrální</a:t>
            </a:r>
            <a:r>
              <a:rPr lang="en-US" altLang="en-US" b="1" dirty="0"/>
              <a:t> </a:t>
            </a:r>
            <a:r>
              <a:rPr lang="en-US" altLang="en-US" b="1" dirty="0" err="1"/>
              <a:t>hustotu</a:t>
            </a:r>
            <a:br>
              <a:rPr lang="cs-CZ" altLang="en-US" dirty="0"/>
            </a:br>
            <a:r>
              <a:rPr lang="en-US" altLang="en-US" b="1" dirty="0" err="1"/>
              <a:t>výkonu</a:t>
            </a:r>
            <a:r>
              <a:rPr lang="en-US" altLang="en-US" dirty="0"/>
              <a:t> </a:t>
            </a:r>
            <a:r>
              <a:rPr lang="en-US" altLang="en-US" dirty="0" err="1"/>
              <a:t>vstupu</a:t>
            </a:r>
            <a:endParaRPr lang="en-US" altLang="en-US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3440692-B1AB-0FEC-CC3D-C47E35F79DC7}"/>
              </a:ext>
            </a:extLst>
          </p:cNvPr>
          <p:cNvCxnSpPr/>
          <p:nvPr/>
        </p:nvCxnSpPr>
        <p:spPr>
          <a:xfrm>
            <a:off x="5735638" y="3573463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Vývojový diagram: vyjmutí 6">
            <a:extLst>
              <a:ext uri="{FF2B5EF4-FFF2-40B4-BE49-F238E27FC236}">
                <a16:creationId xmlns:a16="http://schemas.microsoft.com/office/drawing/2014/main" id="{33B3DBEF-044F-79FC-C38E-A28AE84164EA}"/>
              </a:ext>
            </a:extLst>
          </p:cNvPr>
          <p:cNvSpPr/>
          <p:nvPr/>
        </p:nvSpPr>
        <p:spPr>
          <a:xfrm rot="5400000">
            <a:off x="7570788" y="3390900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17A8D88-4C35-33BC-B0C4-1B4FCFAA2896}"/>
              </a:ext>
            </a:extLst>
          </p:cNvPr>
          <p:cNvCxnSpPr/>
          <p:nvPr/>
        </p:nvCxnSpPr>
        <p:spPr>
          <a:xfrm>
            <a:off x="7988300" y="3573463"/>
            <a:ext cx="842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D31E5B1-6E04-AF83-B976-D7B47CB0E495}"/>
              </a:ext>
            </a:extLst>
          </p:cNvPr>
          <p:cNvCxnSpPr/>
          <p:nvPr/>
        </p:nvCxnSpPr>
        <p:spPr>
          <a:xfrm>
            <a:off x="6635750" y="3554413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9B483777-586C-2758-EAAD-CD2669B2A6C4}"/>
              </a:ext>
            </a:extLst>
          </p:cNvPr>
          <p:cNvSpPr/>
          <p:nvPr/>
        </p:nvSpPr>
        <p:spPr>
          <a:xfrm>
            <a:off x="6238875" y="4005263"/>
            <a:ext cx="79216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A2D2270-F8C4-7A38-D939-2E1491FBC5FD}"/>
              </a:ext>
            </a:extLst>
          </p:cNvPr>
          <p:cNvSpPr/>
          <p:nvPr/>
        </p:nvSpPr>
        <p:spPr>
          <a:xfrm>
            <a:off x="6238875" y="4941888"/>
            <a:ext cx="79216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97CB3D8-85C7-046F-6925-C8D2144F7F96}"/>
              </a:ext>
            </a:extLst>
          </p:cNvPr>
          <p:cNvSpPr/>
          <p:nvPr/>
        </p:nvSpPr>
        <p:spPr>
          <a:xfrm>
            <a:off x="6238875" y="5876925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A314F66-3FAB-818A-3F0C-FCFFC47144E6}"/>
              </a:ext>
            </a:extLst>
          </p:cNvPr>
          <p:cNvCxnSpPr/>
          <p:nvPr/>
        </p:nvCxnSpPr>
        <p:spPr>
          <a:xfrm>
            <a:off x="6634163" y="4508500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C8287FB-3DE8-CBAA-F933-042B121A2712}"/>
              </a:ext>
            </a:extLst>
          </p:cNvPr>
          <p:cNvCxnSpPr/>
          <p:nvPr/>
        </p:nvCxnSpPr>
        <p:spPr>
          <a:xfrm>
            <a:off x="6621463" y="5445125"/>
            <a:ext cx="0" cy="449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F2C340E-5E3F-1401-70D5-90B9DF2DC9B4}"/>
              </a:ext>
            </a:extLst>
          </p:cNvPr>
          <p:cNvCxnSpPr/>
          <p:nvPr/>
        </p:nvCxnSpPr>
        <p:spPr>
          <a:xfrm flipV="1">
            <a:off x="6602413" y="6565900"/>
            <a:ext cx="965200" cy="33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8E12B2A-DCFD-DF5E-42AC-4ED090966D2A}"/>
              </a:ext>
            </a:extLst>
          </p:cNvPr>
          <p:cNvSpPr txBox="1"/>
          <p:nvPr/>
        </p:nvSpPr>
        <p:spPr>
          <a:xfrm>
            <a:off x="7575550" y="2997200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0</a:t>
            </a:r>
            <a:endParaRPr lang="en-US" baseline="-25000" dirty="0">
              <a:latin typeface="+mj-lt"/>
            </a:endParaRPr>
          </a:p>
        </p:txBody>
      </p:sp>
      <p:sp>
        <p:nvSpPr>
          <p:cNvPr id="17" name="Vývojový diagram: vyjmutí 16">
            <a:extLst>
              <a:ext uri="{FF2B5EF4-FFF2-40B4-BE49-F238E27FC236}">
                <a16:creationId xmlns:a16="http://schemas.microsoft.com/office/drawing/2014/main" id="{A944E7CC-B747-B13D-CF74-4A5A4DDE4D9E}"/>
              </a:ext>
            </a:extLst>
          </p:cNvPr>
          <p:cNvSpPr/>
          <p:nvPr/>
        </p:nvSpPr>
        <p:spPr>
          <a:xfrm rot="5400000">
            <a:off x="7562851" y="4500562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53D7219-A2B1-4E57-F760-60F1C61E0E21}"/>
              </a:ext>
            </a:extLst>
          </p:cNvPr>
          <p:cNvSpPr txBox="1"/>
          <p:nvPr/>
        </p:nvSpPr>
        <p:spPr>
          <a:xfrm>
            <a:off x="7507288" y="3998913"/>
            <a:ext cx="41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1</a:t>
            </a:r>
            <a:endParaRPr lang="en-US" baseline="-25000" dirty="0">
              <a:latin typeface="+mj-lt"/>
            </a:endParaRPr>
          </a:p>
        </p:txBody>
      </p:sp>
      <p:sp>
        <p:nvSpPr>
          <p:cNvPr id="19" name="Vývojový diagram: vyjmutí 18">
            <a:extLst>
              <a:ext uri="{FF2B5EF4-FFF2-40B4-BE49-F238E27FC236}">
                <a16:creationId xmlns:a16="http://schemas.microsoft.com/office/drawing/2014/main" id="{9A4FE378-5580-4AA6-AF75-C777EFE7F19B}"/>
              </a:ext>
            </a:extLst>
          </p:cNvPr>
          <p:cNvSpPr/>
          <p:nvPr/>
        </p:nvSpPr>
        <p:spPr>
          <a:xfrm rot="5400000">
            <a:off x="7562851" y="5445125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2273DBE-495A-7C90-AAF1-7448EC650A55}"/>
              </a:ext>
            </a:extLst>
          </p:cNvPr>
          <p:cNvSpPr txBox="1"/>
          <p:nvPr/>
        </p:nvSpPr>
        <p:spPr>
          <a:xfrm>
            <a:off x="7567613" y="5051425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21" name="Vývojový diagram: vyjmutí 20">
            <a:extLst>
              <a:ext uri="{FF2B5EF4-FFF2-40B4-BE49-F238E27FC236}">
                <a16:creationId xmlns:a16="http://schemas.microsoft.com/office/drawing/2014/main" id="{DA25306E-3303-27E5-FCA2-A613D70C1468}"/>
              </a:ext>
            </a:extLst>
          </p:cNvPr>
          <p:cNvSpPr/>
          <p:nvPr/>
        </p:nvSpPr>
        <p:spPr>
          <a:xfrm rot="5400000">
            <a:off x="7515226" y="6391275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75097C9-8B9E-53CF-B7C4-991A469691A8}"/>
              </a:ext>
            </a:extLst>
          </p:cNvPr>
          <p:cNvSpPr txBox="1"/>
          <p:nvPr/>
        </p:nvSpPr>
        <p:spPr>
          <a:xfrm>
            <a:off x="7519988" y="5999163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3</a:t>
            </a:r>
            <a:endParaRPr lang="en-US" baseline="-25000" dirty="0">
              <a:latin typeface="+mj-lt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B4DE899D-440D-0B8A-57FF-64B7BD2DE9E7}"/>
              </a:ext>
            </a:extLst>
          </p:cNvPr>
          <p:cNvSpPr/>
          <p:nvPr/>
        </p:nvSpPr>
        <p:spPr>
          <a:xfrm>
            <a:off x="8831263" y="3135313"/>
            <a:ext cx="1012825" cy="919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C2DC1F54-1CB5-EFE8-F928-9EC7F5C1BD92}"/>
              </a:ext>
            </a:extLst>
          </p:cNvPr>
          <p:cNvCxnSpPr/>
          <p:nvPr/>
        </p:nvCxnSpPr>
        <p:spPr>
          <a:xfrm>
            <a:off x="6634163" y="4686300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CDC77C4-44C2-BD76-BA1A-4D9E50CC79CE}"/>
              </a:ext>
            </a:extLst>
          </p:cNvPr>
          <p:cNvCxnSpPr/>
          <p:nvPr/>
        </p:nvCxnSpPr>
        <p:spPr>
          <a:xfrm>
            <a:off x="6619875" y="5619750"/>
            <a:ext cx="985838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9BDEB0A3-6A1B-12D2-40B0-C38DB8E22C21}"/>
              </a:ext>
            </a:extLst>
          </p:cNvPr>
          <p:cNvCxnSpPr>
            <a:stCxn id="17" idx="0"/>
            <a:endCxn id="23" idx="3"/>
          </p:cNvCxnSpPr>
          <p:nvPr/>
        </p:nvCxnSpPr>
        <p:spPr>
          <a:xfrm flipV="1">
            <a:off x="7980363" y="3921125"/>
            <a:ext cx="998537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DE38CECF-B8D6-B972-ED94-834A648D3D10}"/>
              </a:ext>
            </a:extLst>
          </p:cNvPr>
          <p:cNvCxnSpPr>
            <a:stCxn id="19" idx="0"/>
          </p:cNvCxnSpPr>
          <p:nvPr/>
        </p:nvCxnSpPr>
        <p:spPr>
          <a:xfrm flipV="1">
            <a:off x="7980363" y="4043363"/>
            <a:ext cx="1139825" cy="158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E6AC9562-CC66-92F2-CDB1-A1B13B60EEB3}"/>
              </a:ext>
            </a:extLst>
          </p:cNvPr>
          <p:cNvCxnSpPr>
            <a:stCxn id="21" idx="0"/>
            <a:endCxn id="23" idx="4"/>
          </p:cNvCxnSpPr>
          <p:nvPr/>
        </p:nvCxnSpPr>
        <p:spPr>
          <a:xfrm flipV="1">
            <a:off x="7932738" y="4054475"/>
            <a:ext cx="1404937" cy="2519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D3E39A8-AEC2-2FCA-21E5-1D102C433934}"/>
              </a:ext>
            </a:extLst>
          </p:cNvPr>
          <p:cNvCxnSpPr/>
          <p:nvPr/>
        </p:nvCxnSpPr>
        <p:spPr>
          <a:xfrm>
            <a:off x="9844088" y="3594100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8146CBA-3EC9-C6AE-FF81-46C621CA9365}"/>
              </a:ext>
            </a:extLst>
          </p:cNvPr>
          <p:cNvSpPr txBox="1"/>
          <p:nvPr/>
        </p:nvSpPr>
        <p:spPr>
          <a:xfrm>
            <a:off x="5826125" y="3133725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C1F98B9-08CF-8ADA-0031-F6F895822517}"/>
              </a:ext>
            </a:extLst>
          </p:cNvPr>
          <p:cNvSpPr txBox="1"/>
          <p:nvPr/>
        </p:nvSpPr>
        <p:spPr>
          <a:xfrm>
            <a:off x="10875963" y="3181350"/>
            <a:ext cx="841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B9BFEC10-6512-0B0A-AC52-062BE34894B5}"/>
              </a:ext>
            </a:extLst>
          </p:cNvPr>
          <p:cNvSpPr/>
          <p:nvPr/>
        </p:nvSpPr>
        <p:spPr>
          <a:xfrm>
            <a:off x="10663238" y="3998913"/>
            <a:ext cx="792162" cy="503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EAF2E564-E6CC-D20C-65B4-348288BFAF17}"/>
              </a:ext>
            </a:extLst>
          </p:cNvPr>
          <p:cNvSpPr/>
          <p:nvPr/>
        </p:nvSpPr>
        <p:spPr>
          <a:xfrm>
            <a:off x="10663238" y="4935538"/>
            <a:ext cx="792162" cy="503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0B324F5D-DC0D-858B-C9D3-C53FD7C14C2F}"/>
              </a:ext>
            </a:extLst>
          </p:cNvPr>
          <p:cNvCxnSpPr/>
          <p:nvPr/>
        </p:nvCxnSpPr>
        <p:spPr>
          <a:xfrm>
            <a:off x="11058525" y="4502150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Vývojový diagram: vyjmutí 34">
            <a:extLst>
              <a:ext uri="{FF2B5EF4-FFF2-40B4-BE49-F238E27FC236}">
                <a16:creationId xmlns:a16="http://schemas.microsoft.com/office/drawing/2014/main" id="{52A33B1D-5D52-5FDE-678F-5C7D25096454}"/>
              </a:ext>
            </a:extLst>
          </p:cNvPr>
          <p:cNvSpPr/>
          <p:nvPr/>
        </p:nvSpPr>
        <p:spPr>
          <a:xfrm rot="16200000">
            <a:off x="9818688" y="4495800"/>
            <a:ext cx="469900" cy="365125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8F7019F0-7084-7272-C5EA-C656209904EE}"/>
              </a:ext>
            </a:extLst>
          </p:cNvPr>
          <p:cNvCxnSpPr/>
          <p:nvPr/>
        </p:nvCxnSpPr>
        <p:spPr>
          <a:xfrm flipH="1" flipV="1">
            <a:off x="10217150" y="4676775"/>
            <a:ext cx="841375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Vývojový diagram: vyjmutí 36">
            <a:extLst>
              <a:ext uri="{FF2B5EF4-FFF2-40B4-BE49-F238E27FC236}">
                <a16:creationId xmlns:a16="http://schemas.microsoft.com/office/drawing/2014/main" id="{6906A36C-4D6A-045A-4C5D-8F99131BEDD5}"/>
              </a:ext>
            </a:extLst>
          </p:cNvPr>
          <p:cNvSpPr/>
          <p:nvPr/>
        </p:nvSpPr>
        <p:spPr>
          <a:xfrm rot="16200000">
            <a:off x="9828213" y="5441950"/>
            <a:ext cx="469900" cy="365125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332676A6-7B16-3392-EDAB-E74289B96A78}"/>
              </a:ext>
            </a:extLst>
          </p:cNvPr>
          <p:cNvCxnSpPr/>
          <p:nvPr/>
        </p:nvCxnSpPr>
        <p:spPr>
          <a:xfrm flipH="1" flipV="1">
            <a:off x="10225088" y="5622925"/>
            <a:ext cx="828675" cy="14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E67FB5F-15E4-FA46-5B79-CAC8A80545D3}"/>
              </a:ext>
            </a:extLst>
          </p:cNvPr>
          <p:cNvSpPr txBox="1"/>
          <p:nvPr/>
        </p:nvSpPr>
        <p:spPr>
          <a:xfrm>
            <a:off x="9890125" y="4043363"/>
            <a:ext cx="504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2B705800-E43B-D322-1576-CC6AC9554EE5}"/>
              </a:ext>
            </a:extLst>
          </p:cNvPr>
          <p:cNvSpPr txBox="1"/>
          <p:nvPr/>
        </p:nvSpPr>
        <p:spPr>
          <a:xfrm>
            <a:off x="9921875" y="5000625"/>
            <a:ext cx="506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91B5D644-5598-C399-199C-A70B1A0F6459}"/>
              </a:ext>
            </a:extLst>
          </p:cNvPr>
          <p:cNvCxnSpPr>
            <a:endCxn id="23" idx="5"/>
          </p:cNvCxnSpPr>
          <p:nvPr/>
        </p:nvCxnSpPr>
        <p:spPr>
          <a:xfrm flipH="1" flipV="1">
            <a:off x="9696450" y="3921125"/>
            <a:ext cx="174625" cy="750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09B3CB37-F3CE-8387-78DC-D690D4499BDF}"/>
              </a:ext>
            </a:extLst>
          </p:cNvPr>
          <p:cNvCxnSpPr>
            <a:stCxn id="37" idx="0"/>
          </p:cNvCxnSpPr>
          <p:nvPr/>
        </p:nvCxnSpPr>
        <p:spPr>
          <a:xfrm flipH="1" flipV="1">
            <a:off x="9547225" y="3998913"/>
            <a:ext cx="333375" cy="162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954E7E8D-34FC-7AB0-439A-E52DD5708F26}"/>
              </a:ext>
            </a:extLst>
          </p:cNvPr>
          <p:cNvCxnSpPr/>
          <p:nvPr/>
        </p:nvCxnSpPr>
        <p:spPr>
          <a:xfrm>
            <a:off x="11058525" y="3573463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154F5C0F-A761-C74C-C8C5-7BA2BDE6ABDF}"/>
              </a:ext>
            </a:extLst>
          </p:cNvPr>
          <p:cNvCxnSpPr/>
          <p:nvPr/>
        </p:nvCxnSpPr>
        <p:spPr>
          <a:xfrm>
            <a:off x="11079163" y="5421313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8D7282BD-A094-80E6-AD77-1BA3E74330CB}"/>
              </a:ext>
            </a:extLst>
          </p:cNvPr>
          <p:cNvCxnSpPr/>
          <p:nvPr/>
        </p:nvCxnSpPr>
        <p:spPr>
          <a:xfrm>
            <a:off x="6616700" y="6386513"/>
            <a:ext cx="4763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8593B5-1E66-D066-4168-398DCAF3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60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B3374203-2D76-DAAB-BA93-D9AB75D6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Vliv</a:t>
            </a:r>
            <a:r>
              <a:rPr lang="en-US" altLang="en-US" dirty="0"/>
              <a:t> </a:t>
            </a:r>
            <a:r>
              <a:rPr lang="en-US" altLang="en-US" dirty="0" err="1"/>
              <a:t>filtru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spektrum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7553DA-D8AC-A566-04F3-36ED8EA4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3176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Přednáška</a:t>
            </a:r>
            <a:r>
              <a:rPr lang="en-US" dirty="0"/>
              <a:t> o </a:t>
            </a:r>
            <a:r>
              <a:rPr lang="en-US" dirty="0" err="1"/>
              <a:t>filtraci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 err="1"/>
              <a:t>Jedná</a:t>
            </a:r>
            <a:r>
              <a:rPr lang="en-US" dirty="0"/>
              <a:t> se </a:t>
            </a:r>
            <a:r>
              <a:rPr lang="en-US" dirty="0" err="1"/>
              <a:t>však</a:t>
            </a:r>
            <a:r>
              <a:rPr lang="en-US" dirty="0"/>
              <a:t> o </a:t>
            </a:r>
            <a:r>
              <a:rPr lang="en-US" dirty="0" err="1"/>
              <a:t>signály</a:t>
            </a:r>
            <a:r>
              <a:rPr lang="en-US" dirty="0"/>
              <a:t>, pro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en-US" dirty="0" err="1"/>
              <a:t>vypočítat</a:t>
            </a:r>
            <a:r>
              <a:rPr lang="en-US" dirty="0"/>
              <a:t> DTFT. </a:t>
            </a:r>
            <a:br>
              <a:rPr lang="en-US" dirty="0"/>
            </a:br>
            <a:r>
              <a:rPr lang="en-US" dirty="0"/>
              <a:t>Pro </a:t>
            </a:r>
            <a:r>
              <a:rPr lang="en-US" dirty="0" err="1"/>
              <a:t>náhodné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máme</a:t>
            </a:r>
            <a:r>
              <a:rPr lang="en-US" dirty="0"/>
              <a:t> k </a:t>
            </a:r>
            <a:r>
              <a:rPr lang="en-US" dirty="0" err="1"/>
              <a:t>dispozici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hustotu</a:t>
            </a:r>
            <a:r>
              <a:rPr lang="cs-CZ" dirty="0"/>
              <a:t> výkonu </a:t>
            </a:r>
            <a:r>
              <a:rPr lang="en-US" i="1" dirty="0"/>
              <a:t>G(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i="1" dirty="0"/>
              <a:t>). </a:t>
            </a:r>
          </a:p>
          <a:p>
            <a:pPr>
              <a:defRPr/>
            </a:pPr>
            <a:r>
              <a:rPr lang="en-US" dirty="0" err="1"/>
              <a:t>Podobné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</a:t>
            </a:r>
            <a:r>
              <a:rPr lang="en-US" dirty="0" err="1"/>
              <a:t>filtru</a:t>
            </a:r>
            <a:r>
              <a:rPr lang="en-US" dirty="0"/>
              <a:t> pro </a:t>
            </a:r>
            <a:r>
              <a:rPr lang="en-US" dirty="0" err="1"/>
              <a:t>náhodné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, </a:t>
            </a:r>
            <a:r>
              <a:rPr lang="en-US" dirty="0" err="1"/>
              <a:t>stačí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cs-CZ" dirty="0"/>
              <a:t> </a:t>
            </a:r>
            <a:r>
              <a:rPr lang="en-US" dirty="0"/>
              <a:t>“</a:t>
            </a:r>
            <a:r>
              <a:rPr lang="cs-CZ" dirty="0"/>
              <a:t>umocnit</a:t>
            </a:r>
            <a:r>
              <a:rPr lang="en-US" dirty="0"/>
              <a:t>”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r>
              <a:rPr lang="en-US" dirty="0"/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filtering_random_signal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2469" name="Obrázek 5">
            <a:extLst>
              <a:ext uri="{FF2B5EF4-FFF2-40B4-BE49-F238E27FC236}">
                <a16:creationId xmlns:a16="http://schemas.microsoft.com/office/drawing/2014/main" id="{30E39C22-0D1D-C5D7-3EA5-4F44F52B9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825625"/>
            <a:ext cx="31035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Obrázek 5">
            <a:extLst>
              <a:ext uri="{FF2B5EF4-FFF2-40B4-BE49-F238E27FC236}">
                <a16:creationId xmlns:a16="http://schemas.microsoft.com/office/drawing/2014/main" id="{D43B4212-FE18-9C68-67B0-3CDADFF37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4031467"/>
            <a:ext cx="47838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4423716-5E36-A2C1-0512-0C6406C5B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61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50648-9F38-5130-FA93-C687D570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1AFFDAC7-FC24-BBCB-2053-115935C5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63D48D15-286B-1513-4BBF-012BA020D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Stacionarita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Ergodicita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odhady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Korelační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koeficienty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podrobněji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Spektrum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náhodného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spektrální hustota výkonu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Energie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náhodných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Bílý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šum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Barvení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bílého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šumu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filtrování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náhodných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obecně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Dobré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špatné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signály</a:t>
            </a:r>
            <a:r>
              <a:rPr lang="en-US" altLang="en-US" b="1" dirty="0">
                <a:solidFill>
                  <a:srgbClr val="FF0000"/>
                </a:solidFill>
              </a:rPr>
              <a:t> – </a:t>
            </a:r>
            <a:r>
              <a:rPr lang="cs-CZ" altLang="en-US" b="1" dirty="0">
                <a:solidFill>
                  <a:srgbClr val="FF0000"/>
                </a:solidFill>
              </a:rPr>
              <a:t>poměr signálu k šumu</a:t>
            </a:r>
            <a:r>
              <a:rPr lang="en-US" altLang="en-US" dirty="0"/>
              <a:t>
</a:t>
            </a:r>
            <a:r>
              <a:rPr lang="en-US" altLang="en-US" dirty="0" err="1"/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7E06CF0-DAC2-689E-0164-046761271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62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76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29DB54B3-2C31-1793-7E1C-05FEC6B7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1436CA"/>
                </a:solidFill>
              </a:rPr>
              <a:t>P</a:t>
            </a:r>
            <a:r>
              <a:rPr lang="en-US" altLang="en-US" dirty="0">
                <a:solidFill>
                  <a:srgbClr val="1436CA"/>
                </a:solidFill>
              </a:rPr>
              <a:t>om</a:t>
            </a:r>
            <a:r>
              <a:rPr lang="cs-CZ" altLang="en-US" dirty="0" err="1">
                <a:solidFill>
                  <a:srgbClr val="1436CA"/>
                </a:solidFill>
              </a:rPr>
              <a:t>ěr</a:t>
            </a:r>
            <a:r>
              <a:rPr lang="cs-CZ" altLang="en-US" dirty="0">
                <a:solidFill>
                  <a:srgbClr val="1436CA"/>
                </a:solidFill>
              </a:rPr>
              <a:t> si</a:t>
            </a:r>
            <a:r>
              <a:rPr lang="en-US" altLang="en-US" dirty="0" err="1">
                <a:solidFill>
                  <a:srgbClr val="1436CA"/>
                </a:solidFill>
              </a:rPr>
              <a:t>gn</a:t>
            </a:r>
            <a:r>
              <a:rPr lang="cs-CZ" altLang="en-US" dirty="0" err="1">
                <a:solidFill>
                  <a:srgbClr val="1436CA"/>
                </a:solidFill>
              </a:rPr>
              <a:t>álu</a:t>
            </a:r>
            <a:r>
              <a:rPr lang="cs-CZ" altLang="en-US" dirty="0">
                <a:solidFill>
                  <a:srgbClr val="1436CA"/>
                </a:solidFill>
              </a:rPr>
              <a:t> k šumu</a:t>
            </a:r>
            <a:r>
              <a:rPr lang="en-US" altLang="en-US" dirty="0"/>
              <a:t> </a:t>
            </a:r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07D4203C-6BD9-F51F-5E81-F582D526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2416" cy="4351338"/>
          </a:xfrm>
        </p:spPr>
        <p:txBody>
          <a:bodyPr/>
          <a:lstStyle/>
          <a:p>
            <a:r>
              <a:rPr lang="en-US" altLang="en-US" dirty="0" err="1"/>
              <a:t>Dobrý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cs-CZ" altLang="en-US" dirty="0"/>
              <a:t> </a:t>
            </a:r>
            <a:r>
              <a:rPr lang="en-US" altLang="en-US" i="1" dirty="0"/>
              <a:t>x[n]</a:t>
            </a:r>
            <a:r>
              <a:rPr lang="en-US" altLang="en-US" dirty="0"/>
              <a:t> </a:t>
            </a:r>
            <a:r>
              <a:rPr lang="en-US" altLang="en-US" dirty="0" err="1"/>
              <a:t>často</a:t>
            </a:r>
            <a:r>
              <a:rPr lang="en-US" altLang="en-US" dirty="0"/>
              <a:t> je </a:t>
            </a:r>
            <a:r>
              <a:rPr lang="en-US" altLang="en-US" dirty="0" err="1"/>
              <a:t>znečištěn</a:t>
            </a:r>
            <a:r>
              <a:rPr lang="en-US" altLang="en-US" dirty="0"/>
              <a:t> </a:t>
            </a:r>
            <a:r>
              <a:rPr lang="en-US" altLang="en-US" dirty="0" err="1"/>
              <a:t>hlukem</a:t>
            </a:r>
            <a:r>
              <a:rPr lang="en-US" altLang="en-US" dirty="0"/>
              <a:t> (</a:t>
            </a:r>
            <a:r>
              <a:rPr lang="en-US" altLang="en-US" dirty="0" err="1"/>
              <a:t>zkreslení</a:t>
            </a:r>
            <a:r>
              <a:rPr lang="en-US" altLang="en-US" dirty="0"/>
              <a:t>, </a:t>
            </a:r>
            <a:r>
              <a:rPr lang="en-US" altLang="en-US" dirty="0" err="1"/>
              <a:t>artefakty</a:t>
            </a:r>
            <a:r>
              <a:rPr lang="en-US" altLang="en-US" dirty="0"/>
              <a:t>, ...) </a:t>
            </a:r>
            <a:r>
              <a:rPr lang="en-US" altLang="en-US" i="1" dirty="0"/>
              <a:t>e[n]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Jednoduchý</a:t>
            </a:r>
            <a:r>
              <a:rPr lang="en-US" altLang="en-US" dirty="0"/>
              <a:t> </a:t>
            </a:r>
            <a:r>
              <a:rPr lang="en-US" altLang="en-US" dirty="0" err="1"/>
              <a:t>způsob</a:t>
            </a:r>
            <a:r>
              <a:rPr lang="en-US" altLang="en-US" dirty="0"/>
              <a:t>, jak </a:t>
            </a:r>
            <a:r>
              <a:rPr lang="en-US" altLang="en-US" dirty="0" err="1"/>
              <a:t>zjistit</a:t>
            </a:r>
            <a:r>
              <a:rPr lang="en-US" altLang="en-US" dirty="0"/>
              <a:t>, jak </a:t>
            </a:r>
            <a:r>
              <a:rPr lang="en-US" altLang="en-US" dirty="0" err="1"/>
              <a:t>špatné</a:t>
            </a:r>
            <a:r>
              <a:rPr lang="en-US" altLang="en-US" dirty="0"/>
              <a:t> je </a:t>
            </a:r>
            <a:r>
              <a:rPr lang="en-US" altLang="en-US" dirty="0" err="1"/>
              <a:t>zkreslení</a:t>
            </a:r>
            <a:r>
              <a:rPr lang="en-US" altLang="en-US" dirty="0"/>
              <a:t>, je </a:t>
            </a:r>
            <a:r>
              <a:rPr lang="en-US" altLang="en-US" dirty="0" err="1"/>
              <a:t>odhadnout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1436CA"/>
                </a:solidFill>
              </a:rPr>
              <a:t>pom</a:t>
            </a:r>
            <a:r>
              <a:rPr lang="cs-CZ" altLang="en-US" b="1" dirty="0" err="1">
                <a:solidFill>
                  <a:srgbClr val="1436CA"/>
                </a:solidFill>
              </a:rPr>
              <a:t>ěr</a:t>
            </a:r>
            <a:r>
              <a:rPr lang="cs-CZ" altLang="en-US" b="1" dirty="0">
                <a:solidFill>
                  <a:srgbClr val="1436CA"/>
                </a:solidFill>
              </a:rPr>
              <a:t> si</a:t>
            </a:r>
            <a:r>
              <a:rPr lang="en-US" altLang="en-US" b="1" dirty="0" err="1">
                <a:solidFill>
                  <a:srgbClr val="1436CA"/>
                </a:solidFill>
              </a:rPr>
              <a:t>gn</a:t>
            </a:r>
            <a:r>
              <a:rPr lang="cs-CZ" altLang="en-US" b="1" dirty="0" err="1">
                <a:solidFill>
                  <a:srgbClr val="1436CA"/>
                </a:solidFill>
              </a:rPr>
              <a:t>álu</a:t>
            </a:r>
            <a:r>
              <a:rPr lang="cs-CZ" altLang="en-US" b="1" dirty="0">
                <a:solidFill>
                  <a:srgbClr val="1436CA"/>
                </a:solidFill>
              </a:rPr>
              <a:t> k šumu </a:t>
            </a:r>
            <a:r>
              <a:rPr lang="en-US" altLang="en-US" b="1" dirty="0"/>
              <a:t>– SNR </a:t>
            </a:r>
            <a:endParaRPr lang="cs-CZ" altLang="en-US" b="1" dirty="0"/>
          </a:p>
          <a:p>
            <a:r>
              <a:rPr lang="cs-CZ" altLang="en-US" dirty="0"/>
              <a:t>Jednoduše poměr energie "dobrého" signálu k energii "špatného" signálu, počítaný v decibelech (dB)</a:t>
            </a:r>
            <a:r>
              <a:rPr lang="en-US" altLang="en-US" dirty="0"/>
              <a:t>: </a:t>
            </a:r>
          </a:p>
          <a:p>
            <a:endParaRPr lang="en-US" altLang="en-US" dirty="0"/>
          </a:p>
          <a:p>
            <a:r>
              <a:rPr lang="pl-PL" altLang="en-US" dirty="0"/>
              <a:t>Nejčastěji bychom opravdu počítali energie</a:t>
            </a:r>
            <a:r>
              <a:rPr lang="en-US" altLang="en-US" dirty="0"/>
              <a:t>: </a:t>
            </a:r>
          </a:p>
        </p:txBody>
      </p:sp>
      <p:pic>
        <p:nvPicPr>
          <p:cNvPr id="64517" name="Obrázek 4">
            <a:extLst>
              <a:ext uri="{FF2B5EF4-FFF2-40B4-BE49-F238E27FC236}">
                <a16:creationId xmlns:a16="http://schemas.microsoft.com/office/drawing/2014/main" id="{58112F47-6901-2380-C3D1-A16E4AE7E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789040"/>
            <a:ext cx="34496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Obrázek 5">
            <a:extLst>
              <a:ext uri="{FF2B5EF4-FFF2-40B4-BE49-F238E27FC236}">
                <a16:creationId xmlns:a16="http://schemas.microsoft.com/office/drawing/2014/main" id="{194D7B13-1E21-A843-44B0-EEB8616F8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5429250"/>
            <a:ext cx="54737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275C051-BF36-D9AC-8348-F867FD7C0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63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CF8A9EB9-BA24-008B-0A93-D521E6BA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Praktické</a:t>
            </a:r>
            <a:r>
              <a:rPr lang="en-US" altLang="en-US" dirty="0"/>
              <a:t> know-how v </a:t>
            </a:r>
            <a:r>
              <a:rPr lang="en-US" altLang="en-US" dirty="0" err="1"/>
              <a:t>oblasti</a:t>
            </a:r>
            <a:r>
              <a:rPr lang="en-US" altLang="en-US" dirty="0"/>
              <a:t> SNR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131282-8CFD-5042-2683-19C59E0EB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08080" cy="47720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dirty="0"/>
              <a:t>Signál je silnější než šum:</a:t>
            </a:r>
            <a:r>
              <a:rPr lang="en-US" dirty="0"/>
              <a:t> </a:t>
            </a:r>
            <a:r>
              <a:rPr lang="cs-CZ" dirty="0"/>
              <a:t>   </a:t>
            </a:r>
            <a:r>
              <a:rPr lang="en-US" b="1" i="1" dirty="0"/>
              <a:t>P</a:t>
            </a:r>
            <a:r>
              <a:rPr lang="en-US" b="1" i="1" baseline="-25000" dirty="0"/>
              <a:t>s</a:t>
            </a:r>
            <a:r>
              <a:rPr lang="en-US" b="1" i="1" dirty="0"/>
              <a:t> &gt; P</a:t>
            </a:r>
            <a:r>
              <a:rPr lang="en-US" b="1" i="1" baseline="-25000" dirty="0"/>
              <a:t>e</a:t>
            </a:r>
            <a:r>
              <a:rPr lang="en-US" b="1" baseline="-25000" dirty="0"/>
              <a:t> 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cs-CZ" dirty="0"/>
              <a:t>  zlomek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b="1" i="1" baseline="-25000" dirty="0"/>
              <a:t>s</a:t>
            </a:r>
            <a:r>
              <a:rPr lang="en-US" b="1" i="1" dirty="0"/>
              <a:t> /P</a:t>
            </a:r>
            <a:r>
              <a:rPr lang="en-US" b="1" i="1" baseline="-25000" dirty="0"/>
              <a:t>e</a:t>
            </a:r>
            <a:r>
              <a:rPr lang="en-US" b="1" i="1" dirty="0"/>
              <a:t> &gt; 1</a:t>
            </a:r>
            <a:r>
              <a:rPr lang="en-US" i="1" dirty="0"/>
              <a:t>, </a:t>
            </a:r>
            <a:r>
              <a:rPr lang="cs-CZ" i="1" dirty="0"/>
              <a:t>   </a:t>
            </a:r>
            <a:r>
              <a:rPr lang="en-US" dirty="0"/>
              <a:t>log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b="1" i="1" dirty="0"/>
              <a:t>&gt; 0</a:t>
            </a:r>
            <a:r>
              <a:rPr lang="en-US" b="1" dirty="0"/>
              <a:t> </a:t>
            </a:r>
            <a:r>
              <a:rPr lang="en-US" b="1" baseline="-25000" dirty="0"/>
              <a:t> </a:t>
            </a:r>
            <a:br>
              <a:rPr lang="en-US" baseline="-25000" dirty="0"/>
            </a:br>
            <a:r>
              <a:rPr lang="en-US" dirty="0"/>
              <a:t>=&gt; </a:t>
            </a:r>
            <a:r>
              <a:rPr lang="cs-CZ" b="1" dirty="0">
                <a:solidFill>
                  <a:srgbClr val="FF0000"/>
                </a:solidFill>
              </a:rPr>
              <a:t>Kladné</a:t>
            </a:r>
            <a:r>
              <a:rPr lang="en-US" b="1" dirty="0">
                <a:solidFill>
                  <a:srgbClr val="FF0000"/>
                </a:solidFill>
              </a:rPr>
              <a:t> SNR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10dB </a:t>
            </a:r>
            <a:r>
              <a:rPr lang="cs-CZ" dirty="0"/>
              <a:t>je</a:t>
            </a:r>
            <a:r>
              <a:rPr lang="en-US" dirty="0"/>
              <a:t> 10x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cs-CZ" dirty="0"/>
              <a:t>energie</a:t>
            </a:r>
            <a:r>
              <a:rPr lang="en-US" dirty="0"/>
              <a:t>, 20dB </a:t>
            </a:r>
            <a:r>
              <a:rPr lang="cs-CZ" dirty="0"/>
              <a:t>je</a:t>
            </a:r>
            <a:r>
              <a:rPr lang="en-US" dirty="0"/>
              <a:t> 100x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cs-CZ" dirty="0"/>
              <a:t>energie</a:t>
            </a:r>
            <a:r>
              <a:rPr lang="en-US" dirty="0"/>
              <a:t>, </a:t>
            </a:r>
            <a:r>
              <a:rPr lang="en-US" dirty="0" err="1"/>
              <a:t>atd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Signál</a:t>
            </a:r>
            <a:r>
              <a:rPr lang="en-US" dirty="0"/>
              <a:t> je </a:t>
            </a:r>
            <a:r>
              <a:rPr lang="en-US" dirty="0" err="1"/>
              <a:t>slabší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šum</a:t>
            </a:r>
            <a:r>
              <a:rPr lang="en-US" dirty="0"/>
              <a:t>: </a:t>
            </a:r>
            <a:r>
              <a:rPr lang="cs-CZ" dirty="0"/>
              <a:t>   </a:t>
            </a:r>
            <a:r>
              <a:rPr lang="en-US" b="1" i="1" dirty="0"/>
              <a:t>P</a:t>
            </a:r>
            <a:r>
              <a:rPr lang="en-US" b="1" i="1" baseline="-25000" dirty="0"/>
              <a:t>s</a:t>
            </a:r>
            <a:r>
              <a:rPr lang="en-US" b="1" i="1" dirty="0"/>
              <a:t> &lt; P</a:t>
            </a:r>
            <a:r>
              <a:rPr lang="en-US" b="1" i="1" baseline="-25000" dirty="0"/>
              <a:t>e</a:t>
            </a:r>
            <a:r>
              <a:rPr lang="en-US" b="1" baseline="-25000" dirty="0"/>
              <a:t> </a:t>
            </a:r>
            <a:r>
              <a:rPr lang="en-US" dirty="0"/>
              <a:t>,</a:t>
            </a:r>
            <a:r>
              <a:rPr lang="cs-CZ" dirty="0"/>
              <a:t>   </a:t>
            </a:r>
            <a:r>
              <a:rPr lang="en-US" dirty="0"/>
              <a:t> </a:t>
            </a:r>
            <a:r>
              <a:rPr lang="cs-CZ" dirty="0"/>
              <a:t>zlomek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b="1" i="1" baseline="-25000" dirty="0"/>
              <a:t>s</a:t>
            </a:r>
            <a:r>
              <a:rPr lang="en-US" b="1" i="1" dirty="0"/>
              <a:t> /P</a:t>
            </a:r>
            <a:r>
              <a:rPr lang="en-US" b="1" i="1" baseline="-25000" dirty="0"/>
              <a:t>e</a:t>
            </a:r>
            <a:r>
              <a:rPr lang="en-US" b="1" i="1" dirty="0"/>
              <a:t> &lt; 1</a:t>
            </a:r>
            <a:r>
              <a:rPr lang="en-US" i="1" dirty="0"/>
              <a:t>,</a:t>
            </a:r>
            <a:r>
              <a:rPr lang="cs-CZ" i="1" dirty="0"/>
              <a:t>   </a:t>
            </a:r>
            <a:r>
              <a:rPr lang="en-US" i="1" dirty="0"/>
              <a:t> </a:t>
            </a:r>
            <a:r>
              <a:rPr lang="en-US" dirty="0"/>
              <a:t>log </a:t>
            </a:r>
            <a:r>
              <a:rPr lang="cs-CZ" dirty="0"/>
              <a:t>je</a:t>
            </a:r>
            <a:r>
              <a:rPr lang="en-US" dirty="0"/>
              <a:t> </a:t>
            </a:r>
            <a:r>
              <a:rPr lang="en-US" b="1" i="1" dirty="0"/>
              <a:t>&lt; 0</a:t>
            </a:r>
            <a:r>
              <a:rPr lang="en-US" b="1" dirty="0"/>
              <a:t> </a:t>
            </a:r>
            <a:r>
              <a:rPr lang="en-US" b="1" baseline="-25000" dirty="0"/>
              <a:t> </a:t>
            </a:r>
            <a:br>
              <a:rPr lang="en-US" baseline="-25000" dirty="0"/>
            </a:br>
            <a:r>
              <a:rPr lang="en-US" dirty="0"/>
              <a:t>=&gt; </a:t>
            </a:r>
            <a:r>
              <a:rPr lang="cs-CZ" b="1" dirty="0">
                <a:solidFill>
                  <a:srgbClr val="1436CA"/>
                </a:solidFill>
              </a:rPr>
              <a:t>Záporné</a:t>
            </a:r>
            <a:r>
              <a:rPr lang="en-US" b="1" dirty="0">
                <a:solidFill>
                  <a:srgbClr val="1436CA"/>
                </a:solidFill>
              </a:rPr>
              <a:t> SNR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-10dB </a:t>
            </a:r>
            <a:r>
              <a:rPr lang="cs-CZ" dirty="0"/>
              <a:t>je</a:t>
            </a:r>
            <a:r>
              <a:rPr lang="en-US" dirty="0"/>
              <a:t> 10x </a:t>
            </a:r>
            <a:r>
              <a:rPr lang="en-US" dirty="0" err="1"/>
              <a:t>slabší</a:t>
            </a:r>
            <a:r>
              <a:rPr lang="en-US" dirty="0"/>
              <a:t> </a:t>
            </a:r>
            <a:r>
              <a:rPr lang="cs-CZ" dirty="0"/>
              <a:t>energie</a:t>
            </a:r>
            <a:r>
              <a:rPr lang="en-US" dirty="0"/>
              <a:t>, -20dB </a:t>
            </a:r>
            <a:r>
              <a:rPr lang="cs-CZ" dirty="0"/>
              <a:t>je</a:t>
            </a:r>
            <a:r>
              <a:rPr lang="en-US" dirty="0"/>
              <a:t> 100x </a:t>
            </a:r>
            <a:r>
              <a:rPr lang="en-US" dirty="0" err="1"/>
              <a:t>slabší</a:t>
            </a:r>
            <a:r>
              <a:rPr lang="en-US" dirty="0"/>
              <a:t> </a:t>
            </a:r>
            <a:r>
              <a:rPr lang="cs-CZ" dirty="0"/>
              <a:t>energie</a:t>
            </a:r>
            <a:r>
              <a:rPr lang="en-US" dirty="0"/>
              <a:t>, </a:t>
            </a:r>
            <a:r>
              <a:rPr lang="en-US" dirty="0" err="1"/>
              <a:t>atd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stejnou</a:t>
            </a:r>
            <a:r>
              <a:rPr lang="en-US" dirty="0"/>
              <a:t> </a:t>
            </a:r>
            <a:r>
              <a:rPr lang="en-US" dirty="0" err="1"/>
              <a:t>sílu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šum</a:t>
            </a:r>
            <a:r>
              <a:rPr lang="en-US" dirty="0"/>
              <a:t>:</a:t>
            </a:r>
            <a:r>
              <a:rPr lang="cs-CZ" dirty="0"/>
              <a:t>   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b="1" i="1" baseline="-25000" dirty="0"/>
              <a:t>s</a:t>
            </a:r>
            <a:r>
              <a:rPr lang="en-US" b="1" i="1" dirty="0"/>
              <a:t> = P</a:t>
            </a:r>
            <a:r>
              <a:rPr lang="en-US" b="1" i="1" baseline="-25000" dirty="0"/>
              <a:t>e</a:t>
            </a:r>
            <a:r>
              <a:rPr lang="en-US" b="1" baseline="-25000" dirty="0"/>
              <a:t> </a:t>
            </a:r>
            <a:r>
              <a:rPr lang="en-US" dirty="0"/>
              <a:t>, </a:t>
            </a:r>
            <a:r>
              <a:rPr lang="cs-CZ" dirty="0"/>
              <a:t>   zlomek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b="1" i="1" baseline="-25000" dirty="0"/>
              <a:t>s</a:t>
            </a:r>
            <a:r>
              <a:rPr lang="en-US" b="1" i="1" dirty="0"/>
              <a:t> /P</a:t>
            </a:r>
            <a:r>
              <a:rPr lang="en-US" b="1" i="1" baseline="-25000" dirty="0"/>
              <a:t>e</a:t>
            </a:r>
            <a:r>
              <a:rPr lang="en-US" b="1" i="1" dirty="0"/>
              <a:t> = 1</a:t>
            </a:r>
            <a:r>
              <a:rPr lang="en-US" i="1" dirty="0"/>
              <a:t>, </a:t>
            </a:r>
            <a:r>
              <a:rPr lang="cs-CZ" i="1" dirty="0"/>
              <a:t>   </a:t>
            </a:r>
            <a:r>
              <a:rPr lang="en-US" b="1" dirty="0"/>
              <a:t>log 1 </a:t>
            </a:r>
            <a:r>
              <a:rPr lang="en-US" b="1" i="1" dirty="0"/>
              <a:t>= 0 </a:t>
            </a:r>
            <a:br>
              <a:rPr lang="cs-CZ" i="1" dirty="0"/>
            </a:br>
            <a:r>
              <a:rPr lang="en-US" dirty="0"/>
              <a:t>=&gt; </a:t>
            </a:r>
            <a:r>
              <a:rPr lang="en-US" b="1" dirty="0"/>
              <a:t>SNR = 0 dB </a:t>
            </a:r>
          </a:p>
          <a:p>
            <a:pPr>
              <a:defRPr/>
            </a:pPr>
            <a:r>
              <a:rPr lang="en-US" dirty="0"/>
              <a:t>SNR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všemocný</a:t>
            </a:r>
            <a:r>
              <a:rPr lang="en-US" dirty="0"/>
              <a:t> (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založen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percepci</a:t>
            </a:r>
            <a:r>
              <a:rPr lang="en-US" dirty="0"/>
              <a:t>, </a:t>
            </a:r>
            <a:r>
              <a:rPr lang="en-US" dirty="0" err="1"/>
              <a:t>vyžaduje</a:t>
            </a:r>
            <a:r>
              <a:rPr lang="en-US" dirty="0"/>
              <a:t> </a:t>
            </a:r>
            <a:r>
              <a:rPr lang="en-US" dirty="0" err="1"/>
              <a:t>zarovnání</a:t>
            </a:r>
            <a:r>
              <a:rPr lang="en-US" dirty="0"/>
              <a:t> </a:t>
            </a:r>
            <a:r>
              <a:rPr lang="en-US" dirty="0" err="1"/>
              <a:t>signálů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.), ale je </a:t>
            </a:r>
            <a:r>
              <a:rPr lang="en-US" dirty="0" err="1"/>
              <a:t>jednoduchý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výpočet</a:t>
            </a:r>
            <a:r>
              <a:rPr lang="en-US" dirty="0"/>
              <a:t> a </a:t>
            </a:r>
            <a:r>
              <a:rPr lang="en-US" dirty="0" err="1"/>
              <a:t>široce</a:t>
            </a:r>
            <a:r>
              <a:rPr lang="en-US" dirty="0"/>
              <a:t> </a:t>
            </a:r>
            <a:r>
              <a:rPr lang="en-US" dirty="0" err="1"/>
              <a:t>používaný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SNR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snadno</a:t>
            </a:r>
            <a:r>
              <a:rPr lang="en-US" dirty="0"/>
              <a:t> </a:t>
            </a:r>
            <a:r>
              <a:rPr lang="en-US" dirty="0" err="1"/>
              <a:t>invertovat</a:t>
            </a:r>
            <a:r>
              <a:rPr lang="en-US" dirty="0"/>
              <a:t> a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cs-CZ" dirty="0"/>
              <a:t>zašumět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cs-CZ" dirty="0"/>
              <a:t>na</a:t>
            </a:r>
            <a:r>
              <a:rPr lang="en-US" dirty="0"/>
              <a:t> </a:t>
            </a:r>
            <a:r>
              <a:rPr lang="en-US" dirty="0" err="1"/>
              <a:t>specifické</a:t>
            </a:r>
            <a:r>
              <a:rPr lang="cs-CZ" dirty="0"/>
              <a:t>m</a:t>
            </a:r>
            <a:r>
              <a:rPr lang="en-US" dirty="0"/>
              <a:t> SNR.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SNR_examples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1F99DB-9F8C-3C6F-352F-EA9A870E3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64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96A40-A8C8-2538-21F2-DCEAD108F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788D619-2964-1BD6-6C7D-61E65404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2A424021-C414-8B81-FDCF-95C50849A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Stacionarita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Ergodicita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odhady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Korelační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koeficienty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podrobněji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Spektrum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náhodného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spektrální hustota výkonu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Energie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náhodných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Bílý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šum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Barvení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bílého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šumu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filtrování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náhodných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obecně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Dobré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špatné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poměr signálu k šumu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Kvantování</a:t>
            </a:r>
            <a:r>
              <a:rPr lang="en-US" altLang="en-US" dirty="0"/>
              <a:t> 
</a:t>
            </a:r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8E76996-8079-31C1-57A5-1466B138F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65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22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3B49D480-FB7A-CBB0-A43C-9FDD4E18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438"/>
          </a:xfrm>
        </p:spPr>
        <p:txBody>
          <a:bodyPr/>
          <a:lstStyle/>
          <a:p>
            <a:r>
              <a:rPr lang="en-US" altLang="en-US" dirty="0" err="1"/>
              <a:t>Principy</a:t>
            </a:r>
            <a:r>
              <a:rPr lang="en-US" altLang="en-US" dirty="0"/>
              <a:t> </a:t>
            </a:r>
            <a:r>
              <a:rPr lang="cs-CZ" altLang="en-US" b="1" dirty="0">
                <a:solidFill>
                  <a:srgbClr val="1436CA"/>
                </a:solidFill>
              </a:rPr>
              <a:t>kvantování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966FA39-26F2-EA57-0944-804A0BCDC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8594408" cy="553243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dirty="0" err="1"/>
                  <a:t>Potřebujeme</a:t>
                </a:r>
                <a:r>
                  <a:rPr lang="en-US" dirty="0"/>
                  <a:t> </a:t>
                </a:r>
                <a:r>
                  <a:rPr lang="en-US" dirty="0" err="1"/>
                  <a:t>reprezentovat</a:t>
                </a:r>
                <a:r>
                  <a:rPr lang="en-US" dirty="0"/>
                  <a:t> </a:t>
                </a:r>
                <a:r>
                  <a:rPr lang="en-US" dirty="0" err="1"/>
                  <a:t>vstupní</a:t>
                </a:r>
                <a:r>
                  <a:rPr lang="en-US" dirty="0"/>
                  <a:t> </a:t>
                </a:r>
                <a:r>
                  <a:rPr lang="en-US" dirty="0" err="1"/>
                  <a:t>signál</a:t>
                </a:r>
                <a:r>
                  <a:rPr lang="en-US" dirty="0"/>
                  <a:t> </a:t>
                </a:r>
                <a:r>
                  <a:rPr lang="en-US" i="1" dirty="0"/>
                  <a:t>x[n]</a:t>
                </a:r>
                <a:r>
                  <a:rPr lang="en-US" dirty="0"/>
                  <a:t> s</a:t>
                </a:r>
                <a:br>
                  <a:rPr lang="cs-CZ" dirty="0"/>
                </a:br>
                <a:r>
                  <a:rPr lang="en-US" dirty="0" err="1"/>
                  <a:t>spojitým</a:t>
                </a:r>
                <a:r>
                  <a:rPr lang="en-US" dirty="0"/>
                  <a:t> </a:t>
                </a:r>
                <a:r>
                  <a:rPr lang="en-US" dirty="0" err="1"/>
                  <a:t>rozsahem</a:t>
                </a:r>
                <a:r>
                  <a:rPr lang="en-US" dirty="0"/>
                  <a:t> </a:t>
                </a:r>
                <a:r>
                  <a:rPr lang="en-US" dirty="0" err="1"/>
                  <a:t>hodnot</a:t>
                </a:r>
                <a:r>
                  <a:rPr lang="en-US" dirty="0"/>
                  <a:t> po</a:t>
                </a:r>
                <a:r>
                  <a:rPr lang="cs-CZ" dirty="0"/>
                  <a:t>mocí</a:t>
                </a:r>
                <a:r>
                  <a:rPr lang="en-US" dirty="0"/>
                  <a:t> </a:t>
                </a:r>
                <a:r>
                  <a:rPr lang="en-US" dirty="0" err="1"/>
                  <a:t>omezené</a:t>
                </a:r>
                <a:r>
                  <a:rPr lang="cs-CZ" dirty="0"/>
                  <a:t>ho</a:t>
                </a:r>
                <a:br>
                  <a:rPr lang="cs-CZ" dirty="0"/>
                </a:br>
                <a:r>
                  <a:rPr lang="en-US" dirty="0" err="1"/>
                  <a:t>počtu</a:t>
                </a:r>
                <a:r>
                  <a:rPr lang="en-US" dirty="0"/>
                  <a:t> </a:t>
                </a:r>
                <a:r>
                  <a:rPr lang="en-US" dirty="0" err="1"/>
                  <a:t>bitů</a:t>
                </a:r>
                <a:r>
                  <a:rPr lang="en-US" b="1" dirty="0"/>
                  <a:t> </a:t>
                </a:r>
                <a:r>
                  <a:rPr lang="en-US" i="1" dirty="0"/>
                  <a:t>b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dirty="0" err="1"/>
                  <a:t>Definujeme</a:t>
                </a:r>
                <a:r>
                  <a:rPr lang="cs-CZ" dirty="0"/>
                  <a:t> </a:t>
                </a:r>
                <a:r>
                  <a:rPr lang="en-US" b="1" i="1" dirty="0"/>
                  <a:t>L = 2</a:t>
                </a:r>
                <a:r>
                  <a:rPr lang="en-US" b="1" i="1" baseline="30000" dirty="0"/>
                  <a:t>b</a:t>
                </a:r>
                <a:r>
                  <a:rPr lang="en-US" b="1" dirty="0"/>
                  <a:t> </a:t>
                </a:r>
                <a:r>
                  <a:rPr lang="cs-CZ" b="1" dirty="0" err="1">
                    <a:solidFill>
                      <a:srgbClr val="1436CA"/>
                    </a:solidFill>
                  </a:rPr>
                  <a:t>kvantov</a:t>
                </a:r>
                <a:r>
                  <a:rPr lang="en-US" b="1" dirty="0">
                    <a:solidFill>
                      <a:srgbClr val="1436CA"/>
                    </a:solidFill>
                  </a:rPr>
                  <a:t>ac</a:t>
                </a:r>
                <a:r>
                  <a:rPr lang="cs-CZ" b="1" dirty="0">
                    <a:solidFill>
                      <a:srgbClr val="1436CA"/>
                    </a:solidFill>
                  </a:rPr>
                  <a:t>í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hladiny</a:t>
                </a:r>
                <a:r>
                  <a:rPr lang="en-US" b="1" dirty="0">
                    <a:solidFill>
                      <a:srgbClr val="1436CA"/>
                    </a:solidFill>
                  </a:rPr>
                  <a:t> / </a:t>
                </a:r>
                <a:r>
                  <a:rPr lang="cs-CZ" b="1" dirty="0" err="1">
                    <a:solidFill>
                      <a:srgbClr val="1436CA"/>
                    </a:solidFill>
                  </a:rPr>
                  <a:t>ú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rovn</a:t>
                </a:r>
                <a:r>
                  <a:rPr lang="cs-CZ" b="1" dirty="0">
                    <a:solidFill>
                      <a:srgbClr val="1436CA"/>
                    </a:solidFill>
                  </a:rPr>
                  <a:t>ě</a:t>
                </a:r>
                <a:r>
                  <a:rPr lang="en-US" b="1" dirty="0"/>
                  <a:t> </a:t>
                </a:r>
                <a:r>
                  <a:rPr lang="cs-CZ" b="1" i="1" dirty="0" err="1"/>
                  <a:t>q</a:t>
                </a:r>
                <a:r>
                  <a:rPr lang="cs-CZ" b="1" i="1" baseline="-25000" dirty="0" err="1"/>
                  <a:t>i</a:t>
                </a:r>
                <a:r>
                  <a:rPr lang="cs-CZ" b="1" dirty="0"/>
                  <a:t> , </a:t>
                </a:r>
                <a:br>
                  <a:rPr lang="cs-CZ" b="1" dirty="0"/>
                </a:br>
                <a:r>
                  <a:rPr lang="pl-PL" dirty="0"/>
                  <a:t>ke které je signál zaokrouhlen</a:t>
                </a:r>
                <a:r>
                  <a:rPr lang="en-US" dirty="0"/>
                  <a:t>. </a:t>
                </a:r>
                <a:endParaRPr lang="cs-CZ" dirty="0"/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dirty="0" err="1"/>
                  <a:t>Nejjednodušším</a:t>
                </a:r>
                <a:r>
                  <a:rPr lang="en-US" dirty="0"/>
                  <a:t> </a:t>
                </a:r>
                <a:r>
                  <a:rPr lang="en-US" dirty="0" err="1"/>
                  <a:t>řešením</a:t>
                </a:r>
                <a:r>
                  <a:rPr lang="en-US" dirty="0"/>
                  <a:t> je </a:t>
                </a:r>
                <a:r>
                  <a:rPr lang="en-US" dirty="0" err="1"/>
                  <a:t>definovat</a:t>
                </a:r>
                <a:r>
                  <a:rPr lang="en-US" dirty="0"/>
                  <a:t> </a:t>
                </a:r>
                <a:r>
                  <a:rPr lang="en-US" dirty="0" err="1"/>
                  <a:t>úrovně</a:t>
                </a:r>
                <a:br>
                  <a:rPr lang="cs-CZ" dirty="0"/>
                </a:br>
                <a:r>
                  <a:rPr lang="en-US" dirty="0" err="1"/>
                  <a:t>kvantizace</a:t>
                </a:r>
                <a:r>
                  <a:rPr lang="en-US" dirty="0"/>
                  <a:t> s </a:t>
                </a:r>
                <a:r>
                  <a:rPr lang="en-US" dirty="0" err="1"/>
                  <a:t>jednotným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1436CA"/>
                    </a:solidFill>
                  </a:rPr>
                  <a:t>krokem</a:t>
                </a:r>
                <a:r>
                  <a:rPr lang="en-US" dirty="0">
                    <a:solidFill>
                      <a:srgbClr val="1436CA"/>
                    </a:solidFill>
                  </a:rPr>
                  <a:t> </a:t>
                </a:r>
                <a:r>
                  <a:rPr lang="en-US" dirty="0" err="1">
                    <a:solidFill>
                      <a:srgbClr val="1436CA"/>
                    </a:solidFill>
                  </a:rPr>
                  <a:t>kvantizace</a:t>
                </a:r>
                <a:r>
                  <a:rPr lang="en-US" dirty="0">
                    <a:solidFill>
                      <a:srgbClr val="1436CA"/>
                    </a:solidFill>
                  </a:rPr>
                  <a:t> </a:t>
                </a:r>
                <a:r>
                  <a:rPr lang="el-GR" b="1" i="1" dirty="0"/>
                  <a:t>Δ</a:t>
                </a:r>
                <a:r>
                  <a:rPr lang="en-US" dirty="0"/>
                  <a:t>.</a:t>
                </a:r>
                <a:br>
                  <a:rPr lang="cs-CZ" dirty="0"/>
                </a:br>
                <a:r>
                  <a:rPr lang="en-US" dirty="0" err="1"/>
                  <a:t>Říkáme</a:t>
                </a:r>
                <a:r>
                  <a:rPr lang="en-US" dirty="0"/>
                  <a:t> </a:t>
                </a:r>
                <a:r>
                  <a:rPr lang="en-US" dirty="0" err="1"/>
                  <a:t>tomu</a:t>
                </a:r>
                <a:r>
                  <a:rPr lang="cs-CZ" dirty="0"/>
                  <a:t> </a:t>
                </a:r>
                <a:r>
                  <a:rPr lang="cs-CZ" b="1" dirty="0">
                    <a:solidFill>
                      <a:srgbClr val="1436CA"/>
                    </a:solidFill>
                  </a:rPr>
                  <a:t>uniformní / rovnoměrné, kvantování</a:t>
                </a:r>
                <a:r>
                  <a:rPr lang="en-US" dirty="0"/>
                  <a:t>. </a:t>
                </a:r>
                <a:endParaRPr lang="cs-CZ" dirty="0"/>
              </a:p>
              <a:p>
                <a:pPr>
                  <a:lnSpc>
                    <a:spcPct val="110000"/>
                  </a:lnSpc>
                  <a:defRPr/>
                </a:pPr>
                <a:r>
                  <a:rPr lang="cs-CZ" dirty="0"/>
                  <a:t>Kvantovaný signál </a:t>
                </a:r>
                <a:r>
                  <a:rPr lang="cs-CZ" i="1" dirty="0" err="1"/>
                  <a:t>x</a:t>
                </a:r>
                <a:r>
                  <a:rPr lang="cs-CZ" i="1" baseline="-25000" dirty="0" err="1"/>
                  <a:t>q</a:t>
                </a:r>
                <a:r>
                  <a:rPr lang="cs-CZ" i="1" baseline="-25000" dirty="0"/>
                  <a:t> </a:t>
                </a:r>
                <a:r>
                  <a:rPr lang="en-US" i="1" dirty="0"/>
                  <a:t>[n]</a:t>
                </a:r>
                <a:r>
                  <a:rPr lang="en-US" dirty="0"/>
                  <a:t> </a:t>
                </a:r>
                <a:r>
                  <a:rPr lang="cs-CZ" dirty="0"/>
                  <a:t>bude mít diskrétní sadu</a:t>
                </a:r>
                <a:br>
                  <a:rPr lang="cs-CZ" dirty="0"/>
                </a:br>
                <a:r>
                  <a:rPr lang="cs-CZ" dirty="0"/>
                  <a:t>hodnot: Úrovně </a:t>
                </a:r>
                <a:r>
                  <a:rPr lang="cs-CZ" dirty="0" err="1"/>
                  <a:t>kvantizace</a:t>
                </a:r>
                <a:r>
                  <a:rPr lang="cs-CZ" dirty="0"/>
                  <a:t> </a:t>
                </a:r>
                <a:r>
                  <a:rPr lang="cs-CZ" i="1" dirty="0" err="1"/>
                  <a:t>q</a:t>
                </a:r>
                <a:r>
                  <a:rPr lang="cs-CZ" i="1" baseline="-25000" dirty="0" err="1"/>
                  <a:t>i</a:t>
                </a:r>
                <a:endParaRPr lang="cs-CZ" dirty="0"/>
              </a:p>
              <a:p>
                <a:pPr>
                  <a:lnSpc>
                    <a:spcPct val="110000"/>
                  </a:lnSpc>
                  <a:defRPr/>
                </a:pPr>
                <a:r>
                  <a:rPr lang="pl-PL" dirty="0"/>
                  <a:t>Chyba, které se můžeme dopustit, je od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0" dirty="0">
                            <a:latin typeface="Cambria Math" panose="02040503050406030204" pitchFamily="18" charset="0"/>
                          </a:rPr>
                          <m:t>𝚫</m:t>
                        </m:r>
                      </m:num>
                      <m:den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do</a:t>
                </a:r>
                <a:r>
                  <a:rPr lang="cs-CZ" i="1" dirty="0"/>
                  <a:t> </a:t>
                </a: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0" dirty="0">
                            <a:latin typeface="Cambria Math" panose="02040503050406030204" pitchFamily="18" charset="0"/>
                          </a:rPr>
                          <m:t>𝚫</m:t>
                        </m:r>
                      </m:num>
                      <m:den>
                        <m:r>
                          <a:rPr lang="cs-CZ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i="1" dirty="0"/>
                  <a:t>:</a:t>
                </a:r>
                <a:br>
                  <a:rPr lang="cs-CZ" i="1" dirty="0"/>
                </a:br>
                <a:r>
                  <a:rPr lang="cs-CZ" dirty="0"/>
                  <a:t>Vzpomeňte si na nějaké fyzikální nebo chemické laboratoře na střední škole. 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9966FA39-26F2-EA57-0944-804A0BCDC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8594408" cy="5532437"/>
              </a:xfrm>
              <a:blipFill>
                <a:blip r:embed="rId2"/>
                <a:stretch>
                  <a:fillRect l="-1136" t="-1652" b="-3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81392F0-A1CC-97CE-B53F-D34FB57E735B}"/>
              </a:ext>
            </a:extLst>
          </p:cNvPr>
          <p:cNvCxnSpPr/>
          <p:nvPr/>
        </p:nvCxnSpPr>
        <p:spPr>
          <a:xfrm>
            <a:off x="9199563" y="3970338"/>
            <a:ext cx="1016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B030CB23-EABB-8170-EC6C-D14C7B556339}"/>
              </a:ext>
            </a:extLst>
          </p:cNvPr>
          <p:cNvSpPr txBox="1"/>
          <p:nvPr/>
        </p:nvSpPr>
        <p:spPr>
          <a:xfrm>
            <a:off x="9264650" y="3619500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5BB70F0-5DDE-40CC-721B-9DDB79397646}"/>
              </a:ext>
            </a:extLst>
          </p:cNvPr>
          <p:cNvSpPr/>
          <p:nvPr/>
        </p:nvSpPr>
        <p:spPr>
          <a:xfrm>
            <a:off x="10215563" y="749300"/>
            <a:ext cx="185737" cy="5656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30000" dirty="0">
              <a:solidFill>
                <a:schemeClr val="tx1"/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66967D9-B408-4F50-752A-26409289A0D3}"/>
              </a:ext>
            </a:extLst>
          </p:cNvPr>
          <p:cNvCxnSpPr/>
          <p:nvPr/>
        </p:nvCxnSpPr>
        <p:spPr>
          <a:xfrm>
            <a:off x="9896475" y="6392863"/>
            <a:ext cx="87153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561F54B-3FBB-F65A-B286-BA0BC12ED4E4}"/>
              </a:ext>
            </a:extLst>
          </p:cNvPr>
          <p:cNvCxnSpPr/>
          <p:nvPr/>
        </p:nvCxnSpPr>
        <p:spPr>
          <a:xfrm>
            <a:off x="9891713" y="5842000"/>
            <a:ext cx="8715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34A90F2-898A-AB92-D7E6-58757F437723}"/>
              </a:ext>
            </a:extLst>
          </p:cNvPr>
          <p:cNvCxnSpPr/>
          <p:nvPr/>
        </p:nvCxnSpPr>
        <p:spPr>
          <a:xfrm>
            <a:off x="9896475" y="5241925"/>
            <a:ext cx="87153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2909031C-6E3E-CD60-4F85-7ED236F9EBFA}"/>
              </a:ext>
            </a:extLst>
          </p:cNvPr>
          <p:cNvCxnSpPr/>
          <p:nvPr/>
        </p:nvCxnSpPr>
        <p:spPr>
          <a:xfrm>
            <a:off x="9891713" y="4689475"/>
            <a:ext cx="8715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119202E-2618-2949-FD40-E5BDE93F72CD}"/>
              </a:ext>
            </a:extLst>
          </p:cNvPr>
          <p:cNvCxnSpPr/>
          <p:nvPr/>
        </p:nvCxnSpPr>
        <p:spPr>
          <a:xfrm>
            <a:off x="9896475" y="4089400"/>
            <a:ext cx="87153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75012EC-E14E-63C9-30A3-547F20A4F0F4}"/>
              </a:ext>
            </a:extLst>
          </p:cNvPr>
          <p:cNvCxnSpPr/>
          <p:nvPr/>
        </p:nvCxnSpPr>
        <p:spPr>
          <a:xfrm>
            <a:off x="9891713" y="3536950"/>
            <a:ext cx="8715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FF48619B-F9B5-AD02-0E3C-47857BA17266}"/>
              </a:ext>
            </a:extLst>
          </p:cNvPr>
          <p:cNvCxnSpPr/>
          <p:nvPr/>
        </p:nvCxnSpPr>
        <p:spPr>
          <a:xfrm>
            <a:off x="9891713" y="1325563"/>
            <a:ext cx="8715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7DDCAA56-0503-FA8A-B817-3D8C600C67C4}"/>
              </a:ext>
            </a:extLst>
          </p:cNvPr>
          <p:cNvCxnSpPr/>
          <p:nvPr/>
        </p:nvCxnSpPr>
        <p:spPr>
          <a:xfrm>
            <a:off x="9891713" y="749300"/>
            <a:ext cx="8715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993FF7B-E7C1-3475-B481-EEE365DF611C}"/>
              </a:ext>
            </a:extLst>
          </p:cNvPr>
          <p:cNvSpPr txBox="1"/>
          <p:nvPr/>
        </p:nvSpPr>
        <p:spPr>
          <a:xfrm>
            <a:off x="10763250" y="6183313"/>
            <a:ext cx="600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q</a:t>
            </a:r>
            <a:r>
              <a:rPr lang="en-US" baseline="-25000" dirty="0">
                <a:latin typeface="+mj-lt"/>
              </a:rPr>
              <a:t>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4579116-909F-385B-9612-4A2BA466216F}"/>
              </a:ext>
            </a:extLst>
          </p:cNvPr>
          <p:cNvSpPr txBox="1"/>
          <p:nvPr/>
        </p:nvSpPr>
        <p:spPr>
          <a:xfrm>
            <a:off x="10793413" y="5630863"/>
            <a:ext cx="600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q</a:t>
            </a:r>
            <a:r>
              <a:rPr lang="en-US" baseline="-25000" dirty="0">
                <a:latin typeface="+mj-lt"/>
              </a:rPr>
              <a:t>1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FDD41AC-5282-EBDB-71C5-DD343CEA5669}"/>
              </a:ext>
            </a:extLst>
          </p:cNvPr>
          <p:cNvSpPr txBox="1"/>
          <p:nvPr/>
        </p:nvSpPr>
        <p:spPr>
          <a:xfrm>
            <a:off x="10834688" y="565150"/>
            <a:ext cx="600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q</a:t>
            </a:r>
            <a:r>
              <a:rPr lang="en-US" baseline="-25000" dirty="0">
                <a:latin typeface="+mj-lt"/>
              </a:rPr>
              <a:t>L-1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44C40FA-4CB8-D357-213A-99C80E2323F6}"/>
              </a:ext>
            </a:extLst>
          </p:cNvPr>
          <p:cNvSpPr txBox="1"/>
          <p:nvPr/>
        </p:nvSpPr>
        <p:spPr>
          <a:xfrm>
            <a:off x="11071225" y="3624263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1436CA"/>
                </a:solidFill>
                <a:latin typeface="+mj-lt"/>
              </a:rPr>
              <a:t>x</a:t>
            </a:r>
            <a:r>
              <a:rPr lang="en-US" baseline="-25000" dirty="0" err="1">
                <a:solidFill>
                  <a:srgbClr val="1436CA"/>
                </a:solidFill>
                <a:latin typeface="+mj-lt"/>
              </a:rPr>
              <a:t>q</a:t>
            </a:r>
            <a:r>
              <a:rPr lang="en-US" dirty="0">
                <a:solidFill>
                  <a:srgbClr val="1436CA"/>
                </a:solidFill>
                <a:latin typeface="+mj-lt"/>
              </a:rPr>
              <a:t>[n]</a:t>
            </a:r>
            <a:endParaRPr lang="en-US" baseline="-25000" dirty="0">
              <a:solidFill>
                <a:srgbClr val="1436CA"/>
              </a:solidFill>
              <a:latin typeface="+mj-lt"/>
            </a:endParaRP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153BCD0B-14F1-288F-9DDE-C091F268276F}"/>
              </a:ext>
            </a:extLst>
          </p:cNvPr>
          <p:cNvCxnSpPr/>
          <p:nvPr/>
        </p:nvCxnSpPr>
        <p:spPr>
          <a:xfrm>
            <a:off x="10855325" y="4078288"/>
            <a:ext cx="1016000" cy="0"/>
          </a:xfrm>
          <a:prstGeom prst="straightConnector1">
            <a:avLst/>
          </a:prstGeom>
          <a:ln w="25400">
            <a:solidFill>
              <a:srgbClr val="1436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FA2DDC19-E2BD-6F76-A7EA-7E0A3C7B7DB0}"/>
              </a:ext>
            </a:extLst>
          </p:cNvPr>
          <p:cNvCxnSpPr/>
          <p:nvPr/>
        </p:nvCxnSpPr>
        <p:spPr>
          <a:xfrm>
            <a:off x="10644188" y="4089400"/>
            <a:ext cx="0" cy="600075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21787B9-1EE3-A4BA-9F1E-A1AD3D434B3A}"/>
              </a:ext>
            </a:extLst>
          </p:cNvPr>
          <p:cNvSpPr txBox="1"/>
          <p:nvPr/>
        </p:nvSpPr>
        <p:spPr>
          <a:xfrm>
            <a:off x="10668000" y="4179888"/>
            <a:ext cx="10556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rgbClr val="1436CA"/>
                </a:solidFill>
                <a:latin typeface="+mj-lt"/>
              </a:rPr>
              <a:t>Δ</a:t>
            </a:r>
            <a:endParaRPr lang="en-US" sz="2400" baseline="-25000" dirty="0">
              <a:solidFill>
                <a:srgbClr val="1436CA"/>
              </a:solidFill>
              <a:latin typeface="+mj-lt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4F3763C-EB3E-BC44-1CD8-3CA48ADE0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>
            <a:extLst>
              <a:ext uri="{FF2B5EF4-FFF2-40B4-BE49-F238E27FC236}">
                <a16:creationId xmlns:a16="http://schemas.microsoft.com/office/drawing/2014/main" id="{BB7CC690-8A5E-DDCC-4204-07FBF8B8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Jak </a:t>
            </a:r>
            <a:r>
              <a:rPr lang="en-US" altLang="en-US" dirty="0" err="1"/>
              <a:t>moc</a:t>
            </a:r>
            <a:r>
              <a:rPr lang="en-US" altLang="en-US" dirty="0"/>
              <a:t> </a:t>
            </a:r>
            <a:r>
              <a:rPr lang="en-US" altLang="en-US" dirty="0" err="1"/>
              <a:t>kvantizací</a:t>
            </a:r>
            <a:r>
              <a:rPr lang="en-US" altLang="en-US" dirty="0"/>
              <a:t> </a:t>
            </a:r>
            <a:r>
              <a:rPr lang="en-US" altLang="en-US" dirty="0" err="1"/>
              <a:t>poškozujeme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64F7C-8F71-60BA-C27F-E591A099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Změnou signálu ze spojitých hodnot </a:t>
            </a:r>
            <a:r>
              <a:rPr lang="cs-CZ" i="1" dirty="0"/>
              <a:t>x[n]</a:t>
            </a:r>
            <a:r>
              <a:rPr lang="cs-CZ" dirty="0"/>
              <a:t> na kvantovanou verzi </a:t>
            </a:r>
            <a:r>
              <a:rPr lang="cs-CZ" i="1" dirty="0" err="1"/>
              <a:t>x</a:t>
            </a:r>
            <a:r>
              <a:rPr lang="cs-CZ" i="1" baseline="-25000" dirty="0" err="1"/>
              <a:t>q</a:t>
            </a:r>
            <a:r>
              <a:rPr lang="cs-CZ" i="1" baseline="-25000" dirty="0"/>
              <a:t> </a:t>
            </a:r>
            <a:r>
              <a:rPr lang="en-US" i="1" dirty="0"/>
              <a:t>[n]</a:t>
            </a:r>
            <a:r>
              <a:rPr lang="cs-CZ" i="1" dirty="0"/>
              <a:t>, </a:t>
            </a:r>
            <a:r>
              <a:rPr lang="cs-CZ" dirty="0"/>
              <a:t>zavádíme </a:t>
            </a:r>
            <a:r>
              <a:rPr lang="cs-CZ" b="1" dirty="0">
                <a:solidFill>
                  <a:srgbClr val="1436CA"/>
                </a:solidFill>
              </a:rPr>
              <a:t>chybu kvantování</a:t>
            </a:r>
            <a:endParaRPr lang="cs-CZ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b="1" i="1" dirty="0"/>
              <a:t>	e</a:t>
            </a:r>
            <a:r>
              <a:rPr lang="en-US" b="1" i="1" dirty="0"/>
              <a:t>[n] = </a:t>
            </a:r>
            <a:r>
              <a:rPr lang="cs-CZ" b="1" i="1" dirty="0" err="1"/>
              <a:t>x</a:t>
            </a:r>
            <a:r>
              <a:rPr lang="cs-CZ" b="1" i="1" baseline="-25000" dirty="0" err="1"/>
              <a:t>q</a:t>
            </a:r>
            <a:r>
              <a:rPr lang="cs-CZ" b="1" i="1" baseline="-25000" dirty="0"/>
              <a:t> </a:t>
            </a:r>
            <a:r>
              <a:rPr lang="en-US" b="1" i="1" dirty="0"/>
              <a:t>[n] - </a:t>
            </a:r>
            <a:r>
              <a:rPr lang="cs-CZ" b="1" i="1" dirty="0"/>
              <a:t>x</a:t>
            </a:r>
            <a:r>
              <a:rPr lang="cs-CZ" b="1" i="1" baseline="-25000" dirty="0"/>
              <a:t> </a:t>
            </a:r>
            <a:r>
              <a:rPr lang="en-US" b="1" i="1" dirty="0"/>
              <a:t>[n]</a:t>
            </a:r>
            <a:endParaRPr lang="cs-CZ" b="1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b="1" i="1" dirty="0"/>
          </a:p>
          <a:p>
            <a:pPr>
              <a:defRPr/>
            </a:pP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cs-CZ" dirty="0"/>
              <a:t>energii</a:t>
            </a:r>
            <a:r>
              <a:rPr lang="en-US" dirty="0"/>
              <a:t> a </a:t>
            </a:r>
            <a:r>
              <a:rPr lang="en-US" dirty="0" err="1"/>
              <a:t>můžeme</a:t>
            </a:r>
            <a:r>
              <a:rPr lang="en-US" dirty="0"/>
              <a:t> </a:t>
            </a:r>
            <a:r>
              <a:rPr lang="cs-CZ" dirty="0"/>
              <a:t>ji</a:t>
            </a:r>
            <a:r>
              <a:rPr lang="en-US" dirty="0"/>
              <a:t> </a:t>
            </a:r>
            <a:r>
              <a:rPr lang="en-US" dirty="0" err="1"/>
              <a:t>porovnat</a:t>
            </a:r>
            <a:r>
              <a:rPr lang="en-US" dirty="0"/>
              <a:t> s </a:t>
            </a:r>
            <a:r>
              <a:rPr lang="cs-CZ" dirty="0"/>
              <a:t>energií</a:t>
            </a:r>
            <a:r>
              <a:rPr lang="en-US" dirty="0"/>
              <a:t> </a:t>
            </a:r>
            <a:r>
              <a:rPr lang="en-US" dirty="0" err="1"/>
              <a:t>původního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pomocí</a:t>
            </a:r>
            <a:r>
              <a:rPr lang="en-US" dirty="0"/>
              <a:t> SNR: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#quantization</a:t>
            </a:r>
          </a:p>
        </p:txBody>
      </p:sp>
      <p:pic>
        <p:nvPicPr>
          <p:cNvPr id="68613" name="Obrázek 4">
            <a:extLst>
              <a:ext uri="{FF2B5EF4-FFF2-40B4-BE49-F238E27FC236}">
                <a16:creationId xmlns:a16="http://schemas.microsoft.com/office/drawing/2014/main" id="{17061BF5-7041-F5CC-8C31-BBA84AC61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437112"/>
            <a:ext cx="3619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6D9F46D-5115-1AC4-2726-A5AF1083A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67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0C5EA06-C588-595A-56F0-FE99A21A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21" y="44624"/>
            <a:ext cx="9416759" cy="2232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1D32361-9777-4C20-E013-32304AA88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02" y="2348880"/>
            <a:ext cx="9441197" cy="223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B5C98C-E0A6-BB12-C874-1378880A3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45" y="4626000"/>
            <a:ext cx="10690510" cy="223200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5A87CA-73E5-4D38-EE2E-95512B563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68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37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ázek 4">
            <a:extLst>
              <a:ext uri="{FF2B5EF4-FFF2-40B4-BE49-F238E27FC236}">
                <a16:creationId xmlns:a16="http://schemas.microsoft.com/office/drawing/2014/main" id="{4708DFB8-7B27-FDFC-1CE9-085F15EAD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73550"/>
            <a:ext cx="34067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Nadpis 1">
            <a:extLst>
              <a:ext uri="{FF2B5EF4-FFF2-40B4-BE49-F238E27FC236}">
                <a16:creationId xmlns:a16="http://schemas.microsoft.com/office/drawing/2014/main" id="{B96343ED-DE68-9874-30BC-98FAC753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Odhad</a:t>
            </a:r>
            <a:r>
              <a:rPr lang="en-US" altLang="en-US" dirty="0"/>
              <a:t> SNR bez </a:t>
            </a:r>
            <a:r>
              <a:rPr lang="en-US" altLang="en-US" dirty="0" err="1"/>
              <a:t>vidění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2C7F24E-C59C-0C50-FF51-9C87DE9AA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en-US" dirty="0" err="1"/>
                  <a:t>Výpočet</a:t>
                </a:r>
                <a:r>
                  <a:rPr lang="en-US" dirty="0"/>
                  <a:t> pro </a:t>
                </a:r>
                <a:r>
                  <a:rPr lang="en-US" b="1" dirty="0" err="1"/>
                  <a:t>kosinus</a:t>
                </a:r>
                <a:r>
                  <a:rPr lang="en-US" dirty="0"/>
                  <a:t> </a:t>
                </a:r>
                <a:r>
                  <a:rPr lang="en-US" dirty="0" err="1"/>
                  <a:t>plně</a:t>
                </a:r>
                <a:r>
                  <a:rPr lang="en-US" dirty="0"/>
                  <a:t> </a:t>
                </a:r>
                <a:r>
                  <a:rPr lang="en-US" dirty="0" err="1"/>
                  <a:t>využívající</a:t>
                </a:r>
                <a:r>
                  <a:rPr lang="en-US" dirty="0"/>
                  <a:t> </a:t>
                </a:r>
                <a:r>
                  <a:rPr lang="en-US" dirty="0" err="1"/>
                  <a:t>dynamický</a:t>
                </a:r>
                <a:r>
                  <a:rPr lang="en-US" dirty="0"/>
                  <a:t>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kvantizeru</a:t>
                </a:r>
                <a:r>
                  <a:rPr lang="en-US" dirty="0"/>
                  <a:t>: </a:t>
                </a:r>
                <a:r>
                  <a:rPr lang="en-US" b="1" i="1" dirty="0"/>
                  <a:t>x[n] = A</a:t>
                </a:r>
                <a:r>
                  <a:rPr lang="cs-CZ" b="1" i="1" baseline="-10000" dirty="0"/>
                  <a:t> *</a:t>
                </a:r>
                <a:r>
                  <a:rPr lang="en-US" b="1" i="1" dirty="0"/>
                  <a:t> cos(</a:t>
                </a:r>
                <a:r>
                  <a:rPr lang="el-GR" b="1" i="1" dirty="0"/>
                  <a:t>ω</a:t>
                </a:r>
                <a:r>
                  <a:rPr lang="cs-CZ" b="1" i="1" baseline="-10000" dirty="0"/>
                  <a:t>*</a:t>
                </a:r>
                <a:r>
                  <a:rPr lang="en-US" b="1" i="1" dirty="0"/>
                  <a:t>n). </a:t>
                </a:r>
              </a:p>
              <a:p>
                <a:pPr>
                  <a:defRPr/>
                </a:pPr>
                <a:r>
                  <a:rPr lang="en-US" dirty="0" err="1"/>
                  <a:t>Můžeme</a:t>
                </a:r>
                <a:r>
                  <a:rPr lang="en-US" dirty="0"/>
                  <a:t> </a:t>
                </a:r>
                <a:r>
                  <a:rPr lang="en-US" dirty="0" err="1"/>
                  <a:t>odvodit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vypočítat</a:t>
                </a:r>
                <a:r>
                  <a:rPr lang="en-US" dirty="0"/>
                  <a:t> </a:t>
                </a:r>
                <a:r>
                  <a:rPr lang="en-US" dirty="0" err="1"/>
                  <a:t>číselně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graficky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mocnina</a:t>
                </a:r>
                <a:r>
                  <a:rPr lang="en-US" dirty="0"/>
                  <a:t> </a:t>
                </a:r>
                <a:r>
                  <a:rPr lang="en-US" dirty="0" err="1"/>
                  <a:t>takového</a:t>
                </a:r>
                <a:r>
                  <a:rPr lang="en-US" dirty="0"/>
                  <a:t> </a:t>
                </a:r>
                <a:r>
                  <a:rPr lang="en-US" dirty="0" err="1"/>
                  <a:t>kosinu</a:t>
                </a:r>
                <a:r>
                  <a:rPr lang="en-US" dirty="0"/>
                  <a:t> je </a:t>
                </a:r>
                <a:r>
                  <a:rPr lang="en-US" b="1" i="1" dirty="0" err="1"/>
                  <a:t>P</a:t>
                </a:r>
                <a:r>
                  <a:rPr lang="en-US" b="1" i="1" baseline="-25000" dirty="0" err="1"/>
                  <a:t>x</a:t>
                </a:r>
                <a:r>
                  <a:rPr lang="en-US" b="1" i="1" dirty="0"/>
                  <a:t> = A</a:t>
                </a:r>
                <a:r>
                  <a:rPr lang="en-US" b="1" i="1" baseline="30000" dirty="0"/>
                  <a:t>2</a:t>
                </a:r>
                <a:r>
                  <a:rPr lang="en-US" b="1" i="1" dirty="0"/>
                  <a:t> / 2</a:t>
                </a:r>
              </a:p>
              <a:p>
                <a:pPr>
                  <a:defRPr/>
                </a:pPr>
                <a:r>
                  <a:rPr lang="en-US" dirty="0" err="1"/>
                  <a:t>Rozsah</a:t>
                </a:r>
                <a:r>
                  <a:rPr lang="en-US" dirty="0"/>
                  <a:t> od </a:t>
                </a:r>
                <a:r>
                  <a:rPr lang="en-US" i="1" dirty="0"/>
                  <a:t>–A</a:t>
                </a:r>
                <a:r>
                  <a:rPr lang="en-US" dirty="0"/>
                  <a:t> do </a:t>
                </a:r>
                <a:r>
                  <a:rPr lang="en-US" i="1" dirty="0"/>
                  <a:t>+A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plně</a:t>
                </a:r>
                <a:r>
                  <a:rPr lang="en-US" dirty="0"/>
                  <a:t> </a:t>
                </a:r>
                <a:r>
                  <a:rPr lang="en-US" dirty="0" err="1"/>
                  <a:t>pokryt</a:t>
                </a:r>
                <a:r>
                  <a:rPr lang="en-US" dirty="0"/>
                  <a:t> </a:t>
                </a:r>
                <a:r>
                  <a:rPr lang="en-US" dirty="0" err="1"/>
                  <a:t>úrovněmi</a:t>
                </a:r>
                <a:r>
                  <a:rPr lang="en-US" dirty="0"/>
                  <a:t> </a:t>
                </a:r>
                <a:r>
                  <a:rPr lang="en-US" dirty="0" err="1"/>
                  <a:t>kvantizace</a:t>
                </a:r>
                <a:r>
                  <a:rPr lang="en-US" dirty="0"/>
                  <a:t> </a:t>
                </a:r>
                <a:r>
                  <a:rPr lang="en-US" i="1" dirty="0"/>
                  <a:t>L</a:t>
                </a:r>
                <a:r>
                  <a:rPr lang="en-US" dirty="0"/>
                  <a:t>, </a:t>
                </a:r>
                <a:r>
                  <a:rPr lang="en-US" dirty="0" err="1"/>
                  <a:t>takže</a:t>
                </a:r>
                <a:br>
                  <a:rPr lang="cs-CZ" dirty="0"/>
                </a:br>
                <a:r>
                  <a:rPr lang="el-GR" b="1" i="1" dirty="0"/>
                  <a:t>Δ</a:t>
                </a:r>
                <a:r>
                  <a:rPr lang="en-US" b="1" i="1" dirty="0"/>
                  <a:t> = 2A / L</a:t>
                </a:r>
              </a:p>
              <a:p>
                <a:pPr>
                  <a:defRPr/>
                </a:pPr>
                <a:r>
                  <a:rPr lang="en-US" dirty="0" err="1"/>
                  <a:t>Víme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kvant</a:t>
                </a:r>
                <a:r>
                  <a:rPr lang="cs-CZ" dirty="0"/>
                  <a:t>ovací</a:t>
                </a:r>
                <a:r>
                  <a:rPr lang="en-US" dirty="0"/>
                  <a:t> </a:t>
                </a:r>
                <a:r>
                  <a:rPr lang="en-US" dirty="0" err="1"/>
                  <a:t>chyba</a:t>
                </a:r>
                <a:r>
                  <a:rPr lang="en-US" dirty="0"/>
                  <a:t> </a:t>
                </a:r>
                <a:r>
                  <a:rPr lang="en-US" i="1" dirty="0"/>
                  <a:t>e[n]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dirty="0" err="1"/>
                  <a:t>mezi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,</a:t>
                </a:r>
                <a:br>
                  <a:rPr lang="cs-CZ" dirty="0"/>
                </a:br>
                <a:r>
                  <a:rPr lang="en-US" dirty="0"/>
                  <a:t>ale to je </a:t>
                </a:r>
                <a:r>
                  <a:rPr lang="en-US" dirty="0" err="1"/>
                  <a:t>vše</a:t>
                </a:r>
                <a:r>
                  <a:rPr lang="en-US" dirty="0"/>
                  <a:t>, co </a:t>
                </a:r>
                <a:r>
                  <a:rPr lang="en-US" dirty="0" err="1"/>
                  <a:t>víme</a:t>
                </a:r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dirty="0" err="1"/>
                  <a:t>Očekáváme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funkce</a:t>
                </a:r>
                <a:r>
                  <a:rPr lang="en-US" dirty="0"/>
                  <a:t> </a:t>
                </a:r>
                <a:r>
                  <a:rPr lang="en-US" dirty="0" err="1"/>
                  <a:t>hustoty</a:t>
                </a:r>
                <a:r>
                  <a:rPr lang="en-US" dirty="0"/>
                  <a:t> </a:t>
                </a:r>
                <a:r>
                  <a:rPr lang="en-US" dirty="0" err="1"/>
                  <a:t>pravděpodobnosti</a:t>
                </a:r>
                <a:br>
                  <a:rPr lang="cs-CZ" dirty="0"/>
                </a:br>
                <a:r>
                  <a:rPr lang="en-US" dirty="0" err="1"/>
                  <a:t>chybového</a:t>
                </a:r>
                <a:r>
                  <a:rPr lang="en-US" dirty="0"/>
                  <a:t> </a:t>
                </a:r>
                <a:r>
                  <a:rPr lang="en-US" dirty="0" err="1"/>
                  <a:t>signálu</a:t>
                </a:r>
                <a:r>
                  <a:rPr lang="en-US" dirty="0"/>
                  <a:t> </a:t>
                </a:r>
                <a:r>
                  <a:rPr lang="en-US" dirty="0" err="1"/>
                  <a:t>bude</a:t>
                </a:r>
                <a:r>
                  <a:rPr lang="en-US" dirty="0"/>
                  <a:t> </a:t>
                </a:r>
                <a:r>
                  <a:rPr lang="en-US" b="1" dirty="0" err="1"/>
                  <a:t>rovnoměrná</a:t>
                </a:r>
                <a:endParaRPr lang="en-US" b="1" dirty="0"/>
              </a:p>
              <a:p>
                <a:pPr lvl="1">
                  <a:defRPr/>
                </a:pPr>
                <a:r>
                  <a:rPr lang="en-US" dirty="0" err="1"/>
                  <a:t>Použili</a:t>
                </a:r>
                <a:r>
                  <a:rPr lang="en-US" dirty="0"/>
                  <a:t> </a:t>
                </a:r>
                <a:r>
                  <a:rPr lang="en-US" dirty="0" err="1"/>
                  <a:t>jsme</a:t>
                </a:r>
                <a:r>
                  <a:rPr lang="en-US" dirty="0"/>
                  <a:t> g </a:t>
                </a:r>
                <a:r>
                  <a:rPr lang="en-US" dirty="0" err="1"/>
                  <a:t>jako</a:t>
                </a:r>
                <a:r>
                  <a:rPr lang="en-US" dirty="0"/>
                  <a:t> </a:t>
                </a:r>
                <a:r>
                  <a:rPr lang="en-US" dirty="0" err="1"/>
                  <a:t>nezávislou</a:t>
                </a:r>
                <a:r>
                  <a:rPr lang="en-US" dirty="0"/>
                  <a:t> </a:t>
                </a:r>
                <a:r>
                  <a:rPr lang="en-US" dirty="0" err="1"/>
                  <a:t>proměnnou</a:t>
                </a:r>
                <a:r>
                  <a:rPr lang="en-US" dirty="0"/>
                  <a:t>, </a:t>
                </a:r>
                <a:r>
                  <a:rPr lang="en-US" dirty="0" err="1"/>
                  <a:t>abychom</a:t>
                </a:r>
                <a:br>
                  <a:rPr lang="cs-CZ" dirty="0"/>
                </a:br>
                <a:r>
                  <a:rPr lang="en-US" dirty="0" err="1"/>
                  <a:t>omezili</a:t>
                </a:r>
                <a:r>
                  <a:rPr lang="en-US" dirty="0"/>
                  <a:t> </a:t>
                </a:r>
                <a:r>
                  <a:rPr lang="en-US" dirty="0" err="1"/>
                  <a:t>zmatek</a:t>
                </a:r>
                <a:r>
                  <a:rPr lang="en-US" dirty="0"/>
                  <a:t>, </a:t>
                </a:r>
                <a:r>
                  <a:rPr lang="en-US" dirty="0" err="1"/>
                  <a:t>protože</a:t>
                </a:r>
                <a:r>
                  <a:rPr lang="en-US" dirty="0"/>
                  <a:t> x se </a:t>
                </a:r>
                <a:r>
                  <a:rPr lang="en-US" dirty="0" err="1"/>
                  <a:t>používá</a:t>
                </a:r>
                <a:r>
                  <a:rPr lang="en-US" dirty="0"/>
                  <a:t> pro </a:t>
                </a:r>
                <a:r>
                  <a:rPr lang="en-US" dirty="0" err="1"/>
                  <a:t>signál</a:t>
                </a: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2C7F24E-C59C-0C50-FF51-9C87DE9AA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3"/>
                <a:stretch>
                  <a:fillRect l="-1043" t="-2736" b="-12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EAFC1C2-F87B-1FE8-9895-6C3E1AB62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69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8DCDF96F-4E29-B5A5-1DBF-DA36AE45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Můžeme také určit </a:t>
            </a:r>
            <a:r>
              <a:rPr lang="cs-CZ" altLang="en-US" b="1" dirty="0">
                <a:solidFill>
                  <a:srgbClr val="1436CA"/>
                </a:solidFill>
              </a:rPr>
              <a:t>momenty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4F7FB1-3DA8-6986-491F-EC17D96E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338"/>
            <a:ext cx="10515600" cy="4619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Expectation</a:t>
            </a:r>
            <a:r>
              <a:rPr lang="cs-CZ" dirty="0">
                <a:solidFill>
                  <a:srgbClr val="FF0000"/>
                </a:solidFill>
              </a:rPr>
              <a:t> = sum</a:t>
            </a:r>
            <a:r>
              <a:rPr lang="cs-CZ" baseline="-25000" dirty="0">
                <a:solidFill>
                  <a:srgbClr val="FF0000"/>
                </a:solidFill>
              </a:rPr>
              <a:t> </a:t>
            </a:r>
            <a:r>
              <a:rPr lang="en-US" baseline="-25000" dirty="0">
                <a:solidFill>
                  <a:srgbClr val="FF0000"/>
                </a:solidFill>
              </a:rPr>
              <a:t>all possible values of </a:t>
            </a:r>
            <a:r>
              <a:rPr lang="cs-CZ" i="1" baseline="-25000" dirty="0">
                <a:solidFill>
                  <a:srgbClr val="FF0000"/>
                </a:solidFill>
              </a:rPr>
              <a:t>x</a:t>
            </a:r>
            <a:r>
              <a:rPr lang="cs-CZ" dirty="0">
                <a:solidFill>
                  <a:srgbClr val="FF0000"/>
                </a:solidFill>
              </a:rPr>
              <a:t>       	</a:t>
            </a:r>
            <a:r>
              <a:rPr lang="en-US" dirty="0">
                <a:solidFill>
                  <a:srgbClr val="FF0000"/>
                </a:solidFill>
              </a:rPr>
              <a:t>probability 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x</a:t>
            </a:r>
            <a:r>
              <a:rPr lang="cs-CZ" dirty="0">
                <a:solidFill>
                  <a:srgbClr val="FF0000"/>
                </a:solidFill>
              </a:rPr>
              <a:t>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times the thing that we’re expecting</a:t>
            </a:r>
            <a:endParaRPr lang="cs-CZ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dirty="0"/>
              <a:t>Součet a povaha pravděpodobnosti bude záviset na tom, zda máme diskrétní náhodný signál nebo spojitý. </a:t>
            </a:r>
          </a:p>
          <a:p>
            <a:pPr>
              <a:defRPr/>
            </a:pPr>
            <a:r>
              <a:rPr lang="cs-CZ" dirty="0"/>
              <a:t>Střední hodnota </a:t>
            </a:r>
          </a:p>
          <a:p>
            <a:pPr marL="457200" lvl="1" indent="0">
              <a:buNone/>
              <a:defRPr/>
            </a:pPr>
            <a:r>
              <a:rPr lang="cs-CZ" dirty="0"/>
              <a:t>Diskrétní 						Spojitá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>
              <a:defRPr/>
            </a:pPr>
            <a:endParaRPr lang="cs-CZ" sz="900" dirty="0"/>
          </a:p>
          <a:p>
            <a:pPr>
              <a:defRPr/>
            </a:pPr>
            <a:r>
              <a:rPr lang="cs-CZ" dirty="0"/>
              <a:t>Rozptyl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cs-CZ" dirty="0"/>
              <a:t>Diskrétní 						 Spojitá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1509" name="Obrázek 4">
            <a:extLst>
              <a:ext uri="{FF2B5EF4-FFF2-40B4-BE49-F238E27FC236}">
                <a16:creationId xmlns:a16="http://schemas.microsoft.com/office/drawing/2014/main" id="{01A6593A-1F34-822D-EC39-19AA1241C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82" y="3357563"/>
            <a:ext cx="2711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Obrázek 5">
            <a:extLst>
              <a:ext uri="{FF2B5EF4-FFF2-40B4-BE49-F238E27FC236}">
                <a16:creationId xmlns:a16="http://schemas.microsoft.com/office/drawing/2014/main" id="{0D64E610-8363-9189-7A39-83C2E7AA7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184650"/>
            <a:ext cx="29194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Obrázek 5">
            <a:extLst>
              <a:ext uri="{FF2B5EF4-FFF2-40B4-BE49-F238E27FC236}">
                <a16:creationId xmlns:a16="http://schemas.microsoft.com/office/drawing/2014/main" id="{14914D1F-2A2E-6607-D7DC-0DF558BF6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5062538"/>
            <a:ext cx="368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Obrázek 2">
            <a:extLst>
              <a:ext uri="{FF2B5EF4-FFF2-40B4-BE49-F238E27FC236}">
                <a16:creationId xmlns:a16="http://schemas.microsoft.com/office/drawing/2014/main" id="{4222F0DE-673F-E2A2-60D2-42099349B1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970588"/>
            <a:ext cx="45608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Obrázek 4">
            <a:extLst>
              <a:ext uri="{FF2B5EF4-FFF2-40B4-BE49-F238E27FC236}">
                <a16:creationId xmlns:a16="http://schemas.microsoft.com/office/drawing/2014/main" id="{014153D8-9384-5EDC-3536-40BBEE552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899150"/>
            <a:ext cx="4267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Obrázek 10">
            <a:extLst>
              <a:ext uri="{FF2B5EF4-FFF2-40B4-BE49-F238E27FC236}">
                <a16:creationId xmlns:a16="http://schemas.microsoft.com/office/drawing/2014/main" id="{F30102FF-C3AD-902B-FC83-0617A888B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4184650"/>
            <a:ext cx="31543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843E863-E556-73E1-0260-5D77CA258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>
            <a:extLst>
              <a:ext uri="{FF2B5EF4-FFF2-40B4-BE49-F238E27FC236}">
                <a16:creationId xmlns:a16="http://schemas.microsoft.com/office/drawing/2014/main" id="{30063A67-326B-676C-912A-D9175975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Určení</a:t>
            </a:r>
            <a:r>
              <a:rPr lang="en-US" altLang="en-US" dirty="0"/>
              <a:t> </a:t>
            </a:r>
            <a:r>
              <a:rPr lang="cs-CZ" altLang="en-US" dirty="0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chybového</a:t>
            </a:r>
            <a:r>
              <a:rPr lang="en-US" altLang="en-US" dirty="0"/>
              <a:t> </a:t>
            </a:r>
            <a:r>
              <a:rPr lang="en-US" altLang="en-US" dirty="0" err="1"/>
              <a:t>signálu</a:t>
            </a:r>
            <a:endParaRPr lang="en-US" altLang="en-US" dirty="0"/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840E855D-6CA6-1023-39E1-1B8C1C951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Chybový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</a:t>
            </a:r>
            <a:r>
              <a:rPr lang="en-US" altLang="en-US" dirty="0" err="1"/>
              <a:t>má</a:t>
            </a:r>
            <a:r>
              <a:rPr lang="en-US" altLang="en-US" dirty="0"/>
              <a:t> </a:t>
            </a:r>
            <a:r>
              <a:rPr lang="en-US" altLang="en-US" dirty="0" err="1"/>
              <a:t>střední</a:t>
            </a:r>
            <a:r>
              <a:rPr lang="en-US" altLang="en-US" dirty="0"/>
              <a:t> </a:t>
            </a:r>
            <a:r>
              <a:rPr lang="en-US" altLang="en-US" dirty="0" err="1"/>
              <a:t>hodnotu</a:t>
            </a:r>
            <a:r>
              <a:rPr lang="en-US" altLang="en-US" dirty="0"/>
              <a:t> </a:t>
            </a:r>
            <a:r>
              <a:rPr lang="en-US" altLang="en-US" b="1" dirty="0"/>
              <a:t>a = 0</a:t>
            </a:r>
            <a:r>
              <a:rPr lang="en-US" altLang="en-US" dirty="0"/>
              <a:t>, </a:t>
            </a:r>
            <a:r>
              <a:rPr lang="en-US" altLang="en-US" dirty="0" err="1"/>
              <a:t>což</a:t>
            </a:r>
            <a:r>
              <a:rPr lang="en-US" altLang="en-US" dirty="0"/>
              <a:t> </a:t>
            </a:r>
            <a:r>
              <a:rPr lang="en-US" altLang="en-US" dirty="0" err="1"/>
              <a:t>znamená</a:t>
            </a:r>
            <a:r>
              <a:rPr lang="en-US" altLang="en-US" dirty="0"/>
              <a:t>, </a:t>
            </a:r>
            <a:r>
              <a:rPr lang="en-US" altLang="en-US" dirty="0" err="1"/>
              <a:t>že</a:t>
            </a:r>
            <a:r>
              <a:rPr lang="en-US" altLang="en-US" dirty="0"/>
              <a:t> </a:t>
            </a:r>
            <a:r>
              <a:rPr lang="en-US" altLang="en-US" dirty="0" err="1"/>
              <a:t>jeho</a:t>
            </a:r>
            <a:r>
              <a:rPr lang="en-US" altLang="en-US" dirty="0"/>
              <a:t> </a:t>
            </a:r>
            <a:r>
              <a:rPr lang="cs-CZ" altLang="en-US" b="1" dirty="0"/>
              <a:t>energie</a:t>
            </a:r>
            <a:r>
              <a:rPr lang="en-US" altLang="en-US" b="1" dirty="0"/>
              <a:t> </a:t>
            </a:r>
            <a:r>
              <a:rPr lang="en-US" altLang="en-US" b="1" dirty="0" err="1"/>
              <a:t>bude</a:t>
            </a:r>
            <a:r>
              <a:rPr lang="en-US" altLang="en-US" b="1" dirty="0"/>
              <a:t> </a:t>
            </a:r>
            <a:r>
              <a:rPr lang="en-US" altLang="en-US" b="1" dirty="0" err="1"/>
              <a:t>jeho</a:t>
            </a:r>
            <a:r>
              <a:rPr lang="en-US" altLang="en-US" b="1" dirty="0"/>
              <a:t> </a:t>
            </a:r>
            <a:r>
              <a:rPr lang="en-US" altLang="en-US" b="1" dirty="0" err="1"/>
              <a:t>rozptyl</a:t>
            </a:r>
            <a:r>
              <a:rPr lang="en-US" altLang="en-US" dirty="0"/>
              <a:t>: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e</a:t>
            </a:r>
            <a:r>
              <a:rPr lang="en-US" altLang="en-US" b="1" i="1" dirty="0"/>
              <a:t> = D</a:t>
            </a:r>
            <a:r>
              <a:rPr lang="en-US" altLang="en-US" b="1" i="1" baseline="-25000" dirty="0"/>
              <a:t>e</a:t>
            </a:r>
            <a:endParaRPr lang="en-US" altLang="en-US" b="1" i="1" dirty="0"/>
          </a:p>
          <a:p>
            <a:r>
              <a:rPr lang="en-US" altLang="en-US" dirty="0" err="1"/>
              <a:t>Tento</a:t>
            </a:r>
            <a:r>
              <a:rPr lang="en-US" altLang="en-US" dirty="0"/>
              <a:t> </a:t>
            </a:r>
            <a:r>
              <a:rPr lang="en-US" altLang="en-US" dirty="0" err="1"/>
              <a:t>rozptyl</a:t>
            </a:r>
            <a:r>
              <a:rPr lang="en-US" altLang="en-US" dirty="0"/>
              <a:t> </a:t>
            </a:r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vypočítat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</a:t>
            </a:r>
            <a:r>
              <a:rPr lang="en-US" altLang="en-US" dirty="0" err="1"/>
              <a:t>definičního</a:t>
            </a:r>
            <a:r>
              <a:rPr lang="en-US" altLang="en-US" dirty="0"/>
              <a:t> </a:t>
            </a:r>
            <a:r>
              <a:rPr lang="en-US" altLang="en-US" dirty="0" err="1"/>
              <a:t>vzorce</a:t>
            </a:r>
            <a:r>
              <a:rPr lang="en-US" altLang="en-US" dirty="0"/>
              <a:t>: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cs-CZ" altLang="en-US" dirty="0"/>
              <a:t>takto </a:t>
            </a:r>
            <a:r>
              <a:rPr lang="en-US" altLang="en-US" dirty="0"/>
              <a:t>to </a:t>
            </a:r>
            <a:r>
              <a:rPr lang="en-US" altLang="en-US" dirty="0" err="1"/>
              <a:t>závisí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velikosti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počtu</a:t>
            </a:r>
            <a:r>
              <a:rPr lang="en-US" altLang="en-US" dirty="0"/>
              <a:t> </a:t>
            </a:r>
            <a:r>
              <a:rPr lang="en-US" altLang="en-US" dirty="0" err="1"/>
              <a:t>kvantovacích</a:t>
            </a:r>
            <a:r>
              <a:rPr lang="en-US" altLang="en-US" dirty="0"/>
              <a:t> </a:t>
            </a:r>
            <a:r>
              <a:rPr lang="en-US" altLang="en-US" dirty="0" err="1"/>
              <a:t>úrovní</a:t>
            </a:r>
            <a:r>
              <a:rPr lang="en-US" altLang="en-US" dirty="0"/>
              <a:t> </a:t>
            </a:r>
            <a:r>
              <a:rPr lang="en-US" altLang="en-US" i="1" dirty="0"/>
              <a:t>L</a:t>
            </a:r>
            <a:r>
              <a:rPr lang="en-US" altLang="en-US" dirty="0"/>
              <a:t>:</a:t>
            </a:r>
          </a:p>
          <a:p>
            <a:endParaRPr lang="en-US" altLang="en-US" i="1" dirty="0"/>
          </a:p>
        </p:txBody>
      </p:sp>
      <p:pic>
        <p:nvPicPr>
          <p:cNvPr id="70661" name="Obrázek 5">
            <a:extLst>
              <a:ext uri="{FF2B5EF4-FFF2-40B4-BE49-F238E27FC236}">
                <a16:creationId xmlns:a16="http://schemas.microsoft.com/office/drawing/2014/main" id="{F5489704-A848-1E3C-843C-DEA72915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3213100"/>
            <a:ext cx="93202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Obrázek 7">
            <a:extLst>
              <a:ext uri="{FF2B5EF4-FFF2-40B4-BE49-F238E27FC236}">
                <a16:creationId xmlns:a16="http://schemas.microsoft.com/office/drawing/2014/main" id="{FDB8A9DF-89B4-E5D5-BD00-87A19E1BB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5013176"/>
            <a:ext cx="45608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DE47310-197E-B7AE-F7B4-F96E9280B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70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6">
            <a:extLst>
              <a:ext uri="{FF2B5EF4-FFF2-40B4-BE49-F238E27FC236}">
                <a16:creationId xmlns:a16="http://schemas.microsoft.com/office/drawing/2014/main" id="{E70EF49B-2FB5-332B-953F-DB95842C6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768204"/>
            <a:ext cx="93360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Nadpis 1">
            <a:extLst>
              <a:ext uri="{FF2B5EF4-FFF2-40B4-BE49-F238E27FC236}">
                <a16:creationId xmlns:a16="http://schemas.microsoft.com/office/drawing/2014/main" id="{FAD50A8F-C907-0331-F15A-A351EC6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Získání</a:t>
            </a:r>
            <a:r>
              <a:rPr lang="en-US" altLang="en-US" dirty="0"/>
              <a:t> SNR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B2283B-04E0-A56F-F7A4-CB7B5C06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79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/>
              <a:t>Nyní</a:t>
            </a:r>
            <a:r>
              <a:rPr lang="en-US" dirty="0"/>
              <a:t> </a:t>
            </a:r>
            <a:r>
              <a:rPr lang="en-US" dirty="0" err="1"/>
              <a:t>máme</a:t>
            </a:r>
            <a:r>
              <a:rPr lang="en-US" dirty="0"/>
              <a:t> "</a:t>
            </a:r>
            <a:r>
              <a:rPr lang="en-US" dirty="0" err="1"/>
              <a:t>dobrý</a:t>
            </a:r>
            <a:r>
              <a:rPr lang="en-US" dirty="0"/>
              <a:t>" </a:t>
            </a:r>
            <a:r>
              <a:rPr lang="en-US" dirty="0" err="1"/>
              <a:t>výkon</a:t>
            </a:r>
            <a:r>
              <a:rPr lang="en-US" dirty="0"/>
              <a:t> a "</a:t>
            </a:r>
            <a:r>
              <a:rPr lang="en-US" dirty="0" err="1"/>
              <a:t>špatný</a:t>
            </a:r>
            <a:r>
              <a:rPr lang="en-US" dirty="0"/>
              <a:t>" </a:t>
            </a:r>
            <a:r>
              <a:rPr lang="en-US" dirty="0" err="1"/>
              <a:t>výkon</a:t>
            </a:r>
            <a:r>
              <a:rPr lang="en-US" dirty="0"/>
              <a:t> a </a:t>
            </a:r>
            <a:r>
              <a:rPr lang="en-US" dirty="0" err="1"/>
              <a:t>můžeme</a:t>
            </a:r>
            <a:r>
              <a:rPr lang="en-US" dirty="0"/>
              <a:t> je </a:t>
            </a:r>
            <a:r>
              <a:rPr lang="en-US" dirty="0" err="1"/>
              <a:t>zapojit</a:t>
            </a:r>
            <a:r>
              <a:rPr lang="en-US" dirty="0"/>
              <a:t> do </a:t>
            </a:r>
            <a:r>
              <a:rPr lang="en-US" dirty="0" err="1"/>
              <a:t>výpočtu</a:t>
            </a:r>
            <a:r>
              <a:rPr lang="en-US" dirty="0"/>
              <a:t> SNR: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Pamatujte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máme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bit</a:t>
            </a:r>
            <a:r>
              <a:rPr lang="cs-CZ" dirty="0"/>
              <a:t>ů</a:t>
            </a:r>
            <a:r>
              <a:rPr lang="en-US" dirty="0"/>
              <a:t> a</a:t>
            </a:r>
            <a:r>
              <a:rPr lang="cs-CZ" dirty="0"/>
              <a:t> </a:t>
            </a:r>
            <a:r>
              <a:rPr lang="en-US" i="1" dirty="0"/>
              <a:t>L = 2</a:t>
            </a:r>
            <a:r>
              <a:rPr lang="en-US" i="1" baseline="30000" dirty="0"/>
              <a:t>b</a:t>
            </a:r>
            <a:r>
              <a:rPr lang="en-US" dirty="0"/>
              <a:t> </a:t>
            </a:r>
            <a:r>
              <a:rPr lang="cs-CZ" dirty="0"/>
              <a:t>úrovní </a:t>
            </a:r>
            <a:r>
              <a:rPr lang="cs-CZ" dirty="0" err="1"/>
              <a:t>kvantizace</a:t>
            </a:r>
            <a:r>
              <a:rPr lang="en-US" dirty="0"/>
              <a:t>, </a:t>
            </a:r>
            <a:r>
              <a:rPr lang="en-US" dirty="0" err="1"/>
              <a:t>abychom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SNR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masírovat</a:t>
            </a:r>
            <a:r>
              <a:rPr lang="en-US" dirty="0"/>
              <a:t> </a:t>
            </a:r>
            <a:r>
              <a:rPr lang="cs-CZ" dirty="0"/>
              <a:t>na</a:t>
            </a:r>
            <a:r>
              <a:rPr lang="en-US" dirty="0"/>
              <a:t>: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Konstanta</a:t>
            </a:r>
            <a:r>
              <a:rPr lang="en-US" dirty="0"/>
              <a:t> 1.76 </a:t>
            </a:r>
            <a:r>
              <a:rPr lang="en-US" dirty="0" err="1"/>
              <a:t>závisí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(</a:t>
            </a:r>
            <a:r>
              <a:rPr lang="en-US" dirty="0" err="1"/>
              <a:t>bude</a:t>
            </a:r>
            <a:br>
              <a:rPr lang="cs-CZ" dirty="0"/>
            </a:br>
            <a:r>
              <a:rPr lang="en-US" dirty="0" err="1"/>
              <a:t>jiná</a:t>
            </a:r>
            <a:r>
              <a:rPr lang="en-US" dirty="0"/>
              <a:t> pro 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kosinus</a:t>
            </a:r>
            <a:r>
              <a:rPr lang="en-US" dirty="0"/>
              <a:t>) </a:t>
            </a:r>
          </a:p>
          <a:p>
            <a:pPr>
              <a:defRPr/>
            </a:pPr>
            <a:r>
              <a:rPr lang="en-US" dirty="0"/>
              <a:t>Ale </a:t>
            </a:r>
            <a:r>
              <a:rPr lang="en-US" b="1" dirty="0"/>
              <a:t>6 dB</a:t>
            </a:r>
            <a:r>
              <a:rPr lang="en-US" dirty="0"/>
              <a:t> je </a:t>
            </a:r>
            <a:r>
              <a:rPr lang="en-US" dirty="0" err="1"/>
              <a:t>důležitá</a:t>
            </a:r>
            <a:r>
              <a:rPr lang="en-US" dirty="0"/>
              <a:t> </a:t>
            </a:r>
            <a:r>
              <a:rPr lang="cs-CZ" dirty="0"/>
              <a:t>hodnota</a:t>
            </a:r>
            <a:r>
              <a:rPr lang="en-US" dirty="0"/>
              <a:t> pro </a:t>
            </a:r>
            <a:r>
              <a:rPr lang="en-US" dirty="0" err="1"/>
              <a:t>kvantizaci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dirty="0" err="1"/>
              <a:t>Přidání</a:t>
            </a:r>
            <a:r>
              <a:rPr lang="en-US" dirty="0"/>
              <a:t> 1 </a:t>
            </a:r>
            <a:r>
              <a:rPr lang="en-US" dirty="0" err="1"/>
              <a:t>bitu</a:t>
            </a:r>
            <a:r>
              <a:rPr lang="en-US" dirty="0"/>
              <a:t> = &gt; </a:t>
            </a:r>
            <a:r>
              <a:rPr lang="en-US" dirty="0" err="1"/>
              <a:t>zlepšení</a:t>
            </a:r>
            <a:r>
              <a:rPr lang="en-US" dirty="0"/>
              <a:t> SNR o 6 dB </a:t>
            </a:r>
          </a:p>
          <a:p>
            <a:pPr lvl="1">
              <a:defRPr/>
            </a:pPr>
            <a:r>
              <a:rPr lang="en-US" dirty="0" err="1"/>
              <a:t>Odstranění</a:t>
            </a:r>
            <a:r>
              <a:rPr lang="en-US" dirty="0"/>
              <a:t> 1 </a:t>
            </a:r>
            <a:r>
              <a:rPr lang="en-US" dirty="0" err="1"/>
              <a:t>bitu</a:t>
            </a:r>
            <a:r>
              <a:rPr lang="en-US" dirty="0"/>
              <a:t> = &gt; </a:t>
            </a:r>
            <a:r>
              <a:rPr lang="en-US" dirty="0" err="1"/>
              <a:t>zhorš</a:t>
            </a:r>
            <a:r>
              <a:rPr lang="cs-CZ" dirty="0" err="1"/>
              <a:t>ení</a:t>
            </a:r>
            <a:r>
              <a:rPr lang="en-US" dirty="0"/>
              <a:t> SNR o6 dB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quant_SNR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686" name="Picture 2" descr="Yamaha CD-S303 CD PLayer. - Gary Anderson">
            <a:extLst>
              <a:ext uri="{FF2B5EF4-FFF2-40B4-BE49-F238E27FC236}">
                <a16:creationId xmlns:a16="http://schemas.microsoft.com/office/drawing/2014/main" id="{63A89BE5-996A-221F-9EB3-BF76CC21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265985"/>
            <a:ext cx="3357092" cy="259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BB6AB82-8D44-6709-12E9-6D8C850E443A}"/>
              </a:ext>
            </a:extLst>
          </p:cNvPr>
          <p:cNvSpPr/>
          <p:nvPr/>
        </p:nvSpPr>
        <p:spPr>
          <a:xfrm>
            <a:off x="10427493" y="5445224"/>
            <a:ext cx="792163" cy="287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688" name="Obrázek 5">
            <a:extLst>
              <a:ext uri="{FF2B5EF4-FFF2-40B4-BE49-F238E27FC236}">
                <a16:creationId xmlns:a16="http://schemas.microsoft.com/office/drawing/2014/main" id="{CD7617A5-BB0B-FB38-0378-45CE9F7B3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206377"/>
            <a:ext cx="5616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490D302-2C44-57B5-B660-3E3157B39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71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B5DC78-0459-DAA7-3458-F72F7217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21" y="16341"/>
            <a:ext cx="9416759" cy="2232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A44657-589E-0FDF-E64E-EAA7C1A7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02" y="2348880"/>
            <a:ext cx="9441197" cy="2232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C620B92-BF4F-C0BE-AC5A-7ECF8D71A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380" y="4653384"/>
            <a:ext cx="9555241" cy="2232000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6686F3-E1DD-B852-C1C3-D8D64D102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72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731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E7175-1959-5EF0-F0C0-C19C79D9D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D5ED6183-C184-9FA8-E575-71E082F0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C1E87456-5D1A-A99A-D3B3-42349C3E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základů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připomenutí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dat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Stacionarita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Ergodicita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časové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odhady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Korelační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koeficienty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podrobněji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Spektrum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náhodného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spektrální hustota výkonu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Energie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náhodných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Bílý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šum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Barvení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bílého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šumu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filtrování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náhodných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signálů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obecně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Dobré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špatné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cs-CZ" altLang="en-US" dirty="0">
                <a:solidFill>
                  <a:schemeClr val="bg1">
                    <a:lumMod val="50000"/>
                  </a:schemeClr>
                </a:solidFill>
              </a:rPr>
              <a:t>poměr signálu k šumu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
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Kvantování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dirty="0"/>
              <a:t>
</a:t>
            </a:r>
            <a:r>
              <a:rPr lang="en-US" altLang="en-US" b="1" dirty="0" err="1">
                <a:solidFill>
                  <a:srgbClr val="FF0000"/>
                </a:solidFill>
              </a:rPr>
              <a:t>Shrnutí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5871566-CE1C-4FA0-928B-085E6268A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73</a:t>
            </a:fld>
            <a:r>
              <a:rPr lang="cs-CZ"/>
              <a:t> / 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69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>
            <a:extLst>
              <a:ext uri="{FF2B5EF4-FFF2-40B4-BE49-F238E27FC236}">
                <a16:creationId xmlns:a16="http://schemas.microsoft.com/office/drawing/2014/main" id="{FF1A7145-0F08-1063-5BB6-1ED99AA2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Shrnutí</a:t>
            </a:r>
            <a:r>
              <a:rPr lang="en-US" altLang="en-US" dirty="0"/>
              <a:t>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1" name="Zástupný symbol pro obsah 2">
                <a:extLst>
                  <a:ext uri="{FF2B5EF4-FFF2-40B4-BE49-F238E27FC236}">
                    <a16:creationId xmlns:a16="http://schemas.microsoft.com/office/drawing/2014/main" id="{8D0AE287-30B0-E2B1-5797-9EA7E8BA0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0802416" cy="4924425"/>
              </a:xfrm>
            </p:spPr>
            <p:txBody>
              <a:bodyPr/>
              <a:lstStyle/>
              <a:p>
                <a:pPr eaLnBrk="1" hangingPunct="1"/>
                <a:r>
                  <a:rPr lang="cs-CZ" altLang="en-US" dirty="0" err="1"/>
                  <a:t>Stacionarita</a:t>
                </a:r>
                <a:r>
                  <a:rPr lang="cs-CZ" altLang="en-US" dirty="0"/>
                  <a:t> – chování náhodného signálu není závislé na čase</a:t>
                </a:r>
                <a:r>
                  <a:rPr lang="en-US" altLang="en-US" dirty="0"/>
                  <a:t>. </a:t>
                </a:r>
                <a:endParaRPr lang="cs-CZ" altLang="en-US" dirty="0"/>
              </a:p>
              <a:p>
                <a:pPr eaLnBrk="1" hangingPunct="1"/>
                <a:r>
                  <a:rPr lang="cs-CZ" altLang="en-US" dirty="0"/>
                  <a:t>Ergodicita – vše lze odhadnout z jedné realizace</a:t>
                </a:r>
              </a:p>
              <a:p>
                <a:pPr lvl="1" eaLnBrk="1" hangingPunct="1"/>
                <a:r>
                  <a:rPr lang="en-US" altLang="en-US" dirty="0" err="1"/>
                  <a:t>Souborové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odhady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jsou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nahrazeny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časovými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odhady</a:t>
                </a:r>
                <a:r>
                  <a:rPr lang="en-US" altLang="en-US" dirty="0"/>
                  <a:t>. </a:t>
                </a:r>
              </a:p>
              <a:p>
                <a:pPr eaLnBrk="1" hangingPunct="1"/>
                <a:r>
                  <a:rPr lang="en-US" altLang="en-US" dirty="0" err="1"/>
                  <a:t>Korelační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koeficienty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R[k]</a:t>
                </a:r>
                <a:r>
                  <a:rPr lang="en-US" altLang="en-US" dirty="0"/>
                  <a:t> </a:t>
                </a:r>
                <a:r>
                  <a:rPr lang="pl-PL" altLang="en-US" dirty="0"/>
                  <a:t>lze snadno odhadnout ze signálu</a:t>
                </a:r>
                <a:endParaRPr lang="en-US" altLang="en-US" dirty="0"/>
              </a:p>
              <a:p>
                <a:pPr lvl="1" eaLnBrk="1" hangingPunct="1"/>
                <a:r>
                  <a:rPr lang="cs-CZ" altLang="en-US" b="1" dirty="0"/>
                  <a:t>Vychýlený</a:t>
                </a:r>
                <a:r>
                  <a:rPr lang="cs-CZ" altLang="en-US" dirty="0"/>
                  <a:t> odhad</a:t>
                </a:r>
                <a:r>
                  <a:rPr lang="en-US" altLang="en-US" dirty="0"/>
                  <a:t> – </a:t>
                </a:r>
                <a:r>
                  <a:rPr lang="en-US" altLang="en-US" dirty="0" err="1"/>
                  <a:t>při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vysokých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hodnotách</a:t>
                </a:r>
                <a:r>
                  <a:rPr lang="cs-CZ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err="1"/>
                  <a:t>vyblednou</a:t>
                </a:r>
                <a:endParaRPr lang="cs-CZ" altLang="en-US" dirty="0"/>
              </a:p>
              <a:p>
                <a:pPr lvl="1" eaLnBrk="1" hangingPunct="1"/>
                <a:r>
                  <a:rPr lang="cs-CZ" altLang="en-US" b="1" dirty="0" err="1"/>
                  <a:t>NEychýlený</a:t>
                </a:r>
                <a:r>
                  <a:rPr lang="cs-CZ" altLang="en-US" dirty="0"/>
                  <a:t> odhad</a:t>
                </a:r>
                <a:r>
                  <a:rPr lang="en-US" altLang="en-US" dirty="0"/>
                  <a:t> –</a:t>
                </a:r>
                <a:r>
                  <a:rPr lang="en-US" altLang="en-US" i="1" dirty="0"/>
                  <a:t> </a:t>
                </a:r>
                <a:r>
                  <a:rPr lang="en-US" altLang="en-US" dirty="0" err="1"/>
                  <a:t>matematicky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správně</a:t>
                </a:r>
                <a:r>
                  <a:rPr lang="en-US" altLang="en-US" dirty="0"/>
                  <a:t>, ale </a:t>
                </a:r>
                <a:r>
                  <a:rPr lang="en-US" altLang="en-US" dirty="0" err="1"/>
                  <a:t>velmi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nerealizovatelná</a:t>
                </a:r>
                <a:r>
                  <a:rPr lang="en-US" altLang="en-US" dirty="0"/>
                  <a:t> pro </a:t>
                </a:r>
                <a:r>
                  <a:rPr lang="en-US" altLang="en-US" dirty="0" err="1"/>
                  <a:t>vysoké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hodnoty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i="1" dirty="0"/>
              </a:p>
              <a:p>
                <a:pPr eaLnBrk="1" hangingPunct="1"/>
                <a:r>
                  <a:rPr lang="en-US" altLang="en-US" dirty="0"/>
                  <a:t>Spektrum </a:t>
                </a:r>
                <a:r>
                  <a:rPr lang="en-US" altLang="en-US" dirty="0" err="1"/>
                  <a:t>náhodných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signálů</a:t>
                </a:r>
                <a:r>
                  <a:rPr lang="en-US" altLang="en-US" dirty="0"/>
                  <a:t> je </a:t>
                </a:r>
                <a:r>
                  <a:rPr lang="en-US" altLang="en-US" dirty="0" err="1"/>
                  <a:t>dáno</a:t>
                </a:r>
                <a:r>
                  <a:rPr lang="en-US" altLang="en-US" dirty="0"/>
                  <a:t> v</a:t>
                </a:r>
                <a:r>
                  <a:rPr lang="cs-CZ" altLang="en-US" dirty="0"/>
                  <a:t>spektrální hustotou výkonu </a:t>
                </a:r>
                <a:r>
                  <a:rPr lang="en-US" altLang="en-US" dirty="0"/>
                  <a:t>(PSD)</a:t>
                </a:r>
              </a:p>
              <a:p>
                <a:pPr lvl="1" eaLnBrk="1" hangingPunct="1"/>
                <a:r>
                  <a:rPr lang="en-US" altLang="en-US" dirty="0" err="1"/>
                  <a:t>Lze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odhadnout</a:t>
                </a:r>
                <a:r>
                  <a:rPr lang="en-US" altLang="en-US" dirty="0"/>
                  <a:t> z </a:t>
                </a:r>
                <a:r>
                  <a:rPr lang="en-US" altLang="en-US" dirty="0" err="1"/>
                  <a:t>korelačních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koeficientů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pomocí</a:t>
                </a:r>
                <a:r>
                  <a:rPr lang="en-US" altLang="en-US" dirty="0"/>
                  <a:t> DTFT (Wiener-</a:t>
                </a:r>
                <a:r>
                  <a:rPr lang="en-US" altLang="en-US" dirty="0" err="1"/>
                  <a:t>Khinchin</a:t>
                </a:r>
                <a:r>
                  <a:rPr lang="en-US" altLang="en-US" dirty="0"/>
                  <a:t>) </a:t>
                </a:r>
              </a:p>
              <a:p>
                <a:pPr lvl="1" eaLnBrk="1" hangingPunct="1"/>
                <a:r>
                  <a:rPr lang="en-US" altLang="en-US" dirty="0"/>
                  <a:t>… </a:t>
                </a:r>
                <a:r>
                  <a:rPr lang="en-US" altLang="en-US" dirty="0" err="1"/>
                  <a:t>nebo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přímo</a:t>
                </a:r>
                <a:r>
                  <a:rPr lang="en-US" altLang="en-US" dirty="0"/>
                  <a:t> ze </a:t>
                </a:r>
                <a:r>
                  <a:rPr lang="en-US" altLang="en-US" dirty="0" err="1"/>
                  <a:t>signálu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robustnost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může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být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problém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takže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přemýšlejte</a:t>
                </a:r>
                <a:r>
                  <a:rPr lang="en-US" altLang="en-US" dirty="0"/>
                  <a:t> o </a:t>
                </a:r>
                <a:r>
                  <a:rPr lang="en-US" altLang="en-US" dirty="0" err="1"/>
                  <a:t>zprůměrování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několika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odhadů</a:t>
                </a:r>
                <a:r>
                  <a:rPr lang="en-US" altLang="en-US" dirty="0"/>
                  <a:t> (Welch). </a:t>
                </a:r>
                <a:endParaRPr lang="cs-CZ" altLang="en-US" dirty="0"/>
              </a:p>
            </p:txBody>
          </p:sp>
        </mc:Choice>
        <mc:Fallback xmlns="">
          <p:sp>
            <p:nvSpPr>
              <p:cNvPr id="73731" name="Zástupný symbol pro obsah 2">
                <a:extLst>
                  <a:ext uri="{FF2B5EF4-FFF2-40B4-BE49-F238E27FC236}">
                    <a16:creationId xmlns:a16="http://schemas.microsoft.com/office/drawing/2014/main" id="{8D0AE287-30B0-E2B1-5797-9EA7E8BA0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0802416" cy="4924425"/>
              </a:xfrm>
              <a:blipFill>
                <a:blip r:embed="rId2"/>
                <a:stretch>
                  <a:fillRect l="-1016" t="-2107" r="-7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753E926-5E65-1A94-EBA3-58AEEC5A8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74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>
            <a:extLst>
              <a:ext uri="{FF2B5EF4-FFF2-40B4-BE49-F238E27FC236}">
                <a16:creationId xmlns:a16="http://schemas.microsoft.com/office/drawing/2014/main" id="{5BACF7E3-22A5-D4B9-904F-17DFC2D5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Shrnutí</a:t>
            </a:r>
            <a:r>
              <a:rPr lang="en-US" altLang="en-US" dirty="0"/>
              <a:t>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0E5C25-F000-50A1-1531-332DE5008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20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/>
              <a:t>Sílu</a:t>
            </a:r>
            <a:r>
              <a:rPr lang="en-US" dirty="0"/>
              <a:t> </a:t>
            </a:r>
            <a:r>
              <a:rPr lang="en-US" dirty="0" err="1"/>
              <a:t>náhodného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odhadnout</a:t>
            </a:r>
            <a:r>
              <a:rPr lang="en-US" dirty="0"/>
              <a:t> </a:t>
            </a:r>
            <a:r>
              <a:rPr lang="en-US" dirty="0" err="1"/>
              <a:t>několika</a:t>
            </a:r>
            <a:r>
              <a:rPr lang="en-US" dirty="0"/>
              <a:t> </a:t>
            </a:r>
            <a:r>
              <a:rPr lang="en-US" dirty="0" err="1"/>
              <a:t>způsoby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definice</a:t>
            </a:r>
            <a:r>
              <a:rPr lang="en-US" dirty="0"/>
              <a:t>, </a:t>
            </a:r>
            <a:r>
              <a:rPr lang="en-US" i="1" dirty="0"/>
              <a:t>R[0]</a:t>
            </a:r>
            <a:r>
              <a:rPr lang="en-US" dirty="0"/>
              <a:t>, </a:t>
            </a:r>
            <a:r>
              <a:rPr lang="cs-CZ" dirty="0"/>
              <a:t>rozptyl</a:t>
            </a:r>
            <a:r>
              <a:rPr lang="en-US" dirty="0"/>
              <a:t>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dirty="0" err="1"/>
              <a:t>integrace</a:t>
            </a:r>
            <a:r>
              <a:rPr lang="en-US" dirty="0"/>
              <a:t> PSD. </a:t>
            </a:r>
          </a:p>
          <a:p>
            <a:pPr lvl="1">
              <a:defRPr/>
            </a:pPr>
            <a:r>
              <a:rPr lang="en-US" dirty="0" err="1"/>
              <a:t>Nepotřebujeme</a:t>
            </a:r>
            <a:r>
              <a:rPr lang="en-US" dirty="0"/>
              <a:t> </a:t>
            </a:r>
            <a:r>
              <a:rPr lang="en-US" dirty="0" err="1"/>
              <a:t>vidět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, </a:t>
            </a:r>
            <a:r>
              <a:rPr lang="en-US" dirty="0" err="1"/>
              <a:t>abychom</a:t>
            </a:r>
            <a:r>
              <a:rPr lang="en-US" dirty="0"/>
              <a:t> </a:t>
            </a:r>
            <a:r>
              <a:rPr lang="en-US" dirty="0" err="1"/>
              <a:t>odhadli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cs-CZ" dirty="0"/>
              <a:t>energii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cs-CZ" dirty="0"/>
              <a:t>Energie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frekvenčním</a:t>
            </a:r>
            <a:r>
              <a:rPr lang="en-US" dirty="0"/>
              <a:t> </a:t>
            </a:r>
            <a:r>
              <a:rPr lang="en-US" dirty="0" err="1"/>
              <a:t>pásmu</a:t>
            </a:r>
            <a:r>
              <a:rPr lang="en-US" dirty="0"/>
              <a:t> je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integrací</a:t>
            </a:r>
            <a:r>
              <a:rPr lang="en-US" dirty="0"/>
              <a:t> PSD, </a:t>
            </a:r>
            <a:r>
              <a:rPr lang="en-US" dirty="0" err="1"/>
              <a:t>násobte</a:t>
            </a:r>
            <a:r>
              <a:rPr lang="en-US" dirty="0"/>
              <a:t> 2. </a:t>
            </a:r>
          </a:p>
          <a:p>
            <a:pPr>
              <a:defRPr/>
            </a:pPr>
            <a:r>
              <a:rPr lang="en-US" dirty="0" err="1"/>
              <a:t>Bílý</a:t>
            </a:r>
            <a:r>
              <a:rPr lang="en-US" dirty="0"/>
              <a:t> </a:t>
            </a:r>
            <a:r>
              <a:rPr lang="en-US" dirty="0" err="1"/>
              <a:t>šum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ploch</a:t>
            </a:r>
            <a:r>
              <a:rPr lang="cs-CZ" dirty="0"/>
              <a:t>ou </a:t>
            </a:r>
            <a:r>
              <a:rPr lang="en-US" dirty="0"/>
              <a:t>PSD </a:t>
            </a:r>
          </a:p>
          <a:p>
            <a:pPr lvl="1">
              <a:defRPr/>
            </a:pPr>
            <a:r>
              <a:rPr lang="en-US" dirty="0" err="1"/>
              <a:t>Protože</a:t>
            </a:r>
            <a:r>
              <a:rPr lang="en-US" dirty="0"/>
              <a:t> PSD je DTFT </a:t>
            </a:r>
            <a:r>
              <a:rPr lang="en-US" dirty="0" err="1"/>
              <a:t>korelačních</a:t>
            </a:r>
            <a:r>
              <a:rPr lang="en-US" dirty="0"/>
              <a:t> </a:t>
            </a:r>
            <a:r>
              <a:rPr lang="en-US" dirty="0" err="1"/>
              <a:t>koeficientů</a:t>
            </a:r>
            <a:r>
              <a:rPr lang="en-US" dirty="0"/>
              <a:t>,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ploché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pro </a:t>
            </a:r>
            <a:r>
              <a:rPr lang="en-US" i="1" dirty="0"/>
              <a:t>R[0] </a:t>
            </a:r>
            <a:r>
              <a:rPr lang="en-US" dirty="0" err="1"/>
              <a:t>nenulové</a:t>
            </a:r>
            <a:r>
              <a:rPr lang="en-US" dirty="0"/>
              <a:t> a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ostatní</a:t>
            </a:r>
            <a:r>
              <a:rPr lang="en-US" dirty="0"/>
              <a:t> </a:t>
            </a:r>
            <a:r>
              <a:rPr lang="en-US" dirty="0" err="1"/>
              <a:t>nulové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en-US" dirty="0"/>
              <a:t>To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platit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pro </a:t>
            </a:r>
            <a:r>
              <a:rPr lang="en-US" dirty="0" err="1"/>
              <a:t>náhodný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en-US" dirty="0"/>
              <a:t> s </a:t>
            </a:r>
            <a:r>
              <a:rPr lang="en-US" dirty="0" err="1"/>
              <a:t>nekorelovanými</a:t>
            </a:r>
            <a:r>
              <a:rPr lang="en-US" dirty="0"/>
              <a:t> </a:t>
            </a:r>
            <a:r>
              <a:rPr lang="en-US" dirty="0" err="1"/>
              <a:t>vzorky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en-US" dirty="0" err="1"/>
              <a:t>Bělost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dána</a:t>
            </a:r>
            <a:r>
              <a:rPr lang="en-US" dirty="0"/>
              <a:t> </a:t>
            </a:r>
            <a:r>
              <a:rPr lang="en-US" dirty="0" err="1"/>
              <a:t>hodnotami</a:t>
            </a:r>
            <a:r>
              <a:rPr lang="en-US" dirty="0"/>
              <a:t> </a:t>
            </a:r>
            <a:r>
              <a:rPr lang="en-US" dirty="0" err="1"/>
              <a:t>vzorků</a:t>
            </a:r>
            <a:r>
              <a:rPr lang="en-US" dirty="0"/>
              <a:t> </a:t>
            </a:r>
            <a:r>
              <a:rPr lang="en-US" dirty="0" err="1"/>
              <a:t>náhodného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 err="1"/>
              <a:t>Náhodné</a:t>
            </a:r>
            <a:r>
              <a:rPr lang="en-US" dirty="0"/>
              <a:t> </a:t>
            </a:r>
            <a:r>
              <a:rPr lang="en-US" dirty="0" err="1"/>
              <a:t>signály</a:t>
            </a:r>
            <a:r>
              <a:rPr lang="en-US" dirty="0"/>
              <a:t> (</a:t>
            </a:r>
            <a:r>
              <a:rPr lang="en-US" dirty="0" err="1"/>
              <a:t>stejně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jakékoli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)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filtrovat</a:t>
            </a:r>
            <a:endParaRPr lang="en-US" dirty="0"/>
          </a:p>
          <a:p>
            <a:pPr lvl="1">
              <a:defRPr/>
            </a:pPr>
            <a:r>
              <a:rPr lang="en-US" dirty="0"/>
              <a:t>“</a:t>
            </a:r>
            <a:r>
              <a:rPr lang="cs-CZ" dirty="0"/>
              <a:t>umocněné</a:t>
            </a:r>
            <a:r>
              <a:rPr lang="en-US" dirty="0"/>
              <a:t>” </a:t>
            </a:r>
            <a:r>
              <a:rPr lang="en-US" dirty="0" err="1"/>
              <a:t>frekvenční</a:t>
            </a:r>
            <a:r>
              <a:rPr lang="en-US" dirty="0"/>
              <a:t> </a:t>
            </a:r>
            <a:r>
              <a:rPr lang="en-US" dirty="0" err="1"/>
              <a:t>charakteristiky</a:t>
            </a:r>
            <a:r>
              <a:rPr lang="cs-CZ" dirty="0"/>
              <a:t> </a:t>
            </a:r>
            <a:r>
              <a:rPr lang="en-US" dirty="0"/>
              <a:t>|</a:t>
            </a:r>
            <a:r>
              <a:rPr lang="en-US" i="1" dirty="0"/>
              <a:t>G(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i="1" dirty="0"/>
              <a:t>)</a:t>
            </a:r>
            <a:r>
              <a:rPr lang="en-US" dirty="0"/>
              <a:t>|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modifikuje</a:t>
            </a:r>
            <a:r>
              <a:rPr lang="en-US" dirty="0"/>
              <a:t> PSD </a:t>
            </a:r>
            <a:r>
              <a:rPr lang="en-US" dirty="0" err="1"/>
              <a:t>náhodného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endParaRPr lang="en-US" dirty="0"/>
          </a:p>
          <a:p>
            <a:pPr lvl="1">
              <a:defRPr/>
            </a:pPr>
            <a:r>
              <a:rPr lang="en-US" dirty="0"/>
              <a:t>Po </a:t>
            </a:r>
            <a:r>
              <a:rPr lang="en-US" dirty="0" err="1"/>
              <a:t>filtrování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bílý</a:t>
            </a:r>
            <a:r>
              <a:rPr lang="en-US" dirty="0"/>
              <a:t> </a:t>
            </a:r>
            <a:r>
              <a:rPr lang="en-US" dirty="0" err="1"/>
              <a:t>šum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bílý</a:t>
            </a:r>
            <a:r>
              <a:rPr lang="en-US" dirty="0"/>
              <a:t>. 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0AFFBC-9DCF-D545-A82C-0A5307D4D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75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>
            <a:extLst>
              <a:ext uri="{FF2B5EF4-FFF2-40B4-BE49-F238E27FC236}">
                <a16:creationId xmlns:a16="http://schemas.microsoft.com/office/drawing/2014/main" id="{280AB90F-1DC0-C1C0-634F-62FC8D0F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Shrnutí</a:t>
            </a:r>
            <a:r>
              <a:rPr lang="en-US" altLang="en-US" dirty="0"/>
              <a:t> III</a:t>
            </a:r>
          </a:p>
        </p:txBody>
      </p:sp>
      <p:sp>
        <p:nvSpPr>
          <p:cNvPr id="75779" name="Zástupný symbol pro obsah 2">
            <a:extLst>
              <a:ext uri="{FF2B5EF4-FFF2-40B4-BE49-F238E27FC236}">
                <a16:creationId xmlns:a16="http://schemas.microsoft.com/office/drawing/2014/main" id="{0CADFC79-2391-5526-111C-A3907350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Poměr signálu k šumu </a:t>
            </a:r>
            <a:r>
              <a:rPr lang="en-US" altLang="en-US" dirty="0"/>
              <a:t>(SNR) </a:t>
            </a:r>
            <a:r>
              <a:rPr lang="en-US" altLang="en-US" dirty="0" err="1"/>
              <a:t>udává</a:t>
            </a:r>
            <a:r>
              <a:rPr lang="en-US" altLang="en-US" dirty="0"/>
              <a:t> </a:t>
            </a:r>
            <a:r>
              <a:rPr lang="en-US" altLang="en-US" dirty="0" err="1"/>
              <a:t>poměr</a:t>
            </a:r>
            <a:r>
              <a:rPr lang="en-US" altLang="en-US" dirty="0"/>
              <a:t> </a:t>
            </a:r>
            <a:r>
              <a:rPr lang="en-US" altLang="en-US" dirty="0" err="1"/>
              <a:t>dobrých</a:t>
            </a:r>
            <a:r>
              <a:rPr lang="en-US" altLang="en-US" dirty="0"/>
              <a:t> a </a:t>
            </a:r>
            <a:r>
              <a:rPr lang="en-US" altLang="en-US" dirty="0" err="1"/>
              <a:t>špatných</a:t>
            </a:r>
            <a:r>
              <a:rPr lang="en-US" altLang="en-US" dirty="0"/>
              <a:t> </a:t>
            </a:r>
            <a:r>
              <a:rPr lang="en-US" altLang="en-US" dirty="0" err="1"/>
              <a:t>signálů</a:t>
            </a:r>
            <a:r>
              <a:rPr lang="en-US" altLang="en-US" dirty="0"/>
              <a:t>, je v </a:t>
            </a:r>
            <a:r>
              <a:rPr lang="en-US" altLang="en-US" dirty="0" err="1"/>
              <a:t>decibelech</a:t>
            </a:r>
            <a:r>
              <a:rPr lang="en-US" altLang="en-US" dirty="0"/>
              <a:t>. </a:t>
            </a:r>
          </a:p>
          <a:p>
            <a:pPr lvl="1"/>
            <a:r>
              <a:rPr lang="cs-CZ" altLang="en-US" dirty="0"/>
              <a:t>Kladné</a:t>
            </a:r>
            <a:r>
              <a:rPr lang="en-US" altLang="en-US" dirty="0"/>
              <a:t> SNR: </a:t>
            </a:r>
            <a:r>
              <a:rPr lang="en-US" altLang="en-US" dirty="0" err="1"/>
              <a:t>dobrý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je </a:t>
            </a:r>
            <a:r>
              <a:rPr lang="en-US" altLang="en-US" dirty="0" err="1"/>
              <a:t>silnější</a:t>
            </a:r>
            <a:r>
              <a:rPr lang="en-US" altLang="en-US" dirty="0"/>
              <a:t>. </a:t>
            </a:r>
          </a:p>
          <a:p>
            <a:pPr lvl="1"/>
            <a:r>
              <a:rPr lang="cs-CZ" altLang="en-US" dirty="0"/>
              <a:t>Záporné</a:t>
            </a:r>
            <a:r>
              <a:rPr lang="en-US" altLang="en-US" dirty="0"/>
              <a:t> SNR: </a:t>
            </a:r>
            <a:r>
              <a:rPr lang="en-US" altLang="en-US" dirty="0" err="1"/>
              <a:t>špatný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je </a:t>
            </a:r>
            <a:r>
              <a:rPr lang="en-US" altLang="en-US" dirty="0" err="1"/>
              <a:t>silnější</a:t>
            </a:r>
            <a:r>
              <a:rPr lang="en-US" altLang="en-US" dirty="0"/>
              <a:t> </a:t>
            </a:r>
          </a:p>
          <a:p>
            <a:pPr lvl="1"/>
            <a:r>
              <a:rPr lang="cs-CZ" altLang="en-US" dirty="0"/>
              <a:t>Nulové</a:t>
            </a:r>
            <a:r>
              <a:rPr lang="en-US" altLang="en-US" dirty="0"/>
              <a:t> SNR: </a:t>
            </a:r>
            <a:r>
              <a:rPr lang="en-US" altLang="en-US" dirty="0" err="1"/>
              <a:t>Mají</a:t>
            </a:r>
            <a:r>
              <a:rPr lang="en-US" altLang="en-US" dirty="0"/>
              <a:t> </a:t>
            </a:r>
            <a:r>
              <a:rPr lang="en-US" altLang="en-US" dirty="0" err="1"/>
              <a:t>stejné</a:t>
            </a:r>
            <a:r>
              <a:rPr lang="en-US" altLang="en-US" dirty="0"/>
              <a:t> </a:t>
            </a:r>
            <a:r>
              <a:rPr lang="cs-CZ" altLang="en-US" dirty="0"/>
              <a:t>energie</a:t>
            </a:r>
            <a:r>
              <a:rPr lang="en-US" altLang="en-US" dirty="0"/>
              <a:t>. </a:t>
            </a:r>
          </a:p>
          <a:p>
            <a:r>
              <a:rPr lang="en-US" altLang="en-US" dirty="0" err="1"/>
              <a:t>Kvantování</a:t>
            </a:r>
            <a:r>
              <a:rPr lang="en-US" altLang="en-US" dirty="0"/>
              <a:t> </a:t>
            </a:r>
            <a:r>
              <a:rPr lang="en-US" altLang="en-US" dirty="0" err="1"/>
              <a:t>zavádí</a:t>
            </a:r>
            <a:r>
              <a:rPr lang="en-US" altLang="en-US" dirty="0"/>
              <a:t> </a:t>
            </a:r>
            <a:r>
              <a:rPr lang="en-US" altLang="en-US" dirty="0" err="1"/>
              <a:t>kvantizační</a:t>
            </a:r>
            <a:r>
              <a:rPr lang="en-US" altLang="en-US" dirty="0"/>
              <a:t> </a:t>
            </a:r>
            <a:r>
              <a:rPr lang="en-US" altLang="en-US" dirty="0" err="1"/>
              <a:t>šum</a:t>
            </a:r>
            <a:r>
              <a:rPr lang="en-US" altLang="en-US" dirty="0"/>
              <a:t>, </a:t>
            </a:r>
            <a:r>
              <a:rPr lang="en-US" altLang="en-US" dirty="0" err="1"/>
              <a:t>který</a:t>
            </a:r>
            <a:r>
              <a:rPr lang="en-US" altLang="en-US" dirty="0"/>
              <a:t> </a:t>
            </a:r>
            <a:r>
              <a:rPr lang="en-US" altLang="en-US" dirty="0" err="1"/>
              <a:t>poškozuje</a:t>
            </a:r>
            <a:r>
              <a:rPr lang="en-US" altLang="en-US" dirty="0"/>
              <a:t> </a:t>
            </a:r>
            <a:r>
              <a:rPr lang="en-US" altLang="en-US" dirty="0" err="1"/>
              <a:t>signál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SNR </a:t>
            </a:r>
            <a:r>
              <a:rPr lang="en-US" altLang="en-US" dirty="0" err="1"/>
              <a:t>lze</a:t>
            </a:r>
            <a:r>
              <a:rPr lang="en-US" altLang="en-US" dirty="0"/>
              <a:t> </a:t>
            </a:r>
            <a:r>
              <a:rPr lang="en-US" altLang="en-US" dirty="0" err="1"/>
              <a:t>určit</a:t>
            </a:r>
            <a:r>
              <a:rPr lang="en-US" altLang="en-US" dirty="0"/>
              <a:t> </a:t>
            </a:r>
            <a:r>
              <a:rPr lang="en-US" altLang="en-US" dirty="0" err="1"/>
              <a:t>výpočtem</a:t>
            </a:r>
            <a:r>
              <a:rPr lang="en-US" altLang="en-US" dirty="0"/>
              <a:t> </a:t>
            </a:r>
            <a:r>
              <a:rPr lang="en-US" altLang="en-US" dirty="0" err="1"/>
              <a:t>nebo</a:t>
            </a:r>
            <a:r>
              <a:rPr lang="en-US" altLang="en-US" dirty="0"/>
              <a:t> </a:t>
            </a:r>
            <a:r>
              <a:rPr lang="en-US" altLang="en-US" dirty="0" err="1"/>
              <a:t>teoreticky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 err="1"/>
              <a:t>Magická</a:t>
            </a:r>
            <a:r>
              <a:rPr lang="en-US" altLang="en-US" dirty="0"/>
              <a:t> </a:t>
            </a:r>
            <a:r>
              <a:rPr lang="en-US" altLang="en-US" dirty="0" err="1"/>
              <a:t>hodnota</a:t>
            </a:r>
            <a:r>
              <a:rPr lang="en-US" altLang="en-US" dirty="0"/>
              <a:t> </a:t>
            </a:r>
            <a:r>
              <a:rPr lang="en-US" altLang="en-US" b="1" dirty="0"/>
              <a:t>6 dB</a:t>
            </a:r>
            <a:r>
              <a:rPr lang="en-US" altLang="en-US" dirty="0"/>
              <a:t> pro 1 bit.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048730B-41EC-800F-67D3-D8BE58BAD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76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B440EAAC-A314-C5AA-085E-3521D7C0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Dokážeme odhadnout momenty přímo ze souboru realizací</a:t>
            </a:r>
            <a:endParaRPr lang="en-US" altLang="en-US" dirty="0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34B7E792-D085-BEF7-E2BF-A89E4CA33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Ouff1: tyhle známe ze střední školy…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 </a:t>
            </a:r>
            <a:endParaRPr lang="cs-CZ" altLang="en-US" dirty="0"/>
          </a:p>
          <a:p>
            <a:endParaRPr lang="cs-CZ" altLang="en-US" dirty="0"/>
          </a:p>
          <a:p>
            <a:endParaRPr lang="cs-CZ" altLang="en-US" dirty="0"/>
          </a:p>
          <a:p>
            <a:endParaRPr lang="cs-CZ" altLang="en-US" dirty="0"/>
          </a:p>
          <a:p>
            <a:r>
              <a:rPr lang="cs-CZ" altLang="en-US" dirty="0"/>
              <a:t>Ouff2: nemusíme se starat o to, zda má signál diskrétní nebo spojité </a:t>
            </a:r>
            <a:br>
              <a:rPr lang="cs-CZ" altLang="en-US" dirty="0"/>
            </a:br>
            <a:r>
              <a:rPr lang="cs-CZ" altLang="en-US" dirty="0"/>
              <a:t>            hodnoty </a:t>
            </a:r>
            <a:r>
              <a:rPr lang="en-US" altLang="en-US" dirty="0">
                <a:sym typeface="Wingdings" panose="05000000000000000000" pitchFamily="2" charset="2"/>
              </a:rPr>
              <a:t> </a:t>
            </a:r>
            <a:endParaRPr lang="en-US" altLang="en-US" dirty="0"/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89615D1C-3C1F-8A2C-A01F-6BD3005CD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420938"/>
            <a:ext cx="28908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ázek 5">
            <a:extLst>
              <a:ext uri="{FF2B5EF4-FFF2-40B4-BE49-F238E27FC236}">
                <a16:creationId xmlns:a16="http://schemas.microsoft.com/office/drawing/2014/main" id="{73E58B51-BDB0-FACE-C788-F93AD2338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2420938"/>
            <a:ext cx="4178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FA864C-CF53-8A4C-EBB8-A5F774F9A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</a:t>
            </a:fld>
            <a:r>
              <a:rPr lang="cs-CZ"/>
              <a:t> / 76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5">
            <a:extLst>
              <a:ext uri="{FF2B5EF4-FFF2-40B4-BE49-F238E27FC236}">
                <a16:creationId xmlns:a16="http://schemas.microsoft.com/office/drawing/2014/main" id="{1B0C5207-1718-EDF2-BFD6-C68F7E354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6040438"/>
            <a:ext cx="99123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Obrázek 10">
            <a:extLst>
              <a:ext uri="{FF2B5EF4-FFF2-40B4-BE49-F238E27FC236}">
                <a16:creationId xmlns:a16="http://schemas.microsoft.com/office/drawing/2014/main" id="{49227BC3-D143-DA9F-1405-4F904C96B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471863"/>
            <a:ext cx="77692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Nadpis 1">
            <a:extLst>
              <a:ext uri="{FF2B5EF4-FFF2-40B4-BE49-F238E27FC236}">
                <a16:creationId xmlns:a16="http://schemas.microsoft.com/office/drawing/2014/main" id="{91B469B2-BCB3-4E11-9764-0D0DFC29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Můžeme</a:t>
            </a:r>
            <a:r>
              <a:rPr lang="en-US" altLang="en-US" dirty="0"/>
              <a:t> </a:t>
            </a:r>
            <a:r>
              <a:rPr lang="en-US" altLang="en-US" dirty="0" err="1"/>
              <a:t>také</a:t>
            </a:r>
            <a:r>
              <a:rPr lang="en-US" altLang="en-US" dirty="0"/>
              <a:t> </a:t>
            </a:r>
            <a:r>
              <a:rPr lang="en-US" altLang="en-US" dirty="0" err="1"/>
              <a:t>odhadnout</a:t>
            </a:r>
            <a:r>
              <a:rPr lang="en-US" altLang="en-US" dirty="0"/>
              <a:t> </a:t>
            </a:r>
            <a:r>
              <a:rPr lang="en-US" altLang="en-US" dirty="0" err="1"/>
              <a:t>funkce</a:t>
            </a:r>
            <a:r>
              <a:rPr lang="en-US" altLang="en-US" dirty="0"/>
              <a:t> </a:t>
            </a:r>
            <a:r>
              <a:rPr lang="en-US" altLang="en-US" dirty="0" err="1"/>
              <a:t>popisující</a:t>
            </a:r>
            <a:r>
              <a:rPr lang="en-US" altLang="en-US" dirty="0"/>
              <a:t> </a:t>
            </a:r>
            <a:r>
              <a:rPr lang="en-US" altLang="en-US" dirty="0" err="1"/>
              <a:t>vztah</a:t>
            </a:r>
            <a:r>
              <a:rPr lang="en-US" altLang="en-US" dirty="0"/>
              <a:t> </a:t>
            </a:r>
            <a:r>
              <a:rPr lang="en-US" altLang="en-US" dirty="0" err="1"/>
              <a:t>dvou</a:t>
            </a:r>
            <a:r>
              <a:rPr lang="en-US" altLang="en-US" dirty="0"/>
              <a:t> </a:t>
            </a:r>
            <a:r>
              <a:rPr lang="en-US" altLang="en-US" dirty="0" err="1"/>
              <a:t>různých</a:t>
            </a:r>
            <a:r>
              <a:rPr lang="en-US" altLang="en-US" dirty="0"/>
              <a:t> </a:t>
            </a:r>
            <a:r>
              <a:rPr lang="en-US" altLang="en-US" dirty="0" err="1"/>
              <a:t>časů</a:t>
            </a:r>
            <a:r>
              <a:rPr lang="en-US" altLang="en-US" dirty="0"/>
              <a:t>: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 </a:t>
            </a:r>
            <a:r>
              <a:rPr lang="en-US" altLang="en-US" i="1" dirty="0"/>
              <a:t> </a:t>
            </a:r>
            <a:r>
              <a:rPr lang="cs-CZ" altLang="en-US" dirty="0"/>
              <a:t>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2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53B197-B469-6AB9-0F5E-CF91B019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Diskrétní</a:t>
            </a:r>
            <a:r>
              <a:rPr lang="en-US" dirty="0"/>
              <a:t> </a:t>
            </a:r>
            <a:r>
              <a:rPr lang="cs-CZ" dirty="0"/>
              <a:t>případ </a:t>
            </a:r>
            <a:r>
              <a:rPr lang="en-US" dirty="0"/>
              <a:t>– </a:t>
            </a:r>
            <a:r>
              <a:rPr lang="en-US" dirty="0" err="1">
                <a:solidFill>
                  <a:srgbClr val="1436CA"/>
                </a:solidFill>
              </a:rPr>
              <a:t>sdru</a:t>
            </a:r>
            <a:r>
              <a:rPr lang="cs-CZ" dirty="0" err="1">
                <a:solidFill>
                  <a:srgbClr val="1436CA"/>
                </a:solidFill>
              </a:rPr>
              <a:t>žené</a:t>
            </a:r>
            <a:r>
              <a:rPr lang="cs-CZ" dirty="0">
                <a:solidFill>
                  <a:srgbClr val="1436CA"/>
                </a:solidFill>
              </a:rPr>
              <a:t> pravděpodobnosti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lvl="1">
              <a:defRPr/>
            </a:pPr>
            <a:r>
              <a:rPr lang="en-US" dirty="0"/>
              <a:t>How many times did we see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en-US" dirty="0"/>
              <a:t>equal </a:t>
            </a:r>
            <a:r>
              <a:rPr lang="en-US" i="1" dirty="0"/>
              <a:t>X</a:t>
            </a:r>
            <a:r>
              <a:rPr lang="en-US" i="1" baseline="-25000" dirty="0"/>
              <a:t>i </a:t>
            </a:r>
            <a:r>
              <a:rPr lang="en-US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 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cs-CZ" altLang="en-US" dirty="0" err="1"/>
              <a:t>equal</a:t>
            </a:r>
            <a:r>
              <a:rPr lang="cs-CZ" altLang="en-US" dirty="0"/>
              <a:t> </a:t>
            </a:r>
            <a:r>
              <a:rPr lang="en-US" i="1" dirty="0"/>
              <a:t>X</a:t>
            </a:r>
            <a:r>
              <a:rPr lang="cs-CZ" i="1" baseline="-25000" dirty="0"/>
              <a:t>j</a:t>
            </a:r>
            <a:r>
              <a:rPr lang="en-US" i="1" baseline="-25000" dirty="0"/>
              <a:t> </a:t>
            </a:r>
            <a:r>
              <a:rPr lang="en-US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en-US" altLang="en-US" i="1" dirty="0"/>
              <a:t>n</a:t>
            </a:r>
            <a:r>
              <a:rPr lang="cs-CZ" altLang="en-US" i="1" baseline="-25000" dirty="0"/>
              <a:t>2</a:t>
            </a:r>
            <a:r>
              <a:rPr lang="en-US" altLang="en-US" i="1" baseline="-25000" dirty="0"/>
              <a:t> </a:t>
            </a:r>
            <a:r>
              <a:rPr lang="cs-CZ" altLang="en-US" dirty="0"/>
              <a:t>?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Spojitý případ - </a:t>
            </a:r>
            <a:r>
              <a:rPr lang="en-US" dirty="0" err="1">
                <a:solidFill>
                  <a:srgbClr val="1436CA"/>
                </a:solidFill>
              </a:rPr>
              <a:t>sdru</a:t>
            </a:r>
            <a:r>
              <a:rPr lang="cs-CZ" dirty="0" err="1">
                <a:solidFill>
                  <a:srgbClr val="1436CA"/>
                </a:solidFill>
              </a:rPr>
              <a:t>žená</a:t>
            </a:r>
            <a:r>
              <a:rPr lang="cs-CZ" dirty="0">
                <a:solidFill>
                  <a:srgbClr val="1436CA"/>
                </a:solidFill>
              </a:rPr>
              <a:t> funkce hustoty rozdělení pravděpodobnosti</a:t>
            </a:r>
            <a:endParaRPr lang="cs-CZ" dirty="0"/>
          </a:p>
          <a:p>
            <a:pPr>
              <a:defRPr/>
            </a:pPr>
            <a:endParaRPr lang="cs-CZ" sz="1800" dirty="0"/>
          </a:p>
          <a:p>
            <a:pPr lvl="1">
              <a:defRPr/>
            </a:pPr>
            <a:endParaRPr lang="cs-CZ" sz="800" dirty="0"/>
          </a:p>
          <a:p>
            <a:pPr lvl="1">
              <a:defRPr/>
            </a:pPr>
            <a:r>
              <a:rPr lang="cs-CZ" dirty="0"/>
              <a:t>Kolikrát jsme viděli hodnotu náhodného signálu v</a:t>
            </a:r>
            <a:r>
              <a:rPr lang="en-US" dirty="0"/>
              <a:t> </a:t>
            </a:r>
            <a:r>
              <a:rPr lang="en-US" i="1" dirty="0"/>
              <a:t>interval</a:t>
            </a:r>
            <a:r>
              <a:rPr lang="en-US" altLang="en-US" i="1" baseline="-25000" dirty="0"/>
              <a:t>1 </a:t>
            </a:r>
            <a:r>
              <a:rPr lang="cs-CZ" dirty="0"/>
              <a:t>v čase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</a:t>
            </a:r>
            <a:r>
              <a:rPr lang="cs-CZ" altLang="en-US" i="1" baseline="-25000" dirty="0"/>
              <a:t> </a:t>
            </a:r>
            <a:r>
              <a:rPr lang="cs-CZ" altLang="en-US" dirty="0"/>
              <a:t>a </a:t>
            </a:r>
            <a:r>
              <a:rPr lang="en-US" i="1" dirty="0"/>
              <a:t>interval</a:t>
            </a:r>
            <a:r>
              <a:rPr lang="cs-CZ" altLang="en-US" i="1" baseline="-25000" dirty="0"/>
              <a:t>2</a:t>
            </a:r>
            <a:r>
              <a:rPr lang="en-US" altLang="en-US" i="1" baseline="-25000" dirty="0"/>
              <a:t> </a:t>
            </a:r>
            <a:r>
              <a:rPr lang="cs-CZ" dirty="0"/>
              <a:t>v čase </a:t>
            </a:r>
            <a:r>
              <a:rPr lang="en-US" altLang="en-US" i="1" dirty="0"/>
              <a:t>n</a:t>
            </a:r>
            <a:r>
              <a:rPr lang="cs-CZ" altLang="en-US" i="1" baseline="-25000" dirty="0"/>
              <a:t>2</a:t>
            </a:r>
            <a:r>
              <a:rPr lang="en-US" altLang="en-US" i="1" baseline="-25000" dirty="0"/>
              <a:t> </a:t>
            </a:r>
            <a:r>
              <a:rPr lang="cs-CZ" altLang="en-US" dirty="0"/>
              <a:t>?</a:t>
            </a:r>
            <a:endParaRPr lang="en-US" dirty="0"/>
          </a:p>
        </p:txBody>
      </p:sp>
      <p:pic>
        <p:nvPicPr>
          <p:cNvPr id="23559" name="Obrázek 4">
            <a:extLst>
              <a:ext uri="{FF2B5EF4-FFF2-40B4-BE49-F238E27FC236}">
                <a16:creationId xmlns:a16="http://schemas.microsoft.com/office/drawing/2014/main" id="{AEBF56E8-A659-196F-404C-DA1B5D70F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348880"/>
            <a:ext cx="3024336" cy="5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ový bublinový popisek 8">
            <a:extLst>
              <a:ext uri="{FF2B5EF4-FFF2-40B4-BE49-F238E27FC236}">
                <a16:creationId xmlns:a16="http://schemas.microsoft.com/office/drawing/2014/main" id="{2CDCCBF5-EB13-789B-DB99-EA4CD7DDD1BC}"/>
              </a:ext>
            </a:extLst>
          </p:cNvPr>
          <p:cNvSpPr/>
          <p:nvPr/>
        </p:nvSpPr>
        <p:spPr>
          <a:xfrm>
            <a:off x="9482138" y="3668713"/>
            <a:ext cx="2592387" cy="565150"/>
          </a:xfrm>
          <a:prstGeom prst="wedgeRectCallout">
            <a:avLst>
              <a:gd name="adj1" fmla="val -148087"/>
              <a:gd name="adj2" fmla="val 13246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1 normalization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Obdélníkový bublinový popisek 9">
            <a:extLst>
              <a:ext uri="{FF2B5EF4-FFF2-40B4-BE49-F238E27FC236}">
                <a16:creationId xmlns:a16="http://schemas.microsoft.com/office/drawing/2014/main" id="{0F6194B3-21B5-A99F-02AD-E8076278CD54}"/>
              </a:ext>
            </a:extLst>
          </p:cNvPr>
          <p:cNvSpPr/>
          <p:nvPr/>
        </p:nvSpPr>
        <p:spPr>
          <a:xfrm>
            <a:off x="9983788" y="6356350"/>
            <a:ext cx="2208212" cy="488950"/>
          </a:xfrm>
          <a:prstGeom prst="wedgeRectCallout">
            <a:avLst>
              <a:gd name="adj1" fmla="val -106170"/>
              <a:gd name="adj2" fmla="val -2641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2 normalizations !!!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3562" name="Obrázek 1">
            <a:extLst>
              <a:ext uri="{FF2B5EF4-FFF2-40B4-BE49-F238E27FC236}">
                <a16:creationId xmlns:a16="http://schemas.microsoft.com/office/drawing/2014/main" id="{B65CBD4C-7E7B-05C6-4DA4-828E2C70A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4797151"/>
            <a:ext cx="275404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19355</TotalTime>
  <Words>4293</Words>
  <Application>Microsoft Office PowerPoint</Application>
  <PresentationFormat>Širokoúhlá obrazovka</PresentationFormat>
  <Paragraphs>526</Paragraphs>
  <Slides>76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76</vt:i4>
      </vt:variant>
    </vt:vector>
  </HeadingPairs>
  <TitlesOfParts>
    <vt:vector size="88" baseType="lpstr">
      <vt:lpstr>Arial</vt:lpstr>
      <vt:lpstr>Arial Black</vt:lpstr>
      <vt:lpstr>Calibri</vt:lpstr>
      <vt:lpstr>Calibri </vt:lpstr>
      <vt:lpstr>Calibri Light</vt:lpstr>
      <vt:lpstr>Cambria Math</vt:lpstr>
      <vt:lpstr>Courier New</vt:lpstr>
      <vt:lpstr>Segoe UI Web (East European)</vt:lpstr>
      <vt:lpstr>Symbol</vt:lpstr>
      <vt:lpstr>Wingdings</vt:lpstr>
      <vt:lpstr>Výchozí návrh</vt:lpstr>
      <vt:lpstr>1_Výchozí návrh</vt:lpstr>
      <vt:lpstr>Náhodné signály II</vt:lpstr>
      <vt:lpstr>Plán</vt:lpstr>
      <vt:lpstr>Soubor realizací – Přemýšlejte o tlačítku "Přehrát" ...</vt:lpstr>
      <vt:lpstr>Souborové odhady</vt:lpstr>
      <vt:lpstr>Rozsah náhodného signálu</vt:lpstr>
      <vt:lpstr>Umíme odhadnout funkce</vt:lpstr>
      <vt:lpstr>Můžeme také určit momenty</vt:lpstr>
      <vt:lpstr>Dokážeme odhadnout momenty přímo ze souboru realizací</vt:lpstr>
      <vt:lpstr>Můžeme také odhadnout funkce popisující vztah dvou různých časů: n1  a n2</vt:lpstr>
      <vt:lpstr>Naše data</vt:lpstr>
      <vt:lpstr>Plán</vt:lpstr>
      <vt:lpstr>Chová se náhodný signál v průběhu času stejným způsobem? </vt:lpstr>
      <vt:lpstr>Stacionarita</vt:lpstr>
      <vt:lpstr>Kontrola stacionarity</vt:lpstr>
      <vt:lpstr>Results</vt:lpstr>
      <vt:lpstr>Prezentace aplikace PowerPoint</vt:lpstr>
      <vt:lpstr>Prezentace aplikace PowerPoint</vt:lpstr>
      <vt:lpstr>Prezentace aplikace PowerPoint</vt:lpstr>
      <vt:lpstr>Plán</vt:lpstr>
      <vt:lpstr>Jedna realizace náhodného signálu</vt:lpstr>
      <vt:lpstr>Ergodicita</vt:lpstr>
      <vt:lpstr>Časové odhady</vt:lpstr>
      <vt:lpstr>Můžeme dokonce provádět časové odhady sdružených pravděpodobností a sdružených PDF</vt:lpstr>
      <vt:lpstr>Kontrola ergodicity</vt:lpstr>
      <vt:lpstr>Prezentace aplikace PowerPoint</vt:lpstr>
      <vt:lpstr>Kontrola stacionarity a ergodicity v (obvyklém) případě pouze jednoho náhodného signálu</vt:lpstr>
      <vt:lpstr>Plán</vt:lpstr>
      <vt:lpstr>Odhad korelačních koeficientů</vt:lpstr>
      <vt:lpstr>Vychýlený odhad R[k] </vt:lpstr>
      <vt:lpstr>Prezentace aplikace PowerPoint</vt:lpstr>
      <vt:lpstr>NEvychýlený odhad R[k]  </vt:lpstr>
      <vt:lpstr>Nebezpečí nevychýleného odhadu</vt:lpstr>
      <vt:lpstr>Prezentace aplikace PowerPoint</vt:lpstr>
      <vt:lpstr>Plán</vt:lpstr>
      <vt:lpstr>Spektrum náhodného signálu –  Spektrální hustota výkonu</vt:lpstr>
      <vt:lpstr>Odhadování G(ejω)  </vt:lpstr>
      <vt:lpstr>Praktické rady pro odhad G(ejω) z R[k] </vt:lpstr>
      <vt:lpstr>Prezentace aplikace PowerPoint</vt:lpstr>
      <vt:lpstr>Odhad PSD přímo ze signálu</vt:lpstr>
      <vt:lpstr>Prezentace aplikace PowerPoint</vt:lpstr>
      <vt:lpstr>Prezentace aplikace PowerPoint</vt:lpstr>
      <vt:lpstr>Zvýšení robustnosti DFT odhadu PSD</vt:lpstr>
      <vt:lpstr>Prezentace aplikace PowerPoint</vt:lpstr>
      <vt:lpstr>Plán</vt:lpstr>
      <vt:lpstr>Několik způsobů výpočtu energie náhodného signálu I</vt:lpstr>
      <vt:lpstr>Několik způsobů výpočtu energie náhodného signálu II</vt:lpstr>
      <vt:lpstr>Síla náhodného signálu ve frekvenčním pásmu</vt:lpstr>
      <vt:lpstr>Prezentace aplikace PowerPoint</vt:lpstr>
      <vt:lpstr>Plán</vt:lpstr>
      <vt:lpstr>Náhodný signál s nekorelovanými vzorky</vt:lpstr>
      <vt:lpstr>Uniformní bílý šum</vt:lpstr>
      <vt:lpstr>Prezentace aplikace PowerPoint</vt:lpstr>
      <vt:lpstr>Gaussovský (standardizovaný normální) bílý šum</vt:lpstr>
      <vt:lpstr>Prezentace aplikace PowerPoint</vt:lpstr>
      <vt:lpstr>Bílý šum s diskrétními hodnotami</vt:lpstr>
      <vt:lpstr>Prezentace aplikace PowerPoint</vt:lpstr>
      <vt:lpstr>Odhad PSD bílého šumu pomocí DFT ze signálu</vt:lpstr>
      <vt:lpstr>Prezentace aplikace PowerPoint</vt:lpstr>
      <vt:lpstr>Plán</vt:lpstr>
      <vt:lpstr>Zpracování bílého šumu pomocí digitálního filtru</vt:lpstr>
      <vt:lpstr>Vliv filtru na spektrum</vt:lpstr>
      <vt:lpstr>Plán</vt:lpstr>
      <vt:lpstr>Poměr signálu k šumu </vt:lpstr>
      <vt:lpstr>Praktické know-how v oblasti SNR</vt:lpstr>
      <vt:lpstr>Plán</vt:lpstr>
      <vt:lpstr>Principy kvantování</vt:lpstr>
      <vt:lpstr>Jak moc kvantizací poškozujeme signál? </vt:lpstr>
      <vt:lpstr>Prezentace aplikace PowerPoint</vt:lpstr>
      <vt:lpstr>Odhad SNR bez vidění signálu</vt:lpstr>
      <vt:lpstr>Určení energie chybového signálu</vt:lpstr>
      <vt:lpstr>Získání SNR</vt:lpstr>
      <vt:lpstr>Prezentace aplikace PowerPoint</vt:lpstr>
      <vt:lpstr>Plán</vt:lpstr>
      <vt:lpstr>Shrnutí I</vt:lpstr>
      <vt:lpstr>Shrnutí II</vt:lpstr>
      <vt:lpstr>Shrnutí III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Kalina Jan (260259)</cp:lastModifiedBy>
  <cp:revision>825</cp:revision>
  <cp:lastPrinted>2022-11-08T15:48:40Z</cp:lastPrinted>
  <dcterms:created xsi:type="dcterms:W3CDTF">2004-03-09T20:37:41Z</dcterms:created>
  <dcterms:modified xsi:type="dcterms:W3CDTF">2025-01-16T21:21:03Z</dcterms:modified>
</cp:coreProperties>
</file>