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681" r:id="rId2"/>
  </p:sldMasterIdLst>
  <p:notesMasterIdLst>
    <p:notesMasterId r:id="rId86"/>
  </p:notesMasterIdLst>
  <p:handoutMasterIdLst>
    <p:handoutMasterId r:id="rId87"/>
  </p:handoutMasterIdLst>
  <p:sldIdLst>
    <p:sldId id="256" r:id="rId3"/>
    <p:sldId id="473" r:id="rId4"/>
    <p:sldId id="392" r:id="rId5"/>
    <p:sldId id="393" r:id="rId6"/>
    <p:sldId id="394" r:id="rId7"/>
    <p:sldId id="396" r:id="rId8"/>
    <p:sldId id="508" r:id="rId9"/>
    <p:sldId id="476" r:id="rId10"/>
    <p:sldId id="514" r:id="rId11"/>
    <p:sldId id="516" r:id="rId12"/>
    <p:sldId id="515" r:id="rId13"/>
    <p:sldId id="401" r:id="rId14"/>
    <p:sldId id="477" r:id="rId15"/>
    <p:sldId id="517" r:id="rId16"/>
    <p:sldId id="402" r:id="rId17"/>
    <p:sldId id="519" r:id="rId18"/>
    <p:sldId id="509" r:id="rId19"/>
    <p:sldId id="409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521" r:id="rId28"/>
    <p:sldId id="522" r:id="rId29"/>
    <p:sldId id="523" r:id="rId30"/>
    <p:sldId id="524" r:id="rId31"/>
    <p:sldId id="525" r:id="rId32"/>
    <p:sldId id="526" r:id="rId33"/>
    <p:sldId id="486" r:id="rId34"/>
    <p:sldId id="527" r:id="rId35"/>
    <p:sldId id="510" r:id="rId36"/>
    <p:sldId id="419" r:id="rId37"/>
    <p:sldId id="488" r:id="rId38"/>
    <p:sldId id="421" r:id="rId39"/>
    <p:sldId id="423" r:id="rId40"/>
    <p:sldId id="424" r:id="rId41"/>
    <p:sldId id="425" r:id="rId42"/>
    <p:sldId id="426" r:id="rId43"/>
    <p:sldId id="429" r:id="rId44"/>
    <p:sldId id="430" r:id="rId45"/>
    <p:sldId id="489" r:id="rId46"/>
    <p:sldId id="528" r:id="rId47"/>
    <p:sldId id="529" r:id="rId48"/>
    <p:sldId id="530" r:id="rId49"/>
    <p:sldId id="531" r:id="rId50"/>
    <p:sldId id="532" r:id="rId51"/>
    <p:sldId id="490" r:id="rId52"/>
    <p:sldId id="533" r:id="rId53"/>
    <p:sldId id="440" r:id="rId54"/>
    <p:sldId id="443" r:id="rId55"/>
    <p:sldId id="493" r:id="rId56"/>
    <p:sldId id="491" r:id="rId57"/>
    <p:sldId id="534" r:id="rId58"/>
    <p:sldId id="511" r:id="rId59"/>
    <p:sldId id="494" r:id="rId60"/>
    <p:sldId id="495" r:id="rId61"/>
    <p:sldId id="536" r:id="rId62"/>
    <p:sldId id="537" r:id="rId63"/>
    <p:sldId id="538" r:id="rId64"/>
    <p:sldId id="539" r:id="rId65"/>
    <p:sldId id="496" r:id="rId66"/>
    <p:sldId id="535" r:id="rId67"/>
    <p:sldId id="497" r:id="rId68"/>
    <p:sldId id="498" r:id="rId69"/>
    <p:sldId id="540" r:id="rId70"/>
    <p:sldId id="499" r:id="rId71"/>
    <p:sldId id="500" r:id="rId72"/>
    <p:sldId id="541" r:id="rId73"/>
    <p:sldId id="459" r:id="rId74"/>
    <p:sldId id="501" r:id="rId75"/>
    <p:sldId id="512" r:id="rId76"/>
    <p:sldId id="462" r:id="rId77"/>
    <p:sldId id="503" r:id="rId78"/>
    <p:sldId id="504" r:id="rId79"/>
    <p:sldId id="505" r:id="rId80"/>
    <p:sldId id="506" r:id="rId81"/>
    <p:sldId id="513" r:id="rId82"/>
    <p:sldId id="468" r:id="rId83"/>
    <p:sldId id="469" r:id="rId84"/>
    <p:sldId id="470" r:id="rId85"/>
  </p:sldIdLst>
  <p:sldSz cx="12192000" cy="6858000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6CA"/>
    <a:srgbClr val="D6ECEE"/>
    <a:srgbClr val="1D9B3E"/>
    <a:srgbClr val="FF9900"/>
    <a:srgbClr val="FFFF00"/>
    <a:srgbClr val="3366CC"/>
    <a:srgbClr val="2200E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48D3F-A599-4369-AED7-4F04CAAC36A3}" v="90" dt="2025-01-16T23:54:17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2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55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0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ina Jan (260259)" userId="a7e6ec75-d3ba-42c7-b540-e3e8914f88d5" providerId="ADAL" clId="{1E18642D-77A3-45E9-89E7-2FE480E1A284}"/>
    <pc:docChg chg="undo redo custSel addSld delSld modSld modMainMaster">
      <pc:chgData name="Kalina Jan (260259)" userId="a7e6ec75-d3ba-42c7-b540-e3e8914f88d5" providerId="ADAL" clId="{1E18642D-77A3-45E9-89E7-2FE480E1A284}" dt="2024-12-22T16:21:12.398" v="1797"/>
      <pc:docMkLst>
        <pc:docMk/>
      </pc:docMkLst>
      <pc:sldChg chg="modSp add mod">
        <pc:chgData name="Kalina Jan (260259)" userId="a7e6ec75-d3ba-42c7-b540-e3e8914f88d5" providerId="ADAL" clId="{1E18642D-77A3-45E9-89E7-2FE480E1A284}" dt="2024-12-21T21:05:27.957" v="109" actId="12788"/>
        <pc:sldMkLst>
          <pc:docMk/>
          <pc:sldMk cId="1715337502" sldId="256"/>
        </pc:sldMkLst>
        <pc:spChg chg="mod">
          <ac:chgData name="Kalina Jan (260259)" userId="a7e6ec75-d3ba-42c7-b540-e3e8914f88d5" providerId="ADAL" clId="{1E18642D-77A3-45E9-89E7-2FE480E1A284}" dt="2024-12-21T21:04:14.845" v="27" actId="20577"/>
          <ac:spMkLst>
            <pc:docMk/>
            <pc:sldMk cId="1715337502" sldId="25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05:27.957" v="109" actId="12788"/>
          <ac:spMkLst>
            <pc:docMk/>
            <pc:sldMk cId="1715337502" sldId="256"/>
            <ac:spMk id="3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04:27.678" v="55" actId="20577"/>
          <ac:spMkLst>
            <pc:docMk/>
            <pc:sldMk cId="1715337502" sldId="256"/>
            <ac:spMk id="5" creationId="{C84FCD9C-E01E-EE09-2040-877B47527C4A}"/>
          </ac:spMkLst>
        </pc:spChg>
        <pc:spChg chg="mod">
          <ac:chgData name="Kalina Jan (260259)" userId="a7e6ec75-d3ba-42c7-b540-e3e8914f88d5" providerId="ADAL" clId="{1E18642D-77A3-45E9-89E7-2FE480E1A284}" dt="2024-12-21T21:04:20.054" v="29" actId="20577"/>
          <ac:spMkLst>
            <pc:docMk/>
            <pc:sldMk cId="1715337502" sldId="256"/>
            <ac:spMk id="6" creationId="{9E0ED99E-939F-1CB4-F716-49B140D46207}"/>
          </ac:spMkLst>
        </pc:spChg>
      </pc:sldChg>
      <pc:sldChg chg="del">
        <pc:chgData name="Kalina Jan (260259)" userId="a7e6ec75-d3ba-42c7-b540-e3e8914f88d5" providerId="ADAL" clId="{1E18642D-77A3-45E9-89E7-2FE480E1A284}" dt="2024-12-21T22:28:33.366" v="1791" actId="47"/>
        <pc:sldMkLst>
          <pc:docMk/>
          <pc:sldMk cId="0" sldId="260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392"/>
        </pc:sldMkLst>
        <pc:spChg chg="mod">
          <ac:chgData name="Kalina Jan (260259)" userId="a7e6ec75-d3ba-42c7-b540-e3e8914f88d5" providerId="ADAL" clId="{1E18642D-77A3-45E9-89E7-2FE480E1A284}" dt="2024-12-21T21:21:55.683" v="325" actId="20577"/>
          <ac:spMkLst>
            <pc:docMk/>
            <pc:sldMk cId="0" sldId="392"/>
            <ac:spMk id="512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393"/>
        </pc:sldMkLst>
        <pc:spChg chg="mod">
          <ac:chgData name="Kalina Jan (260259)" userId="a7e6ec75-d3ba-42c7-b540-e3e8914f88d5" providerId="ADAL" clId="{1E18642D-77A3-45E9-89E7-2FE480E1A284}" dt="2024-12-21T21:22:04.466" v="327" actId="1076"/>
          <ac:spMkLst>
            <pc:docMk/>
            <pc:sldMk cId="0" sldId="393"/>
            <ac:spMk id="6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22:42.004" v="328" actId="14100"/>
          <ac:spMkLst>
            <pc:docMk/>
            <pc:sldMk cId="0" sldId="393"/>
            <ac:spMk id="6147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394"/>
        </pc:sldMkLst>
        <pc:spChg chg="mod">
          <ac:chgData name="Kalina Jan (260259)" userId="a7e6ec75-d3ba-42c7-b540-e3e8914f88d5" providerId="ADAL" clId="{1E18642D-77A3-45E9-89E7-2FE480E1A284}" dt="2024-12-21T21:23:43.712" v="358" actId="20577"/>
          <ac:spMkLst>
            <pc:docMk/>
            <pc:sldMk cId="0" sldId="394"/>
            <ac:spMk id="1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23:02.026" v="335" actId="20577"/>
          <ac:spMkLst>
            <pc:docMk/>
            <pc:sldMk cId="0" sldId="394"/>
            <ac:spMk id="7171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396"/>
        </pc:sldMkLst>
        <pc:spChg chg="mod">
          <ac:chgData name="Kalina Jan (260259)" userId="a7e6ec75-d3ba-42c7-b540-e3e8914f88d5" providerId="ADAL" clId="{1E18642D-77A3-45E9-89E7-2FE480E1A284}" dt="2024-12-21T21:26:15.578" v="378" actId="20577"/>
          <ac:spMkLst>
            <pc:docMk/>
            <pc:sldMk cId="0" sldId="396"/>
            <ac:spMk id="9220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01"/>
        </pc:sldMkLst>
        <pc:spChg chg="mod">
          <ac:chgData name="Kalina Jan (260259)" userId="a7e6ec75-d3ba-42c7-b540-e3e8914f88d5" providerId="ADAL" clId="{1E18642D-77A3-45E9-89E7-2FE480E1A284}" dt="2024-12-21T21:31:01.537" v="513" actId="20577"/>
          <ac:spMkLst>
            <pc:docMk/>
            <pc:sldMk cId="0" sldId="401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02"/>
        </pc:sldMkLst>
        <pc:spChg chg="mod">
          <ac:chgData name="Kalina Jan (260259)" userId="a7e6ec75-d3ba-42c7-b540-e3e8914f88d5" providerId="ADAL" clId="{1E18642D-77A3-45E9-89E7-2FE480E1A284}" dt="2024-12-21T21:32:57.558" v="542" actId="113"/>
          <ac:spMkLst>
            <pc:docMk/>
            <pc:sldMk cId="0" sldId="402"/>
            <ac:spMk id="15363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33:33.892" v="550" actId="114"/>
          <ac:spMkLst>
            <pc:docMk/>
            <pc:sldMk cId="0" sldId="402"/>
            <ac:spMk id="15364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09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19"/>
        </pc:sldMkLst>
        <pc:spChg chg="mod">
          <ac:chgData name="Kalina Jan (260259)" userId="a7e6ec75-d3ba-42c7-b540-e3e8914f88d5" providerId="ADAL" clId="{1E18642D-77A3-45E9-89E7-2FE480E1A284}" dt="2024-12-21T21:49:27.266" v="932" actId="27636"/>
          <ac:spMkLst>
            <pc:docMk/>
            <pc:sldMk cId="0" sldId="419"/>
            <ac:spMk id="3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49:31.947" v="937" actId="1035"/>
          <ac:spMkLst>
            <pc:docMk/>
            <pc:sldMk cId="0" sldId="419"/>
            <ac:spMk id="32770" creationId="{00000000-0000-0000-0000-000000000000}"/>
          </ac:spMkLst>
        </pc:spChg>
      </pc:sldChg>
      <pc:sldChg chg="modSp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21"/>
        </pc:sldMkLst>
      </pc:sldChg>
      <pc:sldChg chg="modSp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23"/>
        </pc:sldMkLst>
      </pc:sldChg>
      <pc:sldChg chg="modSp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24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25"/>
        </pc:sldMkLst>
        <pc:spChg chg="mod">
          <ac:chgData name="Kalina Jan (260259)" userId="a7e6ec75-d3ba-42c7-b540-e3e8914f88d5" providerId="ADAL" clId="{1E18642D-77A3-45E9-89E7-2FE480E1A284}" dt="2024-12-21T21:52:41.599" v="973" actId="20577"/>
          <ac:spMkLst>
            <pc:docMk/>
            <pc:sldMk cId="0" sldId="425"/>
            <ac:spMk id="37891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26"/>
        </pc:sldMkLst>
        <pc:spChg chg="mod ord">
          <ac:chgData name="Kalina Jan (260259)" userId="a7e6ec75-d3ba-42c7-b540-e3e8914f88d5" providerId="ADAL" clId="{1E18642D-77A3-45E9-89E7-2FE480E1A284}" dt="2024-12-21T21:53:15.094" v="991" actId="113"/>
          <ac:spMkLst>
            <pc:docMk/>
            <pc:sldMk cId="0" sldId="426"/>
            <ac:spMk id="38915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29"/>
        </pc:sldMkLst>
        <pc:spChg chg="mod">
          <ac:chgData name="Kalina Jan (260259)" userId="a7e6ec75-d3ba-42c7-b540-e3e8914f88d5" providerId="ADAL" clId="{1E18642D-77A3-45E9-89E7-2FE480E1A284}" dt="2024-12-21T21:53:39.710" v="1013" actId="20577"/>
          <ac:spMkLst>
            <pc:docMk/>
            <pc:sldMk cId="0" sldId="429"/>
            <ac:spMk id="41986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55:29.325" v="1065" actId="20577"/>
          <ac:spMkLst>
            <pc:docMk/>
            <pc:sldMk cId="0" sldId="429"/>
            <ac:spMk id="41987" creationId="{00000000-0000-0000-0000-000000000000}"/>
          </ac:spMkLst>
        </pc:spChg>
      </pc:sldChg>
      <pc:sldChg chg="modSp mod modAnim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30"/>
        </pc:sldMkLst>
        <pc:spChg chg="mod">
          <ac:chgData name="Kalina Jan (260259)" userId="a7e6ec75-d3ba-42c7-b540-e3e8914f88d5" providerId="ADAL" clId="{1E18642D-77A3-45E9-89E7-2FE480E1A284}" dt="2024-12-21T21:56:55.905" v="1085" actId="27636"/>
          <ac:spMkLst>
            <pc:docMk/>
            <pc:sldMk cId="0" sldId="430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40"/>
        </pc:sldMkLst>
        <pc:spChg chg="mod">
          <ac:chgData name="Kalina Jan (260259)" userId="a7e6ec75-d3ba-42c7-b540-e3e8914f88d5" providerId="ADAL" clId="{1E18642D-77A3-45E9-89E7-2FE480E1A284}" dt="2024-12-21T22:03:19.615" v="1362" actId="113"/>
          <ac:spMkLst>
            <pc:docMk/>
            <pc:sldMk cId="0" sldId="440"/>
            <ac:spMk id="53251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2T16:21:12.398" v="1797"/>
        <pc:sldMkLst>
          <pc:docMk/>
          <pc:sldMk cId="0" sldId="443"/>
        </pc:sldMkLst>
        <pc:spChg chg="mod">
          <ac:chgData name="Kalina Jan (260259)" userId="a7e6ec75-d3ba-42c7-b540-e3e8914f88d5" providerId="ADAL" clId="{1E18642D-77A3-45E9-89E7-2FE480E1A284}" dt="2024-12-22T16:21:12.398" v="1797"/>
          <ac:spMkLst>
            <pc:docMk/>
            <pc:sldMk cId="0" sldId="443"/>
            <ac:spMk id="54274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05:26.527" v="1389" actId="27636"/>
          <ac:spMkLst>
            <pc:docMk/>
            <pc:sldMk cId="0" sldId="443"/>
            <ac:spMk id="54275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04:57.749" v="1373" actId="1076"/>
          <ac:picMkLst>
            <pc:docMk/>
            <pc:sldMk cId="0" sldId="443"/>
            <ac:picMk id="2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4:51.814" v="1370" actId="1076"/>
          <ac:picMkLst>
            <pc:docMk/>
            <pc:sldMk cId="0" sldId="443"/>
            <ac:picMk id="3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5:09.441" v="1378" actId="1076"/>
          <ac:picMkLst>
            <pc:docMk/>
            <pc:sldMk cId="0" sldId="443"/>
            <ac:picMk id="4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5:16.246" v="1381" actId="1076"/>
          <ac:picMkLst>
            <pc:docMk/>
            <pc:sldMk cId="0" sldId="443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5:21.744" v="1384" actId="1076"/>
          <ac:picMkLst>
            <pc:docMk/>
            <pc:sldMk cId="0" sldId="443"/>
            <ac:picMk id="6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59"/>
        </pc:sldMkLst>
        <pc:spChg chg="mod">
          <ac:chgData name="Kalina Jan (260259)" userId="a7e6ec75-d3ba-42c7-b540-e3e8914f88d5" providerId="ADAL" clId="{1E18642D-77A3-45E9-89E7-2FE480E1A284}" dt="2024-12-21T22:20:47.395" v="1627" actId="27636"/>
          <ac:spMkLst>
            <pc:docMk/>
            <pc:sldMk cId="0" sldId="459"/>
            <ac:spMk id="75779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20:51.075" v="1629" actId="1036"/>
          <ac:picMkLst>
            <pc:docMk/>
            <pc:sldMk cId="0" sldId="459"/>
            <ac:picMk id="75781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62"/>
        </pc:sldMkLst>
        <pc:spChg chg="mod">
          <ac:chgData name="Kalina Jan (260259)" userId="a7e6ec75-d3ba-42c7-b540-e3e8914f88d5" providerId="ADAL" clId="{1E18642D-77A3-45E9-89E7-2FE480E1A284}" dt="2024-12-21T22:22:42.136" v="1656" actId="948"/>
          <ac:spMkLst>
            <pc:docMk/>
            <pc:sldMk cId="0" sldId="462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68"/>
        </pc:sldMkLst>
        <pc:spChg chg="mod">
          <ac:chgData name="Kalina Jan (260259)" userId="a7e6ec75-d3ba-42c7-b540-e3e8914f88d5" providerId="ADAL" clId="{1E18642D-77A3-45E9-89E7-2FE480E1A284}" dt="2024-12-21T21:12:25.319" v="190" actId="20577"/>
          <ac:spMkLst>
            <pc:docMk/>
            <pc:sldMk cId="0" sldId="468"/>
            <ac:spMk id="84994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14:00.658" v="225" actId="20577"/>
          <ac:spMkLst>
            <pc:docMk/>
            <pc:sldMk cId="0" sldId="468"/>
            <ac:spMk id="84995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69"/>
        </pc:sldMkLst>
        <pc:spChg chg="mod">
          <ac:chgData name="Kalina Jan (260259)" userId="a7e6ec75-d3ba-42c7-b540-e3e8914f88d5" providerId="ADAL" clId="{1E18642D-77A3-45E9-89E7-2FE480E1A284}" dt="2024-12-21T21:16:27.765" v="267" actId="20577"/>
          <ac:spMkLst>
            <pc:docMk/>
            <pc:sldMk cId="0" sldId="469"/>
            <ac:spMk id="3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12:40.625" v="195" actId="20577"/>
          <ac:spMkLst>
            <pc:docMk/>
            <pc:sldMk cId="0" sldId="469"/>
            <ac:spMk id="86018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0" sldId="470"/>
        </pc:sldMkLst>
        <pc:spChg chg="mod">
          <ac:chgData name="Kalina Jan (260259)" userId="a7e6ec75-d3ba-42c7-b540-e3e8914f88d5" providerId="ADAL" clId="{1E18642D-77A3-45E9-89E7-2FE480E1A284}" dt="2024-12-21T21:12:36.994" v="194" actId="20577"/>
          <ac:spMkLst>
            <pc:docMk/>
            <pc:sldMk cId="0" sldId="470"/>
            <ac:spMk id="8704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17:10.387" v="276" actId="20577"/>
          <ac:spMkLst>
            <pc:docMk/>
            <pc:sldMk cId="0" sldId="470"/>
            <ac:spMk id="87043" creationId="{00000000-0000-0000-0000-000000000000}"/>
          </ac:spMkLst>
        </pc:spChg>
      </pc:sldChg>
      <pc:sldChg chg="modSp mod setBg">
        <pc:chgData name="Kalina Jan (260259)" userId="a7e6ec75-d3ba-42c7-b540-e3e8914f88d5" providerId="ADAL" clId="{1E18642D-77A3-45E9-89E7-2FE480E1A284}" dt="2024-12-21T22:29:02.490" v="1792"/>
        <pc:sldMkLst>
          <pc:docMk/>
          <pc:sldMk cId="2380334874" sldId="473"/>
        </pc:sldMkLst>
        <pc:spChg chg="mod">
          <ac:chgData name="Kalina Jan (260259)" userId="a7e6ec75-d3ba-42c7-b540-e3e8914f88d5" providerId="ADAL" clId="{1E18642D-77A3-45E9-89E7-2FE480E1A284}" dt="2024-12-21T21:08:27.199" v="133"/>
          <ac:spMkLst>
            <pc:docMk/>
            <pc:sldMk cId="2380334874" sldId="473"/>
            <ac:spMk id="15363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06:47.192" v="116" actId="207"/>
          <ac:spMkLst>
            <pc:docMk/>
            <pc:sldMk cId="2380334874" sldId="473"/>
            <ac:spMk id="16386" creationId="{00000000-0000-0000-0000-000000000000}"/>
          </ac:spMkLst>
        </pc:spChg>
      </pc:sldChg>
      <pc:sldChg chg="del">
        <pc:chgData name="Kalina Jan (260259)" userId="a7e6ec75-d3ba-42c7-b540-e3e8914f88d5" providerId="ADAL" clId="{1E18642D-77A3-45E9-89E7-2FE480E1A284}" dt="2024-12-21T21:09:38.810" v="135" actId="47"/>
        <pc:sldMkLst>
          <pc:docMk/>
          <pc:sldMk cId="2466987156" sldId="475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2373715022" sldId="476"/>
        </pc:sldMkLst>
        <pc:spChg chg="mod">
          <ac:chgData name="Kalina Jan (260259)" userId="a7e6ec75-d3ba-42c7-b540-e3e8914f88d5" providerId="ADAL" clId="{1E18642D-77A3-45E9-89E7-2FE480E1A284}" dt="2024-12-21T21:29:25.314" v="500" actId="20577"/>
          <ac:spMkLst>
            <pc:docMk/>
            <pc:sldMk cId="2373715022" sldId="47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29:17.579" v="499" actId="113"/>
          <ac:spMkLst>
            <pc:docMk/>
            <pc:sldMk cId="2373715022" sldId="476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3967714310" sldId="477"/>
        </pc:sldMkLst>
        <pc:spChg chg="mod">
          <ac:chgData name="Kalina Jan (260259)" userId="a7e6ec75-d3ba-42c7-b540-e3e8914f88d5" providerId="ADAL" clId="{1E18642D-77A3-45E9-89E7-2FE480E1A284}" dt="2024-12-21T21:32:46.043" v="536" actId="113"/>
          <ac:spMkLst>
            <pc:docMk/>
            <pc:sldMk cId="3967714310" sldId="477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32:44.202" v="535" actId="113"/>
          <ac:spMkLst>
            <pc:docMk/>
            <pc:sldMk cId="3967714310" sldId="477"/>
            <ac:spMk id="3" creationId="{00000000-0000-0000-0000-000000000000}"/>
          </ac:spMkLst>
        </pc:spChg>
      </pc:sldChg>
      <pc:sldChg chg="del">
        <pc:chgData name="Kalina Jan (260259)" userId="a7e6ec75-d3ba-42c7-b540-e3e8914f88d5" providerId="ADAL" clId="{1E18642D-77A3-45E9-89E7-2FE480E1A284}" dt="2024-12-21T21:09:58.969" v="140" actId="47"/>
        <pc:sldMkLst>
          <pc:docMk/>
          <pc:sldMk cId="718406897" sldId="478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2236643473" sldId="479"/>
        </pc:sldMkLst>
        <pc:spChg chg="mod">
          <ac:chgData name="Kalina Jan (260259)" userId="a7e6ec75-d3ba-42c7-b540-e3e8914f88d5" providerId="ADAL" clId="{1E18642D-77A3-45E9-89E7-2FE480E1A284}" dt="2024-12-21T21:34:59.828" v="563" actId="114"/>
          <ac:spMkLst>
            <pc:docMk/>
            <pc:sldMk cId="2236643473" sldId="479"/>
            <ac:spMk id="5120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978516653" sldId="480"/>
        </pc:sldMkLst>
        <pc:spChg chg="mod">
          <ac:chgData name="Kalina Jan (260259)" userId="a7e6ec75-d3ba-42c7-b540-e3e8914f88d5" providerId="ADAL" clId="{1E18642D-77A3-45E9-89E7-2FE480E1A284}" dt="2024-12-21T21:35:45.875" v="567"/>
          <ac:spMkLst>
            <pc:docMk/>
            <pc:sldMk cId="978516653" sldId="480"/>
            <ac:spMk id="52226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3997981731" sldId="481"/>
        </pc:sldMkLst>
        <pc:spChg chg="mod">
          <ac:chgData name="Kalina Jan (260259)" userId="a7e6ec75-d3ba-42c7-b540-e3e8914f88d5" providerId="ADAL" clId="{1E18642D-77A3-45E9-89E7-2FE480E1A284}" dt="2024-12-21T21:36:57.216" v="607" actId="27636"/>
          <ac:spMkLst>
            <pc:docMk/>
            <pc:sldMk cId="3997981731" sldId="481"/>
            <ac:spMk id="3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37:10.036" v="611" actId="208"/>
          <ac:spMkLst>
            <pc:docMk/>
            <pc:sldMk cId="3997981731" sldId="481"/>
            <ac:spMk id="5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35:53.831" v="570" actId="20577"/>
          <ac:spMkLst>
            <pc:docMk/>
            <pc:sldMk cId="3997981731" sldId="481"/>
            <ac:spMk id="53250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990942121" sldId="482"/>
        </pc:sldMkLst>
        <pc:spChg chg="mod">
          <ac:chgData name="Kalina Jan (260259)" userId="a7e6ec75-d3ba-42c7-b540-e3e8914f88d5" providerId="ADAL" clId="{1E18642D-77A3-45E9-89E7-2FE480E1A284}" dt="2024-12-21T21:38:41.443" v="631" actId="1035"/>
          <ac:spMkLst>
            <pc:docMk/>
            <pc:sldMk cId="990942121" sldId="482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41:06.051" v="806" actId="27636"/>
          <ac:spMkLst>
            <pc:docMk/>
            <pc:sldMk cId="990942121" sldId="482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1:38:43.660" v="640" actId="1035"/>
          <ac:picMkLst>
            <pc:docMk/>
            <pc:sldMk cId="990942121" sldId="482"/>
            <ac:picMk id="6" creationId="{00000000-0000-0000-0000-000000000000}"/>
          </ac:picMkLst>
        </pc:picChg>
      </pc:sldChg>
      <pc:sldChg chg="addSp delSp modSp mod">
        <pc:chgData name="Kalina Jan (260259)" userId="a7e6ec75-d3ba-42c7-b540-e3e8914f88d5" providerId="ADAL" clId="{1E18642D-77A3-45E9-89E7-2FE480E1A284}" dt="2024-12-21T22:29:02.490" v="1792"/>
        <pc:sldMkLst>
          <pc:docMk/>
          <pc:sldMk cId="496974939" sldId="483"/>
        </pc:sldMkLst>
        <pc:picChg chg="mod">
          <ac:chgData name="Kalina Jan (260259)" userId="a7e6ec75-d3ba-42c7-b540-e3e8914f88d5" providerId="ADAL" clId="{1E18642D-77A3-45E9-89E7-2FE480E1A284}" dt="2024-12-21T21:41:25.297" v="811" actId="12789"/>
          <ac:picMkLst>
            <pc:docMk/>
            <pc:sldMk cId="496974939" sldId="483"/>
            <ac:picMk id="5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4067621249" sldId="484"/>
        </pc:sldMkLst>
        <pc:spChg chg="mod">
          <ac:chgData name="Kalina Jan (260259)" userId="a7e6ec75-d3ba-42c7-b540-e3e8914f88d5" providerId="ADAL" clId="{1E18642D-77A3-45E9-89E7-2FE480E1A284}" dt="2024-12-21T21:42:52.720" v="834" actId="20577"/>
          <ac:spMkLst>
            <pc:docMk/>
            <pc:sldMk cId="4067621249" sldId="484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91535727" sldId="485"/>
        </pc:sldMkLst>
        <pc:spChg chg="mod">
          <ac:chgData name="Kalina Jan (260259)" userId="a7e6ec75-d3ba-42c7-b540-e3e8914f88d5" providerId="ADAL" clId="{1E18642D-77A3-45E9-89E7-2FE480E1A284}" dt="2024-12-21T21:45:01.496" v="890" actId="20577"/>
          <ac:spMkLst>
            <pc:docMk/>
            <pc:sldMk cId="91535727" sldId="485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1:43:39.283" v="844" actId="1076"/>
          <ac:picMkLst>
            <pc:docMk/>
            <pc:sldMk cId="91535727" sldId="485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1:45:06.888" v="891" actId="1076"/>
          <ac:picMkLst>
            <pc:docMk/>
            <pc:sldMk cId="91535727" sldId="485"/>
            <ac:picMk id="9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2470622224" sldId="486"/>
        </pc:sldMkLst>
        <pc:spChg chg="mod">
          <ac:chgData name="Kalina Jan (260259)" userId="a7e6ec75-d3ba-42c7-b540-e3e8914f88d5" providerId="ADAL" clId="{1E18642D-77A3-45E9-89E7-2FE480E1A284}" dt="2024-12-21T21:45:40.521" v="905" actId="113"/>
          <ac:spMkLst>
            <pc:docMk/>
            <pc:sldMk cId="2470622224" sldId="48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46:44.446" v="918" actId="114"/>
          <ac:spMkLst>
            <pc:docMk/>
            <pc:sldMk cId="2470622224" sldId="486"/>
            <ac:spMk id="3" creationId="{00000000-0000-0000-0000-000000000000}"/>
          </ac:spMkLst>
        </pc:spChg>
      </pc:sldChg>
      <pc:sldChg chg="del">
        <pc:chgData name="Kalina Jan (260259)" userId="a7e6ec75-d3ba-42c7-b540-e3e8914f88d5" providerId="ADAL" clId="{1E18642D-77A3-45E9-89E7-2FE480E1A284}" dt="2024-12-21T21:10:17.288" v="146" actId="47"/>
        <pc:sldMkLst>
          <pc:docMk/>
          <pc:sldMk cId="2379585069" sldId="487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2067581711" sldId="488"/>
        </pc:sldMkLst>
        <pc:spChg chg="mod">
          <ac:chgData name="Kalina Jan (260259)" userId="a7e6ec75-d3ba-42c7-b540-e3e8914f88d5" providerId="ADAL" clId="{1E18642D-77A3-45E9-89E7-2FE480E1A284}" dt="2024-12-21T21:51:37.939" v="950" actId="255"/>
          <ac:spMkLst>
            <pc:docMk/>
            <pc:sldMk cId="2067581711" sldId="488"/>
            <ac:spMk id="22531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4132741846" sldId="489"/>
        </pc:sldMkLst>
        <pc:spChg chg="mod">
          <ac:chgData name="Kalina Jan (260259)" userId="a7e6ec75-d3ba-42c7-b540-e3e8914f88d5" providerId="ADAL" clId="{1E18642D-77A3-45E9-89E7-2FE480E1A284}" dt="2024-12-21T21:57:11.665" v="1092" actId="20577"/>
          <ac:spMkLst>
            <pc:docMk/>
            <pc:sldMk cId="4132741846" sldId="489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1:59:05.882" v="1131" actId="27636"/>
          <ac:spMkLst>
            <pc:docMk/>
            <pc:sldMk cId="4132741846" sldId="489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1:59:16.436" v="1135" actId="1076"/>
          <ac:picMkLst>
            <pc:docMk/>
            <pc:sldMk cId="4132741846" sldId="489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1:59:14.228" v="1134" actId="1076"/>
          <ac:picMkLst>
            <pc:docMk/>
            <pc:sldMk cId="4132741846" sldId="489"/>
            <ac:picMk id="8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1:59:10.335" v="1133" actId="1036"/>
          <ac:picMkLst>
            <pc:docMk/>
            <pc:sldMk cId="4132741846" sldId="489"/>
            <ac:picMk id="9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1:59:10.335" v="1133" actId="1036"/>
          <ac:picMkLst>
            <pc:docMk/>
            <pc:sldMk cId="4132741846" sldId="489"/>
            <ac:picMk id="10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1290154324" sldId="490"/>
        </pc:sldMkLst>
        <pc:spChg chg="mod">
          <ac:chgData name="Kalina Jan (260259)" userId="a7e6ec75-d3ba-42c7-b540-e3e8914f88d5" providerId="ADAL" clId="{1E18642D-77A3-45E9-89E7-2FE480E1A284}" dt="2024-12-21T22:02:13.507" v="1345" actId="113"/>
          <ac:spMkLst>
            <pc:docMk/>
            <pc:sldMk cId="1290154324" sldId="490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01:21.996" v="1322" actId="1035"/>
          <ac:picMkLst>
            <pc:docMk/>
            <pc:sldMk cId="1290154324" sldId="490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1:21.996" v="1322" actId="1035"/>
          <ac:picMkLst>
            <pc:docMk/>
            <pc:sldMk cId="1290154324" sldId="490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1:24.572" v="1323" actId="1036"/>
          <ac:picMkLst>
            <pc:docMk/>
            <pc:sldMk cId="1290154324" sldId="490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1:27.423" v="1326" actId="1036"/>
          <ac:picMkLst>
            <pc:docMk/>
            <pc:sldMk cId="1290154324" sldId="490"/>
            <ac:picMk id="8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3198692273" sldId="491"/>
        </pc:sldMkLst>
        <pc:spChg chg="mod">
          <ac:chgData name="Kalina Jan (260259)" userId="a7e6ec75-d3ba-42c7-b540-e3e8914f88d5" providerId="ADAL" clId="{1E18642D-77A3-45E9-89E7-2FE480E1A284}" dt="2024-12-21T22:08:11.399" v="1421" actId="6549"/>
          <ac:spMkLst>
            <pc:docMk/>
            <pc:sldMk cId="3198692273" sldId="491"/>
            <ac:spMk id="2" creationId="{00000000-0000-0000-0000-000000000000}"/>
          </ac:spMkLst>
        </pc:spChg>
      </pc:sldChg>
      <pc:sldChg chg="del">
        <pc:chgData name="Kalina Jan (260259)" userId="a7e6ec75-d3ba-42c7-b540-e3e8914f88d5" providerId="ADAL" clId="{1E18642D-77A3-45E9-89E7-2FE480E1A284}" dt="2024-12-21T21:10:45.495" v="153" actId="47"/>
        <pc:sldMkLst>
          <pc:docMk/>
          <pc:sldMk cId="1169124617" sldId="492"/>
        </pc:sldMkLst>
      </pc:sldChg>
      <pc:sldChg chg="modSp mod">
        <pc:chgData name="Kalina Jan (260259)" userId="a7e6ec75-d3ba-42c7-b540-e3e8914f88d5" providerId="ADAL" clId="{1E18642D-77A3-45E9-89E7-2FE480E1A284}" dt="2024-12-22T16:20:55.072" v="1794" actId="20577"/>
        <pc:sldMkLst>
          <pc:docMk/>
          <pc:sldMk cId="3472637912" sldId="493"/>
        </pc:sldMkLst>
        <pc:spChg chg="mod">
          <ac:chgData name="Kalina Jan (260259)" userId="a7e6ec75-d3ba-42c7-b540-e3e8914f88d5" providerId="ADAL" clId="{1E18642D-77A3-45E9-89E7-2FE480E1A284}" dt="2024-12-22T16:20:55.072" v="1794" actId="20577"/>
          <ac:spMkLst>
            <pc:docMk/>
            <pc:sldMk cId="3472637912" sldId="493"/>
            <ac:spMk id="54274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07:31.684" v="1409" actId="20577"/>
          <ac:spMkLst>
            <pc:docMk/>
            <pc:sldMk cId="3472637912" sldId="493"/>
            <ac:spMk id="54275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07:39.059" v="1415" actId="1076"/>
          <ac:picMkLst>
            <pc:docMk/>
            <pc:sldMk cId="3472637912" sldId="493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7:42.595" v="1417" actId="14100"/>
          <ac:picMkLst>
            <pc:docMk/>
            <pc:sldMk cId="3472637912" sldId="493"/>
            <ac:picMk id="8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7:52.316" v="1418" actId="1076"/>
          <ac:picMkLst>
            <pc:docMk/>
            <pc:sldMk cId="3472637912" sldId="493"/>
            <ac:picMk id="9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7:15.976" v="1403" actId="1076"/>
          <ac:picMkLst>
            <pc:docMk/>
            <pc:sldMk cId="3472637912" sldId="493"/>
            <ac:picMk id="10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06:59.131" v="1397" actId="14100"/>
          <ac:picMkLst>
            <pc:docMk/>
            <pc:sldMk cId="3472637912" sldId="493"/>
            <ac:picMk id="12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1790630259" sldId="494"/>
        </pc:sldMkLst>
        <pc:spChg chg="mod">
          <ac:chgData name="Kalina Jan (260259)" userId="a7e6ec75-d3ba-42c7-b540-e3e8914f88d5" providerId="ADAL" clId="{1E18642D-77A3-45E9-89E7-2FE480E1A284}" dt="2024-12-21T22:08:55.267" v="1422" actId="14100"/>
          <ac:spMkLst>
            <pc:docMk/>
            <pc:sldMk cId="1790630259" sldId="494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10:13.349" v="1452" actId="20577"/>
          <ac:spMkLst>
            <pc:docMk/>
            <pc:sldMk cId="1790630259" sldId="494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1783306732" sldId="495"/>
        </pc:sldMkLst>
        <pc:spChg chg="mod">
          <ac:chgData name="Kalina Jan (260259)" userId="a7e6ec75-d3ba-42c7-b540-e3e8914f88d5" providerId="ADAL" clId="{1E18642D-77A3-45E9-89E7-2FE480E1A284}" dt="2024-12-21T22:12:00.740" v="1483" actId="20577"/>
          <ac:spMkLst>
            <pc:docMk/>
            <pc:sldMk cId="1783306732" sldId="495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11:30.358" v="1474" actId="1036"/>
          <ac:picMkLst>
            <pc:docMk/>
            <pc:sldMk cId="1783306732" sldId="495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11:55.175" v="1479" actId="1036"/>
          <ac:picMkLst>
            <pc:docMk/>
            <pc:sldMk cId="1783306732" sldId="495"/>
            <ac:picMk id="7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3011821928" sldId="496"/>
        </pc:sldMkLst>
        <pc:spChg chg="mod">
          <ac:chgData name="Kalina Jan (260259)" userId="a7e6ec75-d3ba-42c7-b540-e3e8914f88d5" providerId="ADAL" clId="{1E18642D-77A3-45E9-89E7-2FE480E1A284}" dt="2024-12-21T22:14:02.954" v="1520" actId="20577"/>
          <ac:spMkLst>
            <pc:docMk/>
            <pc:sldMk cId="3011821928" sldId="496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3640404168" sldId="497"/>
        </pc:sldMkLst>
        <pc:spChg chg="mod">
          <ac:chgData name="Kalina Jan (260259)" userId="a7e6ec75-d3ba-42c7-b540-e3e8914f88d5" providerId="ADAL" clId="{1E18642D-77A3-45E9-89E7-2FE480E1A284}" dt="2024-12-21T22:14:34.344" v="1530"/>
          <ac:spMkLst>
            <pc:docMk/>
            <pc:sldMk cId="3640404168" sldId="497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14:55.534" v="1532" actId="114"/>
          <ac:spMkLst>
            <pc:docMk/>
            <pc:sldMk cId="3640404168" sldId="497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4088313755" sldId="498"/>
        </pc:sldMkLst>
        <pc:spChg chg="mod">
          <ac:chgData name="Kalina Jan (260259)" userId="a7e6ec75-d3ba-42c7-b540-e3e8914f88d5" providerId="ADAL" clId="{1E18642D-77A3-45E9-89E7-2FE480E1A284}" dt="2024-12-21T22:16:18.955" v="1557" actId="20577"/>
          <ac:spMkLst>
            <pc:docMk/>
            <pc:sldMk cId="4088313755" sldId="498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1911880943" sldId="499"/>
        </pc:sldMkLst>
        <pc:spChg chg="mod">
          <ac:chgData name="Kalina Jan (260259)" userId="a7e6ec75-d3ba-42c7-b540-e3e8914f88d5" providerId="ADAL" clId="{1E18642D-77A3-45E9-89E7-2FE480E1A284}" dt="2024-12-21T22:17:07.505" v="1574" actId="20577"/>
          <ac:spMkLst>
            <pc:docMk/>
            <pc:sldMk cId="1911880943" sldId="499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18:05.695" v="1585" actId="113"/>
          <ac:spMkLst>
            <pc:docMk/>
            <pc:sldMk cId="1911880943" sldId="499"/>
            <ac:spMk id="3" creationId="{00000000-0000-0000-0000-000000000000}"/>
          </ac:spMkLst>
        </pc:spChg>
      </pc:sldChg>
      <pc:sldChg chg="delSp modSp mod">
        <pc:chgData name="Kalina Jan (260259)" userId="a7e6ec75-d3ba-42c7-b540-e3e8914f88d5" providerId="ADAL" clId="{1E18642D-77A3-45E9-89E7-2FE480E1A284}" dt="2024-12-21T22:29:02.490" v="1792"/>
        <pc:sldMkLst>
          <pc:docMk/>
          <pc:sldMk cId="846664483" sldId="500"/>
        </pc:sldMkLst>
        <pc:spChg chg="mod">
          <ac:chgData name="Kalina Jan (260259)" userId="a7e6ec75-d3ba-42c7-b540-e3e8914f88d5" providerId="ADAL" clId="{1E18642D-77A3-45E9-89E7-2FE480E1A284}" dt="2024-12-21T22:19:43.055" v="1615" actId="27636"/>
          <ac:spMkLst>
            <pc:docMk/>
            <pc:sldMk cId="846664483" sldId="500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1806968917" sldId="501"/>
        </pc:sldMkLst>
        <pc:spChg chg="mod">
          <ac:chgData name="Kalina Jan (260259)" userId="a7e6ec75-d3ba-42c7-b540-e3e8914f88d5" providerId="ADAL" clId="{1E18642D-77A3-45E9-89E7-2FE480E1A284}" dt="2024-12-21T22:21:45.215" v="1638" actId="20577"/>
          <ac:spMkLst>
            <pc:docMk/>
            <pc:sldMk cId="1806968917" sldId="501"/>
            <ac:spMk id="3" creationId="{00000000-0000-0000-0000-000000000000}"/>
          </ac:spMkLst>
        </pc:spChg>
      </pc:sldChg>
      <pc:sldChg chg="del">
        <pc:chgData name="Kalina Jan (260259)" userId="a7e6ec75-d3ba-42c7-b540-e3e8914f88d5" providerId="ADAL" clId="{1E18642D-77A3-45E9-89E7-2FE480E1A284}" dt="2024-12-21T21:11:24.908" v="157" actId="47"/>
        <pc:sldMkLst>
          <pc:docMk/>
          <pc:sldMk cId="107267808" sldId="502"/>
        </pc:sldMkLst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1426968276" sldId="503"/>
        </pc:sldMkLst>
        <pc:spChg chg="mod">
          <ac:chgData name="Kalina Jan (260259)" userId="a7e6ec75-d3ba-42c7-b540-e3e8914f88d5" providerId="ADAL" clId="{1E18642D-77A3-45E9-89E7-2FE480E1A284}" dt="2024-12-21T22:22:56.296" v="1659" actId="113"/>
          <ac:spMkLst>
            <pc:docMk/>
            <pc:sldMk cId="1426968276" sldId="503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23:41.127" v="1662" actId="20577"/>
          <ac:spMkLst>
            <pc:docMk/>
            <pc:sldMk cId="1426968276" sldId="503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23:48.755" v="1666" actId="1076"/>
          <ac:picMkLst>
            <pc:docMk/>
            <pc:sldMk cId="1426968276" sldId="503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23:43.696" v="1664" actId="1036"/>
          <ac:picMkLst>
            <pc:docMk/>
            <pc:sldMk cId="1426968276" sldId="503"/>
            <ac:picMk id="8" creationId="{00000000-0000-0000-0000-000000000000}"/>
          </ac:picMkLst>
        </pc:picChg>
      </pc:sldChg>
      <pc:sldChg chg="delSp modSp mod">
        <pc:chgData name="Kalina Jan (260259)" userId="a7e6ec75-d3ba-42c7-b540-e3e8914f88d5" providerId="ADAL" clId="{1E18642D-77A3-45E9-89E7-2FE480E1A284}" dt="2024-12-21T22:29:02.490" v="1792"/>
        <pc:sldMkLst>
          <pc:docMk/>
          <pc:sldMk cId="353409996" sldId="504"/>
        </pc:sldMkLst>
        <pc:spChg chg="mod">
          <ac:chgData name="Kalina Jan (260259)" userId="a7e6ec75-d3ba-42c7-b540-e3e8914f88d5" providerId="ADAL" clId="{1E18642D-77A3-45E9-89E7-2FE480E1A284}" dt="2024-12-21T22:26:13.186" v="1734" actId="1035"/>
          <ac:spMkLst>
            <pc:docMk/>
            <pc:sldMk cId="353409996" sldId="504"/>
            <ac:spMk id="2" creationId="{00000000-0000-0000-0000-000000000000}"/>
          </ac:spMkLst>
        </pc:spChg>
        <pc:spChg chg="mod">
          <ac:chgData name="Kalina Jan (260259)" userId="a7e6ec75-d3ba-42c7-b540-e3e8914f88d5" providerId="ADAL" clId="{1E18642D-77A3-45E9-89E7-2FE480E1A284}" dt="2024-12-21T22:26:09.956" v="1732" actId="27636"/>
          <ac:spMkLst>
            <pc:docMk/>
            <pc:sldMk cId="353409996" sldId="504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2:24:24.626" v="1673" actId="1036"/>
          <ac:picMkLst>
            <pc:docMk/>
            <pc:sldMk cId="353409996" sldId="504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1E18642D-77A3-45E9-89E7-2FE480E1A284}" dt="2024-12-21T22:26:19.776" v="1740" actId="1036"/>
          <ac:picMkLst>
            <pc:docMk/>
            <pc:sldMk cId="353409996" sldId="504"/>
            <ac:picMk id="6" creationId="{00000000-0000-0000-0000-000000000000}"/>
          </ac:picMkLst>
        </pc:picChg>
      </pc:sldChg>
      <pc:sldChg chg="modSp mod">
        <pc:chgData name="Kalina Jan (260259)" userId="a7e6ec75-d3ba-42c7-b540-e3e8914f88d5" providerId="ADAL" clId="{1E18642D-77A3-45E9-89E7-2FE480E1A284}" dt="2024-12-21T22:29:02.490" v="1792"/>
        <pc:sldMkLst>
          <pc:docMk/>
          <pc:sldMk cId="2176247891" sldId="505"/>
        </pc:sldMkLst>
        <pc:spChg chg="mod">
          <ac:chgData name="Kalina Jan (260259)" userId="a7e6ec75-d3ba-42c7-b540-e3e8914f88d5" providerId="ADAL" clId="{1E18642D-77A3-45E9-89E7-2FE480E1A284}" dt="2024-12-21T21:18:31.751" v="291" actId="12"/>
          <ac:spMkLst>
            <pc:docMk/>
            <pc:sldMk cId="2176247891" sldId="505"/>
            <ac:spMk id="3" creationId="{00000000-0000-0000-0000-000000000000}"/>
          </ac:spMkLst>
        </pc:spChg>
      </pc:sldChg>
      <pc:sldChg chg="delSp modSp mod">
        <pc:chgData name="Kalina Jan (260259)" userId="a7e6ec75-d3ba-42c7-b540-e3e8914f88d5" providerId="ADAL" clId="{1E18642D-77A3-45E9-89E7-2FE480E1A284}" dt="2024-12-21T22:29:02.490" v="1792"/>
        <pc:sldMkLst>
          <pc:docMk/>
          <pc:sldMk cId="2318509482" sldId="506"/>
        </pc:sldMkLst>
        <pc:spChg chg="mod">
          <ac:chgData name="Kalina Jan (260259)" userId="a7e6ec75-d3ba-42c7-b540-e3e8914f88d5" providerId="ADAL" clId="{1E18642D-77A3-45E9-89E7-2FE480E1A284}" dt="2024-12-21T21:20:23.744" v="311" actId="20577"/>
          <ac:spMkLst>
            <pc:docMk/>
            <pc:sldMk cId="2318509482" sldId="506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1E18642D-77A3-45E9-89E7-2FE480E1A284}" dt="2024-12-21T21:19:57.994" v="308" actId="1036"/>
          <ac:picMkLst>
            <pc:docMk/>
            <pc:sldMk cId="2318509482" sldId="506"/>
            <ac:picMk id="6" creationId="{00000000-0000-0000-0000-000000000000}"/>
          </ac:picMkLst>
        </pc:picChg>
      </pc:sldChg>
      <pc:sldChg chg="del">
        <pc:chgData name="Kalina Jan (260259)" userId="a7e6ec75-d3ba-42c7-b540-e3e8914f88d5" providerId="ADAL" clId="{1E18642D-77A3-45E9-89E7-2FE480E1A284}" dt="2024-12-21T21:12:02.836" v="167" actId="47"/>
        <pc:sldMkLst>
          <pc:docMk/>
          <pc:sldMk cId="3144409091" sldId="507"/>
        </pc:sldMkLst>
      </pc:sldChg>
      <pc:sldChg chg="modSp add mod setBg">
        <pc:chgData name="Kalina Jan (260259)" userId="a7e6ec75-d3ba-42c7-b540-e3e8914f88d5" providerId="ADAL" clId="{1E18642D-77A3-45E9-89E7-2FE480E1A284}" dt="2024-12-21T22:29:02.490" v="1792"/>
        <pc:sldMkLst>
          <pc:docMk/>
          <pc:sldMk cId="2642628075" sldId="508"/>
        </pc:sldMkLst>
        <pc:spChg chg="mod">
          <ac:chgData name="Kalina Jan (260259)" userId="a7e6ec75-d3ba-42c7-b540-e3e8914f88d5" providerId="ADAL" clId="{1E18642D-77A3-45E9-89E7-2FE480E1A284}" dt="2024-12-21T21:09:50.737" v="138" actId="207"/>
          <ac:spMkLst>
            <pc:docMk/>
            <pc:sldMk cId="2642628075" sldId="508"/>
            <ac:spMk id="15363" creationId="{AD3A81DB-17FC-DFC5-8AA6-42A23E0F4508}"/>
          </ac:spMkLst>
        </pc:spChg>
      </pc:sldChg>
      <pc:sldChg chg="modSp add mod">
        <pc:chgData name="Kalina Jan (260259)" userId="a7e6ec75-d3ba-42c7-b540-e3e8914f88d5" providerId="ADAL" clId="{1E18642D-77A3-45E9-89E7-2FE480E1A284}" dt="2024-12-21T22:29:02.490" v="1792"/>
        <pc:sldMkLst>
          <pc:docMk/>
          <pc:sldMk cId="2201967570" sldId="509"/>
        </pc:sldMkLst>
        <pc:spChg chg="mod">
          <ac:chgData name="Kalina Jan (260259)" userId="a7e6ec75-d3ba-42c7-b540-e3e8914f88d5" providerId="ADAL" clId="{1E18642D-77A3-45E9-89E7-2FE480E1A284}" dt="2024-12-21T21:10:07.765" v="144" actId="113"/>
          <ac:spMkLst>
            <pc:docMk/>
            <pc:sldMk cId="2201967570" sldId="509"/>
            <ac:spMk id="15363" creationId="{8937CCA4-5972-7784-9F8C-6FEBF641653A}"/>
          </ac:spMkLst>
        </pc:spChg>
      </pc:sldChg>
      <pc:sldChg chg="modSp add mod">
        <pc:chgData name="Kalina Jan (260259)" userId="a7e6ec75-d3ba-42c7-b540-e3e8914f88d5" providerId="ADAL" clId="{1E18642D-77A3-45E9-89E7-2FE480E1A284}" dt="2024-12-21T22:29:02.490" v="1792"/>
        <pc:sldMkLst>
          <pc:docMk/>
          <pc:sldMk cId="1721646009" sldId="510"/>
        </pc:sldMkLst>
        <pc:spChg chg="mod">
          <ac:chgData name="Kalina Jan (260259)" userId="a7e6ec75-d3ba-42c7-b540-e3e8914f88d5" providerId="ADAL" clId="{1E18642D-77A3-45E9-89E7-2FE480E1A284}" dt="2024-12-21T21:10:32.250" v="151" actId="108"/>
          <ac:spMkLst>
            <pc:docMk/>
            <pc:sldMk cId="1721646009" sldId="510"/>
            <ac:spMk id="15363" creationId="{27E0642E-A2F3-355C-9DC9-F838A710BC4D}"/>
          </ac:spMkLst>
        </pc:spChg>
      </pc:sldChg>
      <pc:sldChg chg="modSp add mod">
        <pc:chgData name="Kalina Jan (260259)" userId="a7e6ec75-d3ba-42c7-b540-e3e8914f88d5" providerId="ADAL" clId="{1E18642D-77A3-45E9-89E7-2FE480E1A284}" dt="2024-12-21T22:29:02.490" v="1792"/>
        <pc:sldMkLst>
          <pc:docMk/>
          <pc:sldMk cId="2938292044" sldId="511"/>
        </pc:sldMkLst>
        <pc:spChg chg="mod">
          <ac:chgData name="Kalina Jan (260259)" userId="a7e6ec75-d3ba-42c7-b540-e3e8914f88d5" providerId="ADAL" clId="{1E18642D-77A3-45E9-89E7-2FE480E1A284}" dt="2024-12-21T22:18:32.893" v="1588" actId="108"/>
          <ac:spMkLst>
            <pc:docMk/>
            <pc:sldMk cId="2938292044" sldId="511"/>
            <ac:spMk id="15363" creationId="{CB913BB7-2289-B83C-3AC8-A6E56703B7A3}"/>
          </ac:spMkLst>
        </pc:spChg>
      </pc:sldChg>
      <pc:sldChg chg="modSp add mod">
        <pc:chgData name="Kalina Jan (260259)" userId="a7e6ec75-d3ba-42c7-b540-e3e8914f88d5" providerId="ADAL" clId="{1E18642D-77A3-45E9-89E7-2FE480E1A284}" dt="2024-12-21T22:29:02.490" v="1792"/>
        <pc:sldMkLst>
          <pc:docMk/>
          <pc:sldMk cId="576084314" sldId="512"/>
        </pc:sldMkLst>
        <pc:spChg chg="mod">
          <ac:chgData name="Kalina Jan (260259)" userId="a7e6ec75-d3ba-42c7-b540-e3e8914f88d5" providerId="ADAL" clId="{1E18642D-77A3-45E9-89E7-2FE480E1A284}" dt="2024-12-21T21:11:36.410" v="161" actId="113"/>
          <ac:spMkLst>
            <pc:docMk/>
            <pc:sldMk cId="576084314" sldId="512"/>
            <ac:spMk id="15363" creationId="{CC1EF2B6-809D-BDCD-8F4D-DFF184090429}"/>
          </ac:spMkLst>
        </pc:spChg>
      </pc:sldChg>
      <pc:sldChg chg="modSp add mod">
        <pc:chgData name="Kalina Jan (260259)" userId="a7e6ec75-d3ba-42c7-b540-e3e8914f88d5" providerId="ADAL" clId="{1E18642D-77A3-45E9-89E7-2FE480E1A284}" dt="2024-12-21T22:29:02.490" v="1792"/>
        <pc:sldMkLst>
          <pc:docMk/>
          <pc:sldMk cId="2098454817" sldId="513"/>
        </pc:sldMkLst>
        <pc:spChg chg="mod">
          <ac:chgData name="Kalina Jan (260259)" userId="a7e6ec75-d3ba-42c7-b540-e3e8914f88d5" providerId="ADAL" clId="{1E18642D-77A3-45E9-89E7-2FE480E1A284}" dt="2024-12-21T21:12:11.991" v="171" actId="113"/>
          <ac:spMkLst>
            <pc:docMk/>
            <pc:sldMk cId="2098454817" sldId="513"/>
            <ac:spMk id="15363" creationId="{9F062ECB-581F-2785-CB8C-BB4DF85E2D23}"/>
          </ac:spMkLst>
        </pc:spChg>
      </pc:sldChg>
      <pc:sldMasterChg chg="addSp delSp modSp mod modSldLayout">
        <pc:chgData name="Kalina Jan (260259)" userId="a7e6ec75-d3ba-42c7-b540-e3e8914f88d5" providerId="ADAL" clId="{1E18642D-77A3-45E9-89E7-2FE480E1A284}" dt="2024-12-21T22:29:02.490" v="1792"/>
        <pc:sldMasterMkLst>
          <pc:docMk/>
          <pc:sldMasterMk cId="697821008" sldId="2147483669"/>
        </pc:sldMasterMkLst>
        <pc:spChg chg="add mod">
          <ac:chgData name="Kalina Jan (260259)" userId="a7e6ec75-d3ba-42c7-b540-e3e8914f88d5" providerId="ADAL" clId="{1E18642D-77A3-45E9-89E7-2FE480E1A284}" dt="2024-12-21T22:29:02.490" v="1792"/>
          <ac:spMkLst>
            <pc:docMk/>
            <pc:sldMasterMk cId="697821008" sldId="2147483669"/>
            <ac:spMk id="7" creationId="{5408B2C9-CB9B-AD1F-B71A-C27913B30ECC}"/>
          </ac:spMkLst>
        </pc:sp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2627971174" sldId="2147483670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2627971174" sldId="2147483670"/>
              <ac:spMk id="7" creationId="{51AE1D8A-AAA1-3DA3-E224-110FA3C0341A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1369816433" sldId="2147483671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1369816433" sldId="2147483671"/>
              <ac:spMk id="7" creationId="{48CF66A9-1BED-329F-C3C9-560FB07E762D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612491737" sldId="2147483672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612491737" sldId="2147483672"/>
              <ac:spMk id="7" creationId="{BF7F87F9-366A-37AE-D71F-5348307E318F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1211123496" sldId="2147483673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1211123496" sldId="2147483673"/>
              <ac:spMk id="8" creationId="{36D1AC96-0C58-34E3-26B6-6B7E267C7754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925532168" sldId="2147483674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925532168" sldId="2147483674"/>
              <ac:spMk id="10" creationId="{F5DD5BDE-676D-3256-0E9F-11C8E439B24A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75855538" sldId="2147483675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75855538" sldId="2147483675"/>
              <ac:spMk id="6" creationId="{3D3B19D4-1602-11A1-440A-596DA167A27C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2806755878" sldId="2147483676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2806755878" sldId="2147483676"/>
              <ac:spMk id="5" creationId="{92E4BD30-75DB-44DD-80B7-8D90FCF3A50D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3251507448" sldId="2147483677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3251507448" sldId="2147483677"/>
              <ac:spMk id="8" creationId="{0E780C0D-EF90-F46C-B338-78D5790F1841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3818297887" sldId="2147483678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3818297887" sldId="2147483678"/>
              <ac:spMk id="8" creationId="{2F9E3682-1233-1B26-2B50-1ABAB642C8A4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2754294856" sldId="2147483679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2754294856" sldId="2147483679"/>
              <ac:spMk id="7" creationId="{01458CCC-1381-0C74-6FDA-7E86F394A560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697821008" sldId="2147483669"/>
            <pc:sldLayoutMk cId="3036344871" sldId="2147483680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697821008" sldId="2147483669"/>
              <pc:sldLayoutMk cId="3036344871" sldId="2147483680"/>
              <ac:spMk id="7" creationId="{105EECD8-5361-F7A5-BAE7-A3F4B052E217}"/>
            </ac:spMkLst>
          </pc:spChg>
        </pc:sldLayoutChg>
      </pc:sldMasterChg>
      <pc:sldMasterChg chg="addSp delSp modSp mod modSldLayout">
        <pc:chgData name="Kalina Jan (260259)" userId="a7e6ec75-d3ba-42c7-b540-e3e8914f88d5" providerId="ADAL" clId="{1E18642D-77A3-45E9-89E7-2FE480E1A284}" dt="2024-12-21T22:29:02.490" v="1792"/>
        <pc:sldMasterMkLst>
          <pc:docMk/>
          <pc:sldMasterMk cId="4121162576" sldId="2147483681"/>
        </pc:sldMasterMkLst>
        <pc:spChg chg="add mod">
          <ac:chgData name="Kalina Jan (260259)" userId="a7e6ec75-d3ba-42c7-b540-e3e8914f88d5" providerId="ADAL" clId="{1E18642D-77A3-45E9-89E7-2FE480E1A284}" dt="2024-12-21T22:29:02.490" v="1792"/>
          <ac:spMkLst>
            <pc:docMk/>
            <pc:sldMasterMk cId="4121162576" sldId="2147483681"/>
            <ac:spMk id="2" creationId="{3BFE2138-70ED-1C36-47AB-D8234F3EC9F9}"/>
          </ac:spMkLst>
        </pc:sp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1109646334" sldId="2147483682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1109646334" sldId="2147483682"/>
              <ac:spMk id="7" creationId="{7487B9C4-E222-4C48-600E-ACED73762D0A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478754332" sldId="2147483683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478754332" sldId="2147483683"/>
              <ac:spMk id="7" creationId="{13DAF1DF-2810-A27F-1025-D4871D14C411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220979806" sldId="2147483684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220979806" sldId="2147483684"/>
              <ac:spMk id="7" creationId="{3A46603B-F334-2BAC-CA6C-D8D1813ED351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2411076478" sldId="2147483685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2411076478" sldId="2147483685"/>
              <ac:spMk id="8" creationId="{0805754D-07B4-BFAC-819A-FB2F849C9801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3718456207" sldId="2147483686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3718456207" sldId="2147483686"/>
              <ac:spMk id="10" creationId="{0B82BB0C-8944-B17A-F364-6F1D50B856E5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498370513" sldId="2147483687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498370513" sldId="2147483687"/>
              <ac:spMk id="6" creationId="{42B0EE93-C29C-0D79-0466-5E68DBECD2AC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2567737431" sldId="2147483688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2567737431" sldId="2147483688"/>
              <ac:spMk id="5" creationId="{99947265-09CF-5A95-D96E-D36A971009C1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1642785736" sldId="2147483689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1642785736" sldId="2147483689"/>
              <ac:spMk id="8" creationId="{C1632DB2-AF2A-C204-1A0E-15F5520550D3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36965102" sldId="2147483690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36965102" sldId="2147483690"/>
              <ac:spMk id="8" creationId="{376EFD0E-D083-C3E1-789F-9763BD962EF7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4005806103" sldId="2147483691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4005806103" sldId="2147483691"/>
              <ac:spMk id="7" creationId="{CF994E4A-0CD3-2D43-E6E7-66B6D143C547}"/>
            </ac:spMkLst>
          </pc:spChg>
        </pc:sldLayoutChg>
        <pc:sldLayoutChg chg="addSp delSp modSp mod">
          <pc:chgData name="Kalina Jan (260259)" userId="a7e6ec75-d3ba-42c7-b540-e3e8914f88d5" providerId="ADAL" clId="{1E18642D-77A3-45E9-89E7-2FE480E1A284}" dt="2024-12-21T22:29:02.490" v="1792"/>
          <pc:sldLayoutMkLst>
            <pc:docMk/>
            <pc:sldMasterMk cId="4121162576" sldId="2147483681"/>
            <pc:sldLayoutMk cId="1892430754" sldId="2147483692"/>
          </pc:sldLayoutMkLst>
          <pc:spChg chg="add mod">
            <ac:chgData name="Kalina Jan (260259)" userId="a7e6ec75-d3ba-42c7-b540-e3e8914f88d5" providerId="ADAL" clId="{1E18642D-77A3-45E9-89E7-2FE480E1A284}" dt="2024-12-21T22:29:02.490" v="1792"/>
            <ac:spMkLst>
              <pc:docMk/>
              <pc:sldMasterMk cId="4121162576" sldId="2147483681"/>
              <pc:sldLayoutMk cId="1892430754" sldId="2147483692"/>
              <ac:spMk id="7" creationId="{A4569AE1-8C34-8993-0123-8945124758CA}"/>
            </ac:spMkLst>
          </pc:spChg>
        </pc:sldLayoutChg>
      </pc:sldMasterChg>
    </pc:docChg>
  </pc:docChgLst>
  <pc:docChgLst>
    <pc:chgData name="Kalina Jan (260259)" userId="a7e6ec75-d3ba-42c7-b540-e3e8914f88d5" providerId="ADAL" clId="{99448D3F-A599-4369-AED7-4F04CAAC36A3}"/>
    <pc:docChg chg="undo custSel addSld delSld modSld sldOrd modMainMaster">
      <pc:chgData name="Kalina Jan (260259)" userId="a7e6ec75-d3ba-42c7-b540-e3e8914f88d5" providerId="ADAL" clId="{99448D3F-A599-4369-AED7-4F04CAAC36A3}" dt="2025-01-16T23:54:17.044" v="2125"/>
      <pc:docMkLst>
        <pc:docMk/>
      </pc:docMkLst>
      <pc:sldChg chg="modSp mod">
        <pc:chgData name="Kalina Jan (260259)" userId="a7e6ec75-d3ba-42c7-b540-e3e8914f88d5" providerId="ADAL" clId="{99448D3F-A599-4369-AED7-4F04CAAC36A3}" dt="2025-01-16T20:55:53.555" v="6" actId="20577"/>
        <pc:sldMkLst>
          <pc:docMk/>
          <pc:sldMk cId="1715337502" sldId="256"/>
        </pc:sldMkLst>
        <pc:spChg chg="mod">
          <ac:chgData name="Kalina Jan (260259)" userId="a7e6ec75-d3ba-42c7-b540-e3e8914f88d5" providerId="ADAL" clId="{99448D3F-A599-4369-AED7-4F04CAAC36A3}" dt="2025-01-16T20:55:53.555" v="6" actId="20577"/>
          <ac:spMkLst>
            <pc:docMk/>
            <pc:sldMk cId="1715337502" sldId="256"/>
            <ac:spMk id="3" creationId="{00000000-0000-0000-0000-000000000000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39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392"/>
            <ac:spMk id="3" creationId="{266CC470-31FD-AD0C-6FD1-21E483247F00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39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393"/>
            <ac:spMk id="4" creationId="{B5D91D02-CFDC-41BA-4054-39DCE9514651}"/>
          </ac:spMkLst>
        </pc:spChg>
      </pc:sldChg>
      <pc:sldChg chg="modSp mod">
        <pc:chgData name="Kalina Jan (260259)" userId="a7e6ec75-d3ba-42c7-b540-e3e8914f88d5" providerId="ADAL" clId="{99448D3F-A599-4369-AED7-4F04CAAC36A3}" dt="2025-01-16T23:54:17.044" v="2125"/>
        <pc:sldMkLst>
          <pc:docMk/>
          <pc:sldMk cId="0" sldId="39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394"/>
            <ac:spMk id="3" creationId="{ECA8265F-E392-B5A4-ABA2-0B2BF9AC4A2F}"/>
          </ac:spMkLst>
        </pc:spChg>
        <pc:spChg chg="mod">
          <ac:chgData name="Kalina Jan (260259)" userId="a7e6ec75-d3ba-42c7-b540-e3e8914f88d5" providerId="ADAL" clId="{99448D3F-A599-4369-AED7-4F04CAAC36A3}" dt="2025-01-16T20:57:10.366" v="12" actId="207"/>
          <ac:spMkLst>
            <pc:docMk/>
            <pc:sldMk cId="0" sldId="394"/>
            <ac:spMk id="12" creationId="{00000000-0000-0000-0000-000000000000}"/>
          </ac:spMkLst>
        </pc:spChg>
        <pc:picChg chg="mod">
          <ac:chgData name="Kalina Jan (260259)" userId="a7e6ec75-d3ba-42c7-b540-e3e8914f88d5" providerId="ADAL" clId="{99448D3F-A599-4369-AED7-4F04CAAC36A3}" dt="2025-01-16T20:56:57.799" v="10" actId="1035"/>
          <ac:picMkLst>
            <pc:docMk/>
            <pc:sldMk cId="0" sldId="394"/>
            <ac:picMk id="11" creationId="{00000000-0000-0000-0000-000000000000}"/>
          </ac:picMkLst>
        </pc:pic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39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396"/>
            <ac:spMk id="3" creationId="{DAF7F9C3-F71C-1FCD-0C69-8C85F63F091C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0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01"/>
            <ac:spMk id="4" creationId="{8D9A2D02-D660-6E88-8231-05F0A8A75D14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0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02"/>
            <ac:spMk id="3" creationId="{C6DAA9F3-24F7-03BC-DC5A-EABB24C4CCEF}"/>
          </ac:spMkLst>
        </pc:spChg>
      </pc:sldChg>
      <pc:sldChg chg="addSp delSp modSp mod addAnim delAnim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09"/>
        </pc:sldMkLst>
        <pc:spChg chg="add mod">
          <ac:chgData name="Kalina Jan (260259)" userId="a7e6ec75-d3ba-42c7-b540-e3e8914f88d5" providerId="ADAL" clId="{99448D3F-A599-4369-AED7-4F04CAAC36A3}" dt="2025-01-16T21:16:17.170" v="424" actId="164"/>
          <ac:spMkLst>
            <pc:docMk/>
            <pc:sldMk cId="0" sldId="409"/>
            <ac:spMk id="2" creationId="{354CA468-7FE9-746A-AFF1-3E8A70BEEE17}"/>
          </ac:spMkLst>
        </pc:spChg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09"/>
            <ac:spMk id="3" creationId="{287D1464-AEDC-0147-E07A-1F1BE7ADA397}"/>
          </ac:spMkLst>
        </pc:spChg>
        <pc:spChg chg="add mod">
          <ac:chgData name="Kalina Jan (260259)" userId="a7e6ec75-d3ba-42c7-b540-e3e8914f88d5" providerId="ADAL" clId="{99448D3F-A599-4369-AED7-4F04CAAC36A3}" dt="2025-01-16T21:16:17.170" v="424" actId="164"/>
          <ac:spMkLst>
            <pc:docMk/>
            <pc:sldMk cId="0" sldId="409"/>
            <ac:spMk id="4" creationId="{44BD4A55-88BB-EF8B-770A-591F7E5EB373}"/>
          </ac:spMkLst>
        </pc:spChg>
        <pc:spChg chg="add del mod">
          <ac:chgData name="Kalina Jan (260259)" userId="a7e6ec75-d3ba-42c7-b540-e3e8914f88d5" providerId="ADAL" clId="{99448D3F-A599-4369-AED7-4F04CAAC36A3}" dt="2025-01-16T21:14:35.119" v="403" actId="478"/>
          <ac:spMkLst>
            <pc:docMk/>
            <pc:sldMk cId="0" sldId="409"/>
            <ac:spMk id="11" creationId="{00000000-0000-0000-0000-000000000000}"/>
          </ac:spMkLst>
        </pc:spChg>
        <pc:spChg chg="mod">
          <ac:chgData name="Kalina Jan (260259)" userId="a7e6ec75-d3ba-42c7-b540-e3e8914f88d5" providerId="ADAL" clId="{99448D3F-A599-4369-AED7-4F04CAAC36A3}" dt="2025-01-16T21:14:33.582" v="402" actId="113"/>
          <ac:spMkLst>
            <pc:docMk/>
            <pc:sldMk cId="0" sldId="409"/>
            <ac:spMk id="18441" creationId="{00000000-0000-0000-0000-000000000000}"/>
          </ac:spMkLst>
        </pc:spChg>
        <pc:grpChg chg="add mod">
          <ac:chgData name="Kalina Jan (260259)" userId="a7e6ec75-d3ba-42c7-b540-e3e8914f88d5" providerId="ADAL" clId="{99448D3F-A599-4369-AED7-4F04CAAC36A3}" dt="2025-01-16T21:16:17.170" v="424" actId="164"/>
          <ac:grpSpMkLst>
            <pc:docMk/>
            <pc:sldMk cId="0" sldId="409"/>
            <ac:grpSpMk id="12" creationId="{616E63EB-5FEB-8BA0-0DE3-A3042E6EFE81}"/>
          </ac:grpSpMkLst>
        </pc:grpChg>
        <pc:picChg chg="mod">
          <ac:chgData name="Kalina Jan (260259)" userId="a7e6ec75-d3ba-42c7-b540-e3e8914f88d5" providerId="ADAL" clId="{99448D3F-A599-4369-AED7-4F04CAAC36A3}" dt="2025-01-16T21:16:17.170" v="424" actId="164"/>
          <ac:picMkLst>
            <pc:docMk/>
            <pc:sldMk cId="0" sldId="409"/>
            <ac:picMk id="10" creationId="{00000000-0000-0000-0000-000000000000}"/>
          </ac:picMkLst>
        </pc:pic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1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19"/>
            <ac:spMk id="4" creationId="{4BFC7C0B-94D2-68B4-4F1F-9A0EC1E28809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2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21"/>
            <ac:spMk id="3" creationId="{36BA1651-EDAE-63C3-7CAA-30E70871EB57}"/>
          </ac:spMkLst>
        </pc:spChg>
      </pc:sldChg>
      <pc:sldChg chg="modSp mod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2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23"/>
            <ac:spMk id="3" creationId="{E0CFDE7D-1F8B-6B30-4DA2-9A0CB787653F}"/>
          </ac:spMkLst>
        </pc:spChg>
        <pc:picChg chg="mod">
          <ac:chgData name="Kalina Jan (260259)" userId="a7e6ec75-d3ba-42c7-b540-e3e8914f88d5" providerId="ADAL" clId="{99448D3F-A599-4369-AED7-4F04CAAC36A3}" dt="2025-01-16T20:56:35.368" v="9" actId="12788"/>
          <ac:picMkLst>
            <pc:docMk/>
            <pc:sldMk cId="0" sldId="423"/>
            <ac:picMk id="4" creationId="{00000000-0000-0000-0000-000000000000}"/>
          </ac:picMkLst>
        </pc:picChg>
      </pc:sldChg>
      <pc:sldChg chg="modSp mod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2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24"/>
            <ac:spMk id="3" creationId="{4738F08B-19CC-B72A-EDF0-2C8C6A96E128}"/>
          </ac:spMkLst>
        </pc:spChg>
        <pc:picChg chg="mod modCrop">
          <ac:chgData name="Kalina Jan (260259)" userId="a7e6ec75-d3ba-42c7-b540-e3e8914f88d5" providerId="ADAL" clId="{99448D3F-A599-4369-AED7-4F04CAAC36A3}" dt="2025-01-16T20:56:24.337" v="8" actId="12788"/>
          <ac:picMkLst>
            <pc:docMk/>
            <pc:sldMk cId="0" sldId="424"/>
            <ac:picMk id="4" creationId="{00000000-0000-0000-0000-000000000000}"/>
          </ac:picMkLst>
        </pc:pic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2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25"/>
            <ac:spMk id="4" creationId="{565CC985-8136-2E72-71F8-A9B6B80D1B69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2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26"/>
            <ac:spMk id="3" creationId="{A39BFB6A-3EC5-3EB2-797C-1088F45D40EC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2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29"/>
            <ac:spMk id="3" creationId="{B9A73EFB-C381-DADB-7E31-C3AC5CC206D8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3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30"/>
            <ac:spMk id="4" creationId="{A2055618-0B6F-2F49-C316-1BCF54419743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4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40"/>
            <ac:spMk id="3" creationId="{7B6D3577-CD52-2A53-71DE-53347CCEB19A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4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43"/>
            <ac:spMk id="8" creationId="{8412F9AD-3C2C-07E7-FF0F-937BD31FAA3A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5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59"/>
            <ac:spMk id="3" creationId="{7ECD3A2B-D638-9FF1-3896-0B0C62F388C3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6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62"/>
            <ac:spMk id="4" creationId="{AF6C599D-9A14-375B-9597-3D93A871D118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68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68"/>
            <ac:spMk id="3" creationId="{A04230B8-79D0-FC4C-BF75-E2B1D60ADB27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6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69"/>
            <ac:spMk id="4" creationId="{ACF984B1-84D3-B7AD-0ED0-DCFBC4C507A4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0" sldId="47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0" sldId="470"/>
            <ac:spMk id="3" creationId="{3DE0EA41-270E-483E-FB02-2DD962D2DCA2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380334874" sldId="47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380334874" sldId="473"/>
            <ac:spMk id="3" creationId="{8E6F5D9A-46DF-BECB-EA11-BB42A28BFE5C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373715022" sldId="47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373715022" sldId="476"/>
            <ac:spMk id="6" creationId="{3C12941E-AEF1-6DBF-5409-E02EA3939539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967714310" sldId="477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967714310" sldId="477"/>
            <ac:spMk id="6" creationId="{B7800098-FDA4-4C3D-4425-146C7ED358C5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236643473" sldId="47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236643473" sldId="479"/>
            <ac:spMk id="3" creationId="{2AF6A5DA-29D3-5952-209B-2042FC326736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978516653" sldId="48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978516653" sldId="480"/>
            <ac:spMk id="3" creationId="{B9B9BBF9-3FE7-8244-7629-2F69D95F20C2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997981731" sldId="48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997981731" sldId="481"/>
            <ac:spMk id="4" creationId="{52A85C17-0F5E-4410-44B1-E7B109BE5299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990942121" sldId="48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990942121" sldId="482"/>
            <ac:spMk id="7" creationId="{42B935A7-1BBF-B4FF-BB81-7D438E32AC98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496974939" sldId="48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496974939" sldId="483"/>
            <ac:spMk id="9" creationId="{EBE438AC-E430-AE8E-C906-02A15A54A5B5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4067621249" sldId="48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4067621249" sldId="484"/>
            <ac:spMk id="6" creationId="{FD36D88B-B148-716E-1401-1C7865A59025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91535727" sldId="48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91535727" sldId="485"/>
            <ac:spMk id="8" creationId="{E108E438-C0E8-E4EC-24A9-A6423939F9F3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470622224" sldId="48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470622224" sldId="486"/>
            <ac:spMk id="7" creationId="{634AFAA0-6A2A-5B16-2B31-279698DBF1AA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067581711" sldId="488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067581711" sldId="488"/>
            <ac:spMk id="3" creationId="{E4CF98F9-F8CE-A661-9DE4-385B7A2FB23D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4132741846" sldId="48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4132741846" sldId="489"/>
            <ac:spMk id="7" creationId="{A2DAB86B-7F4D-37A5-0C38-2D9663926497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290154324" sldId="49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290154324" sldId="490"/>
            <ac:spMk id="10" creationId="{11088D37-5BB9-C694-52ED-3527D9E62BD0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198692273" sldId="49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198692273" sldId="491"/>
            <ac:spMk id="6" creationId="{669D4512-0FA8-A776-4148-2791C4E4ED0A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472637912" sldId="49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472637912" sldId="493"/>
            <ac:spMk id="3" creationId="{C4DD3EFF-7C3B-A850-F6A3-46F12A54A6BB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790630259" sldId="49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790630259" sldId="494"/>
            <ac:spMk id="9" creationId="{B871CED3-CEF9-A189-A876-CC1A35221685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783306732" sldId="49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783306732" sldId="495"/>
            <ac:spMk id="10" creationId="{5ACDA247-6C7F-397F-B0CD-EDB7A2548D61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011821928" sldId="49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011821928" sldId="496"/>
            <ac:spMk id="6" creationId="{3100A0C5-61E9-A83C-FF1A-38EC838B62F7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640404168" sldId="497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640404168" sldId="497"/>
            <ac:spMk id="7" creationId="{5173409D-0D52-7CE7-1FF1-01D727C56598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4088313755" sldId="498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4088313755" sldId="498"/>
            <ac:spMk id="6" creationId="{6D06739B-952F-1A5E-B35E-E59093434256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911880943" sldId="49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911880943" sldId="499"/>
            <ac:spMk id="17" creationId="{77A3AC3E-8967-CE49-AFD1-D54820555205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846664483" sldId="50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846664483" sldId="500"/>
            <ac:spMk id="16" creationId="{013B765B-EC93-902B-DAF0-47534ACE7E92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806968917" sldId="50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806968917" sldId="501"/>
            <ac:spMk id="7" creationId="{98EAC479-6297-37C2-7C42-970E82ACAEFF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426968276" sldId="50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426968276" sldId="503"/>
            <ac:spMk id="9" creationId="{6D9B578E-3745-5861-0214-1F548FD8AA11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353409996" sldId="50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53409996" sldId="504"/>
            <ac:spMk id="9" creationId="{93035565-270E-D2E4-99E0-C33E6E214EEE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176247891" sldId="50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176247891" sldId="505"/>
            <ac:spMk id="6" creationId="{FA361101-B75E-B8ED-D5D8-E1193D1A17A4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318509482" sldId="50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318509482" sldId="506"/>
            <ac:spMk id="8" creationId="{A416AAC3-33DF-8A62-7DA8-0D1ED0528038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642628075" sldId="508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642628075" sldId="508"/>
            <ac:spMk id="3" creationId="{C0F1CE12-AE7D-EEFD-A4FE-9D17D19D3300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201967570" sldId="50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201967570" sldId="509"/>
            <ac:spMk id="3" creationId="{42ACAE4F-A502-CDAA-04D0-2C92D67D0042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1721646009" sldId="51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721646009" sldId="510"/>
            <ac:spMk id="3" creationId="{F81A4AA4-CD07-FE4D-3A49-B35D3F0F9A6B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938292044" sldId="51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938292044" sldId="511"/>
            <ac:spMk id="3" creationId="{D8124E81-7135-CB28-7E65-DCE42F9F33DA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576084314" sldId="51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576084314" sldId="512"/>
            <ac:spMk id="3" creationId="{D004611B-7312-A09C-497E-5B786BCCA246}"/>
          </ac:spMkLst>
        </pc:spChg>
      </pc:sldChg>
      <pc:sldChg chg="modSp">
        <pc:chgData name="Kalina Jan (260259)" userId="a7e6ec75-d3ba-42c7-b540-e3e8914f88d5" providerId="ADAL" clId="{99448D3F-A599-4369-AED7-4F04CAAC36A3}" dt="2025-01-16T23:54:17.044" v="2125"/>
        <pc:sldMkLst>
          <pc:docMk/>
          <pc:sldMk cId="2098454817" sldId="51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098454817" sldId="513"/>
            <ac:spMk id="3" creationId="{5032DCB6-D484-4F91-18BA-2A732D4E60DB}"/>
          </ac:spMkLst>
        </pc:spChg>
      </pc:sldChg>
      <pc:sldChg chg="addSp modSp new mod">
        <pc:chgData name="Kalina Jan (260259)" userId="a7e6ec75-d3ba-42c7-b540-e3e8914f88d5" providerId="ADAL" clId="{99448D3F-A599-4369-AED7-4F04CAAC36A3}" dt="2025-01-16T23:54:17.044" v="2125"/>
        <pc:sldMkLst>
          <pc:docMk/>
          <pc:sldMk cId="4107481596" sldId="51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4107481596" sldId="514"/>
            <ac:spMk id="2" creationId="{A318E81D-E425-1895-8A35-33C84C3BDA2F}"/>
          </ac:spMkLst>
        </pc:spChg>
        <pc:spChg chg="add mod">
          <ac:chgData name="Kalina Jan (260259)" userId="a7e6ec75-d3ba-42c7-b540-e3e8914f88d5" providerId="ADAL" clId="{99448D3F-A599-4369-AED7-4F04CAAC36A3}" dt="2025-01-16T21:02:16.558" v="141" actId="20577"/>
          <ac:spMkLst>
            <pc:docMk/>
            <pc:sldMk cId="4107481596" sldId="514"/>
            <ac:spMk id="7" creationId="{5FFE7062-3F55-7B36-B874-723D1C6D4156}"/>
          </ac:spMkLst>
        </pc:spChg>
        <pc:picChg chg="add mod">
          <ac:chgData name="Kalina Jan (260259)" userId="a7e6ec75-d3ba-42c7-b540-e3e8914f88d5" providerId="ADAL" clId="{99448D3F-A599-4369-AED7-4F04CAAC36A3}" dt="2025-01-16T21:01:04.534" v="76" actId="1036"/>
          <ac:picMkLst>
            <pc:docMk/>
            <pc:sldMk cId="4107481596" sldId="514"/>
            <ac:picMk id="4" creationId="{64066E4D-C242-61E1-4852-292A21C63CA8}"/>
          </ac:picMkLst>
        </pc:picChg>
        <pc:picChg chg="add mod">
          <ac:chgData name="Kalina Jan (260259)" userId="a7e6ec75-d3ba-42c7-b540-e3e8914f88d5" providerId="ADAL" clId="{99448D3F-A599-4369-AED7-4F04CAAC36A3}" dt="2025-01-16T21:00:58.023" v="72" actId="1037"/>
          <ac:picMkLst>
            <pc:docMk/>
            <pc:sldMk cId="4107481596" sldId="514"/>
            <ac:picMk id="6" creationId="{432280AC-3E74-6A3F-92F1-0820F269E039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2744190808" sldId="51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744190808" sldId="515"/>
            <ac:spMk id="2" creationId="{340498E5-273C-85FC-A2ED-C42DB29EC042}"/>
          </ac:spMkLst>
        </pc:spChg>
        <pc:spChg chg="mod">
          <ac:chgData name="Kalina Jan (260259)" userId="a7e6ec75-d3ba-42c7-b540-e3e8914f88d5" providerId="ADAL" clId="{99448D3F-A599-4369-AED7-4F04CAAC36A3}" dt="2025-01-16T21:06:03.161" v="256" actId="20577"/>
          <ac:spMkLst>
            <pc:docMk/>
            <pc:sldMk cId="2744190808" sldId="515"/>
            <ac:spMk id="7" creationId="{646F6F0E-95C6-5277-1040-04A01B43FD11}"/>
          </ac:spMkLst>
        </pc:spChg>
        <pc:picChg chg="del">
          <ac:chgData name="Kalina Jan (260259)" userId="a7e6ec75-d3ba-42c7-b540-e3e8914f88d5" providerId="ADAL" clId="{99448D3F-A599-4369-AED7-4F04CAAC36A3}" dt="2025-01-16T21:05:19.384" v="236" actId="478"/>
          <ac:picMkLst>
            <pc:docMk/>
            <pc:sldMk cId="2744190808" sldId="515"/>
            <ac:picMk id="4" creationId="{B264400B-7968-8323-F7ED-CB2BABB5929D}"/>
          </ac:picMkLst>
        </pc:picChg>
        <pc:picChg chg="add mod">
          <ac:chgData name="Kalina Jan (260259)" userId="a7e6ec75-d3ba-42c7-b540-e3e8914f88d5" providerId="ADAL" clId="{99448D3F-A599-4369-AED7-4F04CAAC36A3}" dt="2025-01-16T21:05:55.922" v="254" actId="12789"/>
          <ac:picMkLst>
            <pc:docMk/>
            <pc:sldMk cId="2744190808" sldId="515"/>
            <ac:picMk id="5" creationId="{068BA9D9-4521-9D0B-B355-4FAD34BE776A}"/>
          </ac:picMkLst>
        </pc:picChg>
        <pc:picChg chg="del">
          <ac:chgData name="Kalina Jan (260259)" userId="a7e6ec75-d3ba-42c7-b540-e3e8914f88d5" providerId="ADAL" clId="{99448D3F-A599-4369-AED7-4F04CAAC36A3}" dt="2025-01-16T21:05:19.703" v="237" actId="478"/>
          <ac:picMkLst>
            <pc:docMk/>
            <pc:sldMk cId="2744190808" sldId="515"/>
            <ac:picMk id="6" creationId="{90E97BE9-A926-3EB0-3B82-55A84B272275}"/>
          </ac:picMkLst>
        </pc:picChg>
      </pc:sldChg>
      <pc:sldChg chg="addSp delSp modSp add mod ord">
        <pc:chgData name="Kalina Jan (260259)" userId="a7e6ec75-d3ba-42c7-b540-e3e8914f88d5" providerId="ADAL" clId="{99448D3F-A599-4369-AED7-4F04CAAC36A3}" dt="2025-01-16T23:54:17.044" v="2125"/>
        <pc:sldMkLst>
          <pc:docMk/>
          <pc:sldMk cId="2783269384" sldId="51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783269384" sldId="516"/>
            <ac:spMk id="2" creationId="{46A47A44-3826-8A18-F6AA-02FF9C0FFF3D}"/>
          </ac:spMkLst>
        </pc:spChg>
        <pc:spChg chg="mod">
          <ac:chgData name="Kalina Jan (260259)" userId="a7e6ec75-d3ba-42c7-b540-e3e8914f88d5" providerId="ADAL" clId="{99448D3F-A599-4369-AED7-4F04CAAC36A3}" dt="2025-01-16T21:03:39.923" v="216" actId="20577"/>
          <ac:spMkLst>
            <pc:docMk/>
            <pc:sldMk cId="2783269384" sldId="516"/>
            <ac:spMk id="7" creationId="{C9F98FBE-9BE4-9D48-B5EB-D7E3BB0DD6D8}"/>
          </ac:spMkLst>
        </pc:spChg>
        <pc:picChg chg="del">
          <ac:chgData name="Kalina Jan (260259)" userId="a7e6ec75-d3ba-42c7-b540-e3e8914f88d5" providerId="ADAL" clId="{99448D3F-A599-4369-AED7-4F04CAAC36A3}" dt="2025-01-16T21:03:53.164" v="219" actId="478"/>
          <ac:picMkLst>
            <pc:docMk/>
            <pc:sldMk cId="2783269384" sldId="516"/>
            <ac:picMk id="4" creationId="{C2DBB1E7-3C18-C2D3-6DAA-18685A5B4A48}"/>
          </ac:picMkLst>
        </pc:picChg>
        <pc:picChg chg="add mod">
          <ac:chgData name="Kalina Jan (260259)" userId="a7e6ec75-d3ba-42c7-b540-e3e8914f88d5" providerId="ADAL" clId="{99448D3F-A599-4369-AED7-4F04CAAC36A3}" dt="2025-01-16T21:03:57.316" v="220" actId="1076"/>
          <ac:picMkLst>
            <pc:docMk/>
            <pc:sldMk cId="2783269384" sldId="516"/>
            <ac:picMk id="5" creationId="{5326D37D-FD7C-8957-8255-96727FD4448E}"/>
          </ac:picMkLst>
        </pc:picChg>
        <pc:picChg chg="del">
          <ac:chgData name="Kalina Jan (260259)" userId="a7e6ec75-d3ba-42c7-b540-e3e8914f88d5" providerId="ADAL" clId="{99448D3F-A599-4369-AED7-4F04CAAC36A3}" dt="2025-01-16T21:04:08.074" v="223" actId="478"/>
          <ac:picMkLst>
            <pc:docMk/>
            <pc:sldMk cId="2783269384" sldId="516"/>
            <ac:picMk id="6" creationId="{6202CDB5-042C-E569-402A-AAA9D2BD0B6F}"/>
          </ac:picMkLst>
        </pc:picChg>
        <pc:picChg chg="add mod">
          <ac:chgData name="Kalina Jan (260259)" userId="a7e6ec75-d3ba-42c7-b540-e3e8914f88d5" providerId="ADAL" clId="{99448D3F-A599-4369-AED7-4F04CAAC36A3}" dt="2025-01-16T21:04:12.125" v="224" actId="1076"/>
          <ac:picMkLst>
            <pc:docMk/>
            <pc:sldMk cId="2783269384" sldId="516"/>
            <ac:picMk id="9" creationId="{22630389-5BA8-11F4-8799-7C3602672969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89102624" sldId="517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89102624" sldId="517"/>
            <ac:spMk id="2" creationId="{F5433194-02C2-3FDB-691D-DDF51256F1EC}"/>
          </ac:spMkLst>
        </pc:spChg>
        <pc:spChg chg="mod">
          <ac:chgData name="Kalina Jan (260259)" userId="a7e6ec75-d3ba-42c7-b540-e3e8914f88d5" providerId="ADAL" clId="{99448D3F-A599-4369-AED7-4F04CAAC36A3}" dt="2025-01-16T21:07:09.965" v="287" actId="20577"/>
          <ac:spMkLst>
            <pc:docMk/>
            <pc:sldMk cId="89102624" sldId="517"/>
            <ac:spMk id="7" creationId="{F20A1628-1C14-8C74-DA11-DFFD748C31B8}"/>
          </ac:spMkLst>
        </pc:spChg>
        <pc:picChg chg="add mod ord">
          <ac:chgData name="Kalina Jan (260259)" userId="a7e6ec75-d3ba-42c7-b540-e3e8914f88d5" providerId="ADAL" clId="{99448D3F-A599-4369-AED7-4F04CAAC36A3}" dt="2025-01-16T21:07:20.251" v="294" actId="12789"/>
          <ac:picMkLst>
            <pc:docMk/>
            <pc:sldMk cId="89102624" sldId="517"/>
            <ac:picMk id="4" creationId="{F8A21206-51B8-54CA-F1DD-BEF36898310A}"/>
          </ac:picMkLst>
        </pc:picChg>
        <pc:picChg chg="del">
          <ac:chgData name="Kalina Jan (260259)" userId="a7e6ec75-d3ba-42c7-b540-e3e8914f88d5" providerId="ADAL" clId="{99448D3F-A599-4369-AED7-4F04CAAC36A3}" dt="2025-01-16T21:06:43.951" v="273" actId="478"/>
          <ac:picMkLst>
            <pc:docMk/>
            <pc:sldMk cId="89102624" sldId="517"/>
            <ac:picMk id="5" creationId="{FAEFD465-700C-062E-2122-2FBCA09100D7}"/>
          </ac:picMkLst>
        </pc:picChg>
      </pc:sldChg>
      <pc:sldChg chg="new del">
        <pc:chgData name="Kalina Jan (260259)" userId="a7e6ec75-d3ba-42c7-b540-e3e8914f88d5" providerId="ADAL" clId="{99448D3F-A599-4369-AED7-4F04CAAC36A3}" dt="2025-01-16T21:12:37.494" v="342" actId="47"/>
        <pc:sldMkLst>
          <pc:docMk/>
          <pc:sldMk cId="1634534543" sldId="518"/>
        </pc:sldMkLst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1584567767" sldId="51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584567767" sldId="519"/>
            <ac:spMk id="2" creationId="{F5433194-02C2-3FDB-691D-DDF51256F1EC}"/>
          </ac:spMkLst>
        </pc:spChg>
        <pc:spChg chg="mod ord">
          <ac:chgData name="Kalina Jan (260259)" userId="a7e6ec75-d3ba-42c7-b540-e3e8914f88d5" providerId="ADAL" clId="{99448D3F-A599-4369-AED7-4F04CAAC36A3}" dt="2025-01-16T23:54:17.044" v="2125"/>
          <ac:spMkLst>
            <pc:docMk/>
            <pc:sldMk cId="1584567767" sldId="519"/>
            <ac:spMk id="7" creationId="{F20A1628-1C14-8C74-DA11-DFFD748C31B8}"/>
          </ac:spMkLst>
        </pc:spChg>
        <pc:picChg chg="del">
          <ac:chgData name="Kalina Jan (260259)" userId="a7e6ec75-d3ba-42c7-b540-e3e8914f88d5" providerId="ADAL" clId="{99448D3F-A599-4369-AED7-4F04CAAC36A3}" dt="2025-01-16T21:11:54.092" v="331" actId="478"/>
          <ac:picMkLst>
            <pc:docMk/>
            <pc:sldMk cId="1584567767" sldId="519"/>
            <ac:picMk id="4" creationId="{F8A21206-51B8-54CA-F1DD-BEF36898310A}"/>
          </ac:picMkLst>
        </pc:picChg>
        <pc:picChg chg="add mod">
          <ac:chgData name="Kalina Jan (260259)" userId="a7e6ec75-d3ba-42c7-b540-e3e8914f88d5" providerId="ADAL" clId="{99448D3F-A599-4369-AED7-4F04CAAC36A3}" dt="2025-01-16T21:13:03.542" v="353" actId="1038"/>
          <ac:picMkLst>
            <pc:docMk/>
            <pc:sldMk cId="1584567767" sldId="519"/>
            <ac:picMk id="5" creationId="{B737FFBF-643A-73FE-326B-746675A37F41}"/>
          </ac:picMkLst>
        </pc:picChg>
        <pc:picChg chg="add mod">
          <ac:chgData name="Kalina Jan (260259)" userId="a7e6ec75-d3ba-42c7-b540-e3e8914f88d5" providerId="ADAL" clId="{99448D3F-A599-4369-AED7-4F04CAAC36A3}" dt="2025-01-16T21:13:07.397" v="354" actId="1076"/>
          <ac:picMkLst>
            <pc:docMk/>
            <pc:sldMk cId="1584567767" sldId="519"/>
            <ac:picMk id="8" creationId="{B77BF344-B028-4566-2AAF-EC980E3B1B3E}"/>
          </ac:picMkLst>
        </pc:picChg>
        <pc:picChg chg="add mod">
          <ac:chgData name="Kalina Jan (260259)" userId="a7e6ec75-d3ba-42c7-b540-e3e8914f88d5" providerId="ADAL" clId="{99448D3F-A599-4369-AED7-4F04CAAC36A3}" dt="2025-01-16T21:13:10.547" v="355" actId="1076"/>
          <ac:picMkLst>
            <pc:docMk/>
            <pc:sldMk cId="1584567767" sldId="519"/>
            <ac:picMk id="10" creationId="{7D148ED8-A527-7C24-A529-491C38107EF2}"/>
          </ac:picMkLst>
        </pc:picChg>
      </pc:sldChg>
      <pc:sldChg chg="new del">
        <pc:chgData name="Kalina Jan (260259)" userId="a7e6ec75-d3ba-42c7-b540-e3e8914f88d5" providerId="ADAL" clId="{99448D3F-A599-4369-AED7-4F04CAAC36A3}" dt="2025-01-16T22:56:27.230" v="631" actId="47"/>
        <pc:sldMkLst>
          <pc:docMk/>
          <pc:sldMk cId="132309257" sldId="520"/>
        </pc:sldMkLst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1984926102" sldId="52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984926102" sldId="521"/>
            <ac:spMk id="2" creationId="{F3BA0E5E-7B20-F7BD-69DE-CD5F0246EA42}"/>
          </ac:spMkLst>
        </pc:spChg>
        <pc:spChg chg="mod">
          <ac:chgData name="Kalina Jan (260259)" userId="a7e6ec75-d3ba-42c7-b540-e3e8914f88d5" providerId="ADAL" clId="{99448D3F-A599-4369-AED7-4F04CAAC36A3}" dt="2025-01-16T22:56:02.964" v="593" actId="20577"/>
          <ac:spMkLst>
            <pc:docMk/>
            <pc:sldMk cId="1984926102" sldId="521"/>
            <ac:spMk id="7" creationId="{CD8ABCCB-A6B2-6EF5-1357-E784D27E5AF2}"/>
          </ac:spMkLst>
        </pc:spChg>
        <pc:picChg chg="add mod">
          <ac:chgData name="Kalina Jan (260259)" userId="a7e6ec75-d3ba-42c7-b540-e3e8914f88d5" providerId="ADAL" clId="{99448D3F-A599-4369-AED7-4F04CAAC36A3}" dt="2025-01-16T22:56:06.733" v="594" actId="1076"/>
          <ac:picMkLst>
            <pc:docMk/>
            <pc:sldMk cId="1984926102" sldId="521"/>
            <ac:picMk id="4" creationId="{AB127E42-4415-C623-7F9D-BC0ECE4C93C0}"/>
          </ac:picMkLst>
        </pc:picChg>
        <pc:picChg chg="del">
          <ac:chgData name="Kalina Jan (260259)" userId="a7e6ec75-d3ba-42c7-b540-e3e8914f88d5" providerId="ADAL" clId="{99448D3F-A599-4369-AED7-4F04CAAC36A3}" dt="2025-01-16T22:50:47.585" v="445" actId="478"/>
          <ac:picMkLst>
            <pc:docMk/>
            <pc:sldMk cId="1984926102" sldId="521"/>
            <ac:picMk id="5" creationId="{B988E747-07A3-1C41-98C8-6FB3DF17F595}"/>
          </ac:picMkLst>
        </pc:picChg>
        <pc:picChg chg="del">
          <ac:chgData name="Kalina Jan (260259)" userId="a7e6ec75-d3ba-42c7-b540-e3e8914f88d5" providerId="ADAL" clId="{99448D3F-A599-4369-AED7-4F04CAAC36A3}" dt="2025-01-16T22:50:47.985" v="446" actId="478"/>
          <ac:picMkLst>
            <pc:docMk/>
            <pc:sldMk cId="1984926102" sldId="521"/>
            <ac:picMk id="8" creationId="{22944F0C-36AA-FB3D-727C-627FF1F0E631}"/>
          </ac:picMkLst>
        </pc:picChg>
        <pc:picChg chg="del">
          <ac:chgData name="Kalina Jan (260259)" userId="a7e6ec75-d3ba-42c7-b540-e3e8914f88d5" providerId="ADAL" clId="{99448D3F-A599-4369-AED7-4F04CAAC36A3}" dt="2025-01-16T22:50:48.449" v="447" actId="478"/>
          <ac:picMkLst>
            <pc:docMk/>
            <pc:sldMk cId="1984926102" sldId="521"/>
            <ac:picMk id="10" creationId="{6782E9E7-7043-B7E8-CB2D-510DB61DCEB0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90250333" sldId="52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90250333" sldId="522"/>
            <ac:spMk id="2" creationId="{A2820935-32FA-1B25-6D48-49A09CD5EB50}"/>
          </ac:spMkLst>
        </pc:spChg>
        <pc:spChg chg="mod">
          <ac:chgData name="Kalina Jan (260259)" userId="a7e6ec75-d3ba-42c7-b540-e3e8914f88d5" providerId="ADAL" clId="{99448D3F-A599-4369-AED7-4F04CAAC36A3}" dt="2025-01-16T22:55:59.204" v="592" actId="6549"/>
          <ac:spMkLst>
            <pc:docMk/>
            <pc:sldMk cId="90250333" sldId="522"/>
            <ac:spMk id="7" creationId="{5961BFDF-1927-410C-321A-FABAB5A17348}"/>
          </ac:spMkLst>
        </pc:spChg>
        <pc:picChg chg="del mod">
          <ac:chgData name="Kalina Jan (260259)" userId="a7e6ec75-d3ba-42c7-b540-e3e8914f88d5" providerId="ADAL" clId="{99448D3F-A599-4369-AED7-4F04CAAC36A3}" dt="2025-01-16T22:56:14.914" v="597" actId="478"/>
          <ac:picMkLst>
            <pc:docMk/>
            <pc:sldMk cId="90250333" sldId="522"/>
            <ac:picMk id="4" creationId="{5FB7FB91-C2BC-E6A2-8791-C77B6D00BD77}"/>
          </ac:picMkLst>
        </pc:picChg>
        <pc:picChg chg="add mod">
          <ac:chgData name="Kalina Jan (260259)" userId="a7e6ec75-d3ba-42c7-b540-e3e8914f88d5" providerId="ADAL" clId="{99448D3F-A599-4369-AED7-4F04CAAC36A3}" dt="2025-01-16T22:56:23.705" v="630" actId="1036"/>
          <ac:picMkLst>
            <pc:docMk/>
            <pc:sldMk cId="90250333" sldId="522"/>
            <ac:picMk id="5" creationId="{1FEA4B84-BC68-3E45-5189-F0DA6034E1C4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2190778732" sldId="523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190778732" sldId="523"/>
            <ac:spMk id="2" creationId="{59ADD792-B137-0944-226B-088B694B3657}"/>
          </ac:spMkLst>
        </pc:spChg>
        <pc:spChg chg="mod">
          <ac:chgData name="Kalina Jan (260259)" userId="a7e6ec75-d3ba-42c7-b540-e3e8914f88d5" providerId="ADAL" clId="{99448D3F-A599-4369-AED7-4F04CAAC36A3}" dt="2025-01-16T22:59:46.067" v="712" actId="403"/>
          <ac:spMkLst>
            <pc:docMk/>
            <pc:sldMk cId="2190778732" sldId="523"/>
            <ac:spMk id="7" creationId="{B40C40E7-ED72-42C0-3169-31E43523DBBC}"/>
          </ac:spMkLst>
        </pc:spChg>
        <pc:picChg chg="add mod">
          <ac:chgData name="Kalina Jan (260259)" userId="a7e6ec75-d3ba-42c7-b540-e3e8914f88d5" providerId="ADAL" clId="{99448D3F-A599-4369-AED7-4F04CAAC36A3}" dt="2025-01-16T22:59:57.089" v="739" actId="1036"/>
          <ac:picMkLst>
            <pc:docMk/>
            <pc:sldMk cId="2190778732" sldId="523"/>
            <ac:picMk id="4" creationId="{EA73B94E-D224-A627-3CCC-9DC27BDC53C1}"/>
          </ac:picMkLst>
        </pc:picChg>
        <pc:picChg chg="del">
          <ac:chgData name="Kalina Jan (260259)" userId="a7e6ec75-d3ba-42c7-b540-e3e8914f88d5" providerId="ADAL" clId="{99448D3F-A599-4369-AED7-4F04CAAC36A3}" dt="2025-01-16T22:57:59.272" v="670" actId="478"/>
          <ac:picMkLst>
            <pc:docMk/>
            <pc:sldMk cId="2190778732" sldId="523"/>
            <ac:picMk id="5" creationId="{05F1AD3B-45BB-BEDD-72F7-CE9ABBF4FFD6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2398690668" sldId="52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398690668" sldId="524"/>
            <ac:spMk id="2" creationId="{34166759-55EA-248E-9BE8-283261892C8C}"/>
          </ac:spMkLst>
        </pc:spChg>
        <pc:spChg chg="mod">
          <ac:chgData name="Kalina Jan (260259)" userId="a7e6ec75-d3ba-42c7-b540-e3e8914f88d5" providerId="ADAL" clId="{99448D3F-A599-4369-AED7-4F04CAAC36A3}" dt="2025-01-16T23:03:38.011" v="835" actId="20577"/>
          <ac:spMkLst>
            <pc:docMk/>
            <pc:sldMk cId="2398690668" sldId="524"/>
            <ac:spMk id="7" creationId="{5D3AB2D8-126F-EDE6-C0BF-4FF1A0B34D31}"/>
          </ac:spMkLst>
        </pc:spChg>
        <pc:picChg chg="del">
          <ac:chgData name="Kalina Jan (260259)" userId="a7e6ec75-d3ba-42c7-b540-e3e8914f88d5" providerId="ADAL" clId="{99448D3F-A599-4369-AED7-4F04CAAC36A3}" dt="2025-01-16T23:04:11.353" v="865" actId="478"/>
          <ac:picMkLst>
            <pc:docMk/>
            <pc:sldMk cId="2398690668" sldId="524"/>
            <ac:picMk id="4" creationId="{16516ADD-5270-BCFA-8FE7-6FFFEBE9C747}"/>
          </ac:picMkLst>
        </pc:picChg>
        <pc:picChg chg="add mod">
          <ac:chgData name="Kalina Jan (260259)" userId="a7e6ec75-d3ba-42c7-b540-e3e8914f88d5" providerId="ADAL" clId="{99448D3F-A599-4369-AED7-4F04CAAC36A3}" dt="2025-01-16T23:04:22.524" v="885" actId="1036"/>
          <ac:picMkLst>
            <pc:docMk/>
            <pc:sldMk cId="2398690668" sldId="524"/>
            <ac:picMk id="5" creationId="{92FDDF3C-BBA2-0B54-D903-E073E0041211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2549632209" sldId="52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549632209" sldId="525"/>
            <ac:spMk id="2" creationId="{79FBF624-CE67-9F37-3FE8-8A5D06FEAB89}"/>
          </ac:spMkLst>
        </pc:spChg>
        <pc:spChg chg="mod">
          <ac:chgData name="Kalina Jan (260259)" userId="a7e6ec75-d3ba-42c7-b540-e3e8914f88d5" providerId="ADAL" clId="{99448D3F-A599-4369-AED7-4F04CAAC36A3}" dt="2025-01-16T23:09:10.389" v="1040" actId="113"/>
          <ac:spMkLst>
            <pc:docMk/>
            <pc:sldMk cId="2549632209" sldId="525"/>
            <ac:spMk id="7" creationId="{D4D10685-2811-66F2-E7BF-002C06F30293}"/>
          </ac:spMkLst>
        </pc:spChg>
        <pc:picChg chg="del">
          <ac:chgData name="Kalina Jan (260259)" userId="a7e6ec75-d3ba-42c7-b540-e3e8914f88d5" providerId="ADAL" clId="{99448D3F-A599-4369-AED7-4F04CAAC36A3}" dt="2025-01-16T23:04:12.403" v="866" actId="478"/>
          <ac:picMkLst>
            <pc:docMk/>
            <pc:sldMk cId="2549632209" sldId="525"/>
            <ac:picMk id="4" creationId="{F2386918-C268-F7E4-2EA8-6F7460A4A289}"/>
          </ac:picMkLst>
        </pc:picChg>
        <pc:picChg chg="add mod">
          <ac:chgData name="Kalina Jan (260259)" userId="a7e6ec75-d3ba-42c7-b540-e3e8914f88d5" providerId="ADAL" clId="{99448D3F-A599-4369-AED7-4F04CAAC36A3}" dt="2025-01-16T23:09:25.931" v="1063" actId="1036"/>
          <ac:picMkLst>
            <pc:docMk/>
            <pc:sldMk cId="2549632209" sldId="525"/>
            <ac:picMk id="5" creationId="{624EC151-D0D9-D677-EDEB-354839338711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1074332315" sldId="52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074332315" sldId="526"/>
            <ac:spMk id="2" creationId="{E34119BA-E4F4-1869-9168-654C876FCE42}"/>
          </ac:spMkLst>
        </pc:spChg>
        <pc:spChg chg="mod">
          <ac:chgData name="Kalina Jan (260259)" userId="a7e6ec75-d3ba-42c7-b540-e3e8914f88d5" providerId="ADAL" clId="{99448D3F-A599-4369-AED7-4F04CAAC36A3}" dt="2025-01-16T23:12:09.161" v="1180" actId="20577"/>
          <ac:spMkLst>
            <pc:docMk/>
            <pc:sldMk cId="1074332315" sldId="526"/>
            <ac:spMk id="7" creationId="{E41C76F0-D4EB-9A51-A824-BEE294B848A0}"/>
          </ac:spMkLst>
        </pc:spChg>
        <pc:picChg chg="add mod">
          <ac:chgData name="Kalina Jan (260259)" userId="a7e6ec75-d3ba-42c7-b540-e3e8914f88d5" providerId="ADAL" clId="{99448D3F-A599-4369-AED7-4F04CAAC36A3}" dt="2025-01-16T23:12:26.324" v="1188" actId="1036"/>
          <ac:picMkLst>
            <pc:docMk/>
            <pc:sldMk cId="1074332315" sldId="526"/>
            <ac:picMk id="4" creationId="{968692CD-2860-BE0A-68DF-8F3514075C49}"/>
          </ac:picMkLst>
        </pc:picChg>
        <pc:picChg chg="del">
          <ac:chgData name="Kalina Jan (260259)" userId="a7e6ec75-d3ba-42c7-b540-e3e8914f88d5" providerId="ADAL" clId="{99448D3F-A599-4369-AED7-4F04CAAC36A3}" dt="2025-01-16T23:12:13.171" v="1181" actId="478"/>
          <ac:picMkLst>
            <pc:docMk/>
            <pc:sldMk cId="1074332315" sldId="526"/>
            <ac:picMk id="5" creationId="{941E5BAA-39B6-EB85-11E4-3EF9B6848DE5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1399378265" sldId="527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399378265" sldId="527"/>
            <ac:spMk id="2" creationId="{52FF188F-05EA-EB11-A78C-E1E955008824}"/>
          </ac:spMkLst>
        </pc:spChg>
        <pc:spChg chg="mod">
          <ac:chgData name="Kalina Jan (260259)" userId="a7e6ec75-d3ba-42c7-b540-e3e8914f88d5" providerId="ADAL" clId="{99448D3F-A599-4369-AED7-4F04CAAC36A3}" dt="2025-01-16T23:17:17.049" v="1382" actId="255"/>
          <ac:spMkLst>
            <pc:docMk/>
            <pc:sldMk cId="1399378265" sldId="527"/>
            <ac:spMk id="7" creationId="{213A9419-FAF4-6975-9F00-74E258846943}"/>
          </ac:spMkLst>
        </pc:spChg>
        <pc:picChg chg="del mod">
          <ac:chgData name="Kalina Jan (260259)" userId="a7e6ec75-d3ba-42c7-b540-e3e8914f88d5" providerId="ADAL" clId="{99448D3F-A599-4369-AED7-4F04CAAC36A3}" dt="2025-01-16T23:16:18.844" v="1336" actId="478"/>
          <ac:picMkLst>
            <pc:docMk/>
            <pc:sldMk cId="1399378265" sldId="527"/>
            <ac:picMk id="4" creationId="{92AC0355-127F-AF92-B7C0-48595FC8030C}"/>
          </ac:picMkLst>
        </pc:picChg>
        <pc:picChg chg="add mod">
          <ac:chgData name="Kalina Jan (260259)" userId="a7e6ec75-d3ba-42c7-b540-e3e8914f88d5" providerId="ADAL" clId="{99448D3F-A599-4369-AED7-4F04CAAC36A3}" dt="2025-01-16T23:17:04.543" v="1368" actId="12788"/>
          <ac:picMkLst>
            <pc:docMk/>
            <pc:sldMk cId="1399378265" sldId="527"/>
            <ac:picMk id="5" creationId="{08735AF8-13DA-9C9E-7029-CC54C4E078CB}"/>
          </ac:picMkLst>
        </pc:picChg>
        <pc:picChg chg="add mod">
          <ac:chgData name="Kalina Jan (260259)" userId="a7e6ec75-d3ba-42c7-b540-e3e8914f88d5" providerId="ADAL" clId="{99448D3F-A599-4369-AED7-4F04CAAC36A3}" dt="2025-01-16T23:17:23.129" v="1385" actId="12788"/>
          <ac:picMkLst>
            <pc:docMk/>
            <pc:sldMk cId="1399378265" sldId="527"/>
            <ac:picMk id="8" creationId="{F453E8E8-790E-FE7E-B426-F37D37C01688}"/>
          </ac:picMkLst>
        </pc:picChg>
      </pc:sldChg>
      <pc:sldChg chg="addSp modSp new mod">
        <pc:chgData name="Kalina Jan (260259)" userId="a7e6ec75-d3ba-42c7-b540-e3e8914f88d5" providerId="ADAL" clId="{99448D3F-A599-4369-AED7-4F04CAAC36A3}" dt="2025-01-16T23:54:17.044" v="2125"/>
        <pc:sldMkLst>
          <pc:docMk/>
          <pc:sldMk cId="2910736882" sldId="528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910736882" sldId="528"/>
            <ac:spMk id="2" creationId="{EDB95333-82B2-56DE-E757-BC565D49FC9C}"/>
          </ac:spMkLst>
        </pc:spChg>
        <pc:spChg chg="add mod">
          <ac:chgData name="Kalina Jan (260259)" userId="a7e6ec75-d3ba-42c7-b540-e3e8914f88d5" providerId="ADAL" clId="{99448D3F-A599-4369-AED7-4F04CAAC36A3}" dt="2025-01-16T23:20:03.629" v="1461" actId="1076"/>
          <ac:spMkLst>
            <pc:docMk/>
            <pc:sldMk cId="2910736882" sldId="528"/>
            <ac:spMk id="5" creationId="{EEF9DBD8-D14C-9118-CC11-C70B0206C715}"/>
          </ac:spMkLst>
        </pc:spChg>
        <pc:picChg chg="add mod">
          <ac:chgData name="Kalina Jan (260259)" userId="a7e6ec75-d3ba-42c7-b540-e3e8914f88d5" providerId="ADAL" clId="{99448D3F-A599-4369-AED7-4F04CAAC36A3}" dt="2025-01-16T23:19:48.234" v="1458" actId="1076"/>
          <ac:picMkLst>
            <pc:docMk/>
            <pc:sldMk cId="2910736882" sldId="528"/>
            <ac:picMk id="4" creationId="{51BD94EA-A408-25BC-293F-561DB7C484F0}"/>
          </ac:picMkLst>
        </pc:picChg>
        <pc:picChg chg="add mod">
          <ac:chgData name="Kalina Jan (260259)" userId="a7e6ec75-d3ba-42c7-b540-e3e8914f88d5" providerId="ADAL" clId="{99448D3F-A599-4369-AED7-4F04CAAC36A3}" dt="2025-01-16T23:19:52.299" v="1459" actId="1076"/>
          <ac:picMkLst>
            <pc:docMk/>
            <pc:sldMk cId="2910736882" sldId="528"/>
            <ac:picMk id="7" creationId="{BE8EF6CC-8C20-D4C0-F566-DD06E026CF61}"/>
          </ac:picMkLst>
        </pc:picChg>
        <pc:picChg chg="add mod">
          <ac:chgData name="Kalina Jan (260259)" userId="a7e6ec75-d3ba-42c7-b540-e3e8914f88d5" providerId="ADAL" clId="{99448D3F-A599-4369-AED7-4F04CAAC36A3}" dt="2025-01-16T23:19:56.861" v="1460" actId="1076"/>
          <ac:picMkLst>
            <pc:docMk/>
            <pc:sldMk cId="2910736882" sldId="528"/>
            <ac:picMk id="9" creationId="{F2CFCFCE-E28F-29E4-9C63-FE270A2270BB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453622557" sldId="52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453622557" sldId="529"/>
            <ac:spMk id="2" creationId="{2A407BDC-FAF9-763A-B290-743B273BDFBF}"/>
          </ac:spMkLst>
        </pc:spChg>
        <pc:spChg chg="mod">
          <ac:chgData name="Kalina Jan (260259)" userId="a7e6ec75-d3ba-42c7-b540-e3e8914f88d5" providerId="ADAL" clId="{99448D3F-A599-4369-AED7-4F04CAAC36A3}" dt="2025-01-16T23:24:46.662" v="1572" actId="207"/>
          <ac:spMkLst>
            <pc:docMk/>
            <pc:sldMk cId="453622557" sldId="529"/>
            <ac:spMk id="5" creationId="{9BA8066E-BC53-562A-48E8-E3EEC3D1FD0B}"/>
          </ac:spMkLst>
        </pc:spChg>
        <pc:picChg chg="del">
          <ac:chgData name="Kalina Jan (260259)" userId="a7e6ec75-d3ba-42c7-b540-e3e8914f88d5" providerId="ADAL" clId="{99448D3F-A599-4369-AED7-4F04CAAC36A3}" dt="2025-01-16T23:20:41.921" v="1476" actId="478"/>
          <ac:picMkLst>
            <pc:docMk/>
            <pc:sldMk cId="453622557" sldId="529"/>
            <ac:picMk id="4" creationId="{83C12F96-5136-F186-C3A5-BAE152D51EAF}"/>
          </ac:picMkLst>
        </pc:picChg>
        <pc:picChg chg="add mod">
          <ac:chgData name="Kalina Jan (260259)" userId="a7e6ec75-d3ba-42c7-b540-e3e8914f88d5" providerId="ADAL" clId="{99448D3F-A599-4369-AED7-4F04CAAC36A3}" dt="2025-01-16T23:20:48.715" v="1480" actId="1035"/>
          <ac:picMkLst>
            <pc:docMk/>
            <pc:sldMk cId="453622557" sldId="529"/>
            <ac:picMk id="6" creationId="{BB0A2B84-A031-5CA1-08A5-4DE50E2B4731}"/>
          </ac:picMkLst>
        </pc:picChg>
        <pc:picChg chg="del">
          <ac:chgData name="Kalina Jan (260259)" userId="a7e6ec75-d3ba-42c7-b540-e3e8914f88d5" providerId="ADAL" clId="{99448D3F-A599-4369-AED7-4F04CAAC36A3}" dt="2025-01-16T23:20:54.782" v="1481" actId="478"/>
          <ac:picMkLst>
            <pc:docMk/>
            <pc:sldMk cId="453622557" sldId="529"/>
            <ac:picMk id="7" creationId="{473716FB-A8BA-B22C-80B9-3F00A1706126}"/>
          </ac:picMkLst>
        </pc:picChg>
        <pc:picChg chg="del">
          <ac:chgData name="Kalina Jan (260259)" userId="a7e6ec75-d3ba-42c7-b540-e3e8914f88d5" providerId="ADAL" clId="{99448D3F-A599-4369-AED7-4F04CAAC36A3}" dt="2025-01-16T23:21:04.702" v="1486" actId="478"/>
          <ac:picMkLst>
            <pc:docMk/>
            <pc:sldMk cId="453622557" sldId="529"/>
            <ac:picMk id="9" creationId="{367F57E4-E8DB-944C-B7C0-7AA993FFC06D}"/>
          </ac:picMkLst>
        </pc:picChg>
        <pc:picChg chg="add mod">
          <ac:chgData name="Kalina Jan (260259)" userId="a7e6ec75-d3ba-42c7-b540-e3e8914f88d5" providerId="ADAL" clId="{99448D3F-A599-4369-AED7-4F04CAAC36A3}" dt="2025-01-16T23:21:02.433" v="1485" actId="1038"/>
          <ac:picMkLst>
            <pc:docMk/>
            <pc:sldMk cId="453622557" sldId="529"/>
            <ac:picMk id="10" creationId="{CD1991C9-DB58-21C6-76D6-8A1F426D3051}"/>
          </ac:picMkLst>
        </pc:picChg>
        <pc:picChg chg="add mod">
          <ac:chgData name="Kalina Jan (260259)" userId="a7e6ec75-d3ba-42c7-b540-e3e8914f88d5" providerId="ADAL" clId="{99448D3F-A599-4369-AED7-4F04CAAC36A3}" dt="2025-01-16T23:21:23.499" v="1491" actId="1036"/>
          <ac:picMkLst>
            <pc:docMk/>
            <pc:sldMk cId="453622557" sldId="529"/>
            <ac:picMk id="12" creationId="{4DF8845C-6514-7F16-F492-29E1D948AE39}"/>
          </ac:picMkLst>
        </pc:picChg>
        <pc:picChg chg="add del mod">
          <ac:chgData name="Kalina Jan (260259)" userId="a7e6ec75-d3ba-42c7-b540-e3e8914f88d5" providerId="ADAL" clId="{99448D3F-A599-4369-AED7-4F04CAAC36A3}" dt="2025-01-16T23:29:36.294" v="1643" actId="478"/>
          <ac:picMkLst>
            <pc:docMk/>
            <pc:sldMk cId="453622557" sldId="529"/>
            <ac:picMk id="14" creationId="{1DF6ABC2-A166-C10C-C398-C14A350A43CC}"/>
          </ac:picMkLst>
        </pc:picChg>
        <pc:picChg chg="add mod">
          <ac:chgData name="Kalina Jan (260259)" userId="a7e6ec75-d3ba-42c7-b540-e3e8914f88d5" providerId="ADAL" clId="{99448D3F-A599-4369-AED7-4F04CAAC36A3}" dt="2025-01-16T23:35:46.412" v="1707" actId="14861"/>
          <ac:picMkLst>
            <pc:docMk/>
            <pc:sldMk cId="453622557" sldId="529"/>
            <ac:picMk id="16" creationId="{CB16D22E-F616-F46A-71FF-3D5843AC9C92}"/>
          </ac:picMkLst>
        </pc:picChg>
        <pc:picChg chg="add mod">
          <ac:chgData name="Kalina Jan (260259)" userId="a7e6ec75-d3ba-42c7-b540-e3e8914f88d5" providerId="ADAL" clId="{99448D3F-A599-4369-AED7-4F04CAAC36A3}" dt="2025-01-16T23:35:50.557" v="1708" actId="14861"/>
          <ac:picMkLst>
            <pc:docMk/>
            <pc:sldMk cId="453622557" sldId="529"/>
            <ac:picMk id="17" creationId="{A37428FB-A2BD-A37C-8709-EDA27115721C}"/>
          </ac:picMkLst>
        </pc:picChg>
        <pc:picChg chg="add mod">
          <ac:chgData name="Kalina Jan (260259)" userId="a7e6ec75-d3ba-42c7-b540-e3e8914f88d5" providerId="ADAL" clId="{99448D3F-A599-4369-AED7-4F04CAAC36A3}" dt="2025-01-16T23:35:25.013" v="1705" actId="14861"/>
          <ac:picMkLst>
            <pc:docMk/>
            <pc:sldMk cId="453622557" sldId="529"/>
            <ac:picMk id="19" creationId="{CBE4CA8F-BB9C-410E-828B-2AD2FEDBBEFB}"/>
          </ac:picMkLst>
        </pc:picChg>
        <pc:picChg chg="add mod">
          <ac:chgData name="Kalina Jan (260259)" userId="a7e6ec75-d3ba-42c7-b540-e3e8914f88d5" providerId="ADAL" clId="{99448D3F-A599-4369-AED7-4F04CAAC36A3}" dt="2025-01-16T23:35:35.034" v="1706" actId="14861"/>
          <ac:picMkLst>
            <pc:docMk/>
            <pc:sldMk cId="453622557" sldId="529"/>
            <ac:picMk id="21" creationId="{380EA45B-D2EC-E876-A22C-405638872DFE}"/>
          </ac:picMkLst>
        </pc:picChg>
        <pc:picChg chg="add mod">
          <ac:chgData name="Kalina Jan (260259)" userId="a7e6ec75-d3ba-42c7-b540-e3e8914f88d5" providerId="ADAL" clId="{99448D3F-A599-4369-AED7-4F04CAAC36A3}" dt="2025-01-16T23:35:59.745" v="1709" actId="14861"/>
          <ac:picMkLst>
            <pc:docMk/>
            <pc:sldMk cId="453622557" sldId="529"/>
            <ac:picMk id="22" creationId="{5A6C70FB-E1C4-5122-8447-869A3A29807B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2306329499" sldId="53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306329499" sldId="530"/>
            <ac:spMk id="2" creationId="{074C7D72-ACE6-2443-1EBC-08B13F9C6CD0}"/>
          </ac:spMkLst>
        </pc:spChg>
        <pc:spChg chg="del mod">
          <ac:chgData name="Kalina Jan (260259)" userId="a7e6ec75-d3ba-42c7-b540-e3e8914f88d5" providerId="ADAL" clId="{99448D3F-A599-4369-AED7-4F04CAAC36A3}" dt="2025-01-16T23:24:52.866" v="1573" actId="478"/>
          <ac:spMkLst>
            <pc:docMk/>
            <pc:sldMk cId="2306329499" sldId="530"/>
            <ac:spMk id="5" creationId="{2D881B95-3FFF-2DAF-6B10-714EB9CC5AFC}"/>
          </ac:spMkLst>
        </pc:spChg>
        <pc:spChg chg="add mod">
          <ac:chgData name="Kalina Jan (260259)" userId="a7e6ec75-d3ba-42c7-b540-e3e8914f88d5" providerId="ADAL" clId="{99448D3F-A599-4369-AED7-4F04CAAC36A3}" dt="2025-01-16T23:24:59.417" v="1578" actId="20577"/>
          <ac:spMkLst>
            <pc:docMk/>
            <pc:sldMk cId="2306329499" sldId="530"/>
            <ac:spMk id="13" creationId="{F375A968-6F9B-F158-1CD2-C88D4B7C253B}"/>
          </ac:spMkLst>
        </pc:spChg>
        <pc:picChg chg="add mod">
          <ac:chgData name="Kalina Jan (260259)" userId="a7e6ec75-d3ba-42c7-b540-e3e8914f88d5" providerId="ADAL" clId="{99448D3F-A599-4369-AED7-4F04CAAC36A3}" dt="2025-01-16T23:22:04.096" v="1505" actId="1038"/>
          <ac:picMkLst>
            <pc:docMk/>
            <pc:sldMk cId="2306329499" sldId="530"/>
            <ac:picMk id="4" creationId="{F7AD1204-C420-9CB3-950B-411806A3FEA2}"/>
          </ac:picMkLst>
        </pc:picChg>
        <pc:picChg chg="del">
          <ac:chgData name="Kalina Jan (260259)" userId="a7e6ec75-d3ba-42c7-b540-e3e8914f88d5" providerId="ADAL" clId="{99448D3F-A599-4369-AED7-4F04CAAC36A3}" dt="2025-01-16T23:21:40.827" v="1501" actId="478"/>
          <ac:picMkLst>
            <pc:docMk/>
            <pc:sldMk cId="2306329499" sldId="530"/>
            <ac:picMk id="6" creationId="{6C9783D3-D4DE-A9C5-6B0E-70A08FE0EBF2}"/>
          </ac:picMkLst>
        </pc:picChg>
        <pc:picChg chg="add mod">
          <ac:chgData name="Kalina Jan (260259)" userId="a7e6ec75-d3ba-42c7-b540-e3e8914f88d5" providerId="ADAL" clId="{99448D3F-A599-4369-AED7-4F04CAAC36A3}" dt="2025-01-16T23:22:18.693" v="1509" actId="1076"/>
          <ac:picMkLst>
            <pc:docMk/>
            <pc:sldMk cId="2306329499" sldId="530"/>
            <ac:picMk id="8" creationId="{B74818CD-279A-642F-4F72-87CA843CB08B}"/>
          </ac:picMkLst>
        </pc:picChg>
        <pc:picChg chg="del">
          <ac:chgData name="Kalina Jan (260259)" userId="a7e6ec75-d3ba-42c7-b540-e3e8914f88d5" providerId="ADAL" clId="{99448D3F-A599-4369-AED7-4F04CAAC36A3}" dt="2025-01-16T23:22:12.473" v="1506" actId="478"/>
          <ac:picMkLst>
            <pc:docMk/>
            <pc:sldMk cId="2306329499" sldId="530"/>
            <ac:picMk id="10" creationId="{C97E2AB9-9E6C-1B59-7A94-D021090A64AE}"/>
          </ac:picMkLst>
        </pc:picChg>
        <pc:picChg chg="add mod">
          <ac:chgData name="Kalina Jan (260259)" userId="a7e6ec75-d3ba-42c7-b540-e3e8914f88d5" providerId="ADAL" clId="{99448D3F-A599-4369-AED7-4F04CAAC36A3}" dt="2025-01-16T23:22:35.848" v="1513" actId="1076"/>
          <ac:picMkLst>
            <pc:docMk/>
            <pc:sldMk cId="2306329499" sldId="530"/>
            <ac:picMk id="11" creationId="{5BE7EAF2-788E-53E5-C1DC-1AFF82AE5CFF}"/>
          </ac:picMkLst>
        </pc:picChg>
        <pc:picChg chg="del">
          <ac:chgData name="Kalina Jan (260259)" userId="a7e6ec75-d3ba-42c7-b540-e3e8914f88d5" providerId="ADAL" clId="{99448D3F-A599-4369-AED7-4F04CAAC36A3}" dt="2025-01-16T23:22:29.829" v="1510" actId="478"/>
          <ac:picMkLst>
            <pc:docMk/>
            <pc:sldMk cId="2306329499" sldId="530"/>
            <ac:picMk id="12" creationId="{61207BA8-283C-5FD0-AB08-F12151048262}"/>
          </ac:picMkLst>
        </pc:picChg>
        <pc:picChg chg="add mod">
          <ac:chgData name="Kalina Jan (260259)" userId="a7e6ec75-d3ba-42c7-b540-e3e8914f88d5" providerId="ADAL" clId="{99448D3F-A599-4369-AED7-4F04CAAC36A3}" dt="2025-01-16T23:36:22.781" v="1713" actId="14861"/>
          <ac:picMkLst>
            <pc:docMk/>
            <pc:sldMk cId="2306329499" sldId="530"/>
            <ac:picMk id="14" creationId="{2A86C3A0-6A9A-A1C9-2FD8-97EBD9263286}"/>
          </ac:picMkLst>
        </pc:picChg>
        <pc:picChg chg="add mod">
          <ac:chgData name="Kalina Jan (260259)" userId="a7e6ec75-d3ba-42c7-b540-e3e8914f88d5" providerId="ADAL" clId="{99448D3F-A599-4369-AED7-4F04CAAC36A3}" dt="2025-01-16T23:35:17.793" v="1704" actId="14861"/>
          <ac:picMkLst>
            <pc:docMk/>
            <pc:sldMk cId="2306329499" sldId="530"/>
            <ac:picMk id="15" creationId="{9D2D7812-C0CB-F026-E1EE-D060482406E1}"/>
          </ac:picMkLst>
        </pc:picChg>
        <pc:picChg chg="add mod">
          <ac:chgData name="Kalina Jan (260259)" userId="a7e6ec75-d3ba-42c7-b540-e3e8914f88d5" providerId="ADAL" clId="{99448D3F-A599-4369-AED7-4F04CAAC36A3}" dt="2025-01-16T23:36:18.923" v="1712" actId="14861"/>
          <ac:picMkLst>
            <pc:docMk/>
            <pc:sldMk cId="2306329499" sldId="530"/>
            <ac:picMk id="16" creationId="{B8C8A10D-9449-D3F4-059F-12B5436BB173}"/>
          </ac:picMkLst>
        </pc:picChg>
        <pc:picChg chg="add mod">
          <ac:chgData name="Kalina Jan (260259)" userId="a7e6ec75-d3ba-42c7-b540-e3e8914f88d5" providerId="ADAL" clId="{99448D3F-A599-4369-AED7-4F04CAAC36A3}" dt="2025-01-16T23:36:12.016" v="1711" actId="14861"/>
          <ac:picMkLst>
            <pc:docMk/>
            <pc:sldMk cId="2306329499" sldId="530"/>
            <ac:picMk id="17" creationId="{7BCF8E55-CF3E-C945-71B5-F06E1B2E5FC9}"/>
          </ac:picMkLst>
        </pc:picChg>
        <pc:picChg chg="add mod">
          <ac:chgData name="Kalina Jan (260259)" userId="a7e6ec75-d3ba-42c7-b540-e3e8914f88d5" providerId="ADAL" clId="{99448D3F-A599-4369-AED7-4F04CAAC36A3}" dt="2025-01-16T23:36:07.366" v="1710" actId="14861"/>
          <ac:picMkLst>
            <pc:docMk/>
            <pc:sldMk cId="2306329499" sldId="530"/>
            <ac:picMk id="18" creationId="{FB262F7F-D313-0F19-E3B9-EDE6C3845F71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620074264" sldId="53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620074264" sldId="531"/>
            <ac:spMk id="2" creationId="{121C2151-CB2B-E3E9-E960-6A4666123E04}"/>
          </ac:spMkLst>
        </pc:spChg>
        <pc:spChg chg="mod">
          <ac:chgData name="Kalina Jan (260259)" userId="a7e6ec75-d3ba-42c7-b540-e3e8914f88d5" providerId="ADAL" clId="{99448D3F-A599-4369-AED7-4F04CAAC36A3}" dt="2025-01-16T23:25:08.697" v="1597" actId="20577"/>
          <ac:spMkLst>
            <pc:docMk/>
            <pc:sldMk cId="620074264" sldId="531"/>
            <ac:spMk id="5" creationId="{7BA896C1-CEC3-9869-C630-98A833774CE3}"/>
          </ac:spMkLst>
        </pc:spChg>
        <pc:picChg chg="add mod">
          <ac:chgData name="Kalina Jan (260259)" userId="a7e6ec75-d3ba-42c7-b540-e3e8914f88d5" providerId="ADAL" clId="{99448D3F-A599-4369-AED7-4F04CAAC36A3}" dt="2025-01-16T23:26:11.438" v="1610" actId="1035"/>
          <ac:picMkLst>
            <pc:docMk/>
            <pc:sldMk cId="620074264" sldId="531"/>
            <ac:picMk id="4" creationId="{065741B8-2272-14BD-EEE2-F17E0EEE2E1A}"/>
          </ac:picMkLst>
        </pc:picChg>
        <pc:picChg chg="del">
          <ac:chgData name="Kalina Jan (260259)" userId="a7e6ec75-d3ba-42c7-b540-e3e8914f88d5" providerId="ADAL" clId="{99448D3F-A599-4369-AED7-4F04CAAC36A3}" dt="2025-01-16T23:25:24.138" v="1603" actId="478"/>
          <ac:picMkLst>
            <pc:docMk/>
            <pc:sldMk cId="620074264" sldId="531"/>
            <ac:picMk id="6" creationId="{A7271083-8718-3ADB-227C-0AFF29E55CBF}"/>
          </ac:picMkLst>
        </pc:picChg>
        <pc:picChg chg="add mod">
          <ac:chgData name="Kalina Jan (260259)" userId="a7e6ec75-d3ba-42c7-b540-e3e8914f88d5" providerId="ADAL" clId="{99448D3F-A599-4369-AED7-4F04CAAC36A3}" dt="2025-01-16T23:26:25.356" v="1616" actId="1038"/>
          <ac:picMkLst>
            <pc:docMk/>
            <pc:sldMk cId="620074264" sldId="531"/>
            <ac:picMk id="8" creationId="{783E7376-EB76-BA91-8B65-70FAB720BFBA}"/>
          </ac:picMkLst>
        </pc:picChg>
        <pc:picChg chg="del">
          <ac:chgData name="Kalina Jan (260259)" userId="a7e6ec75-d3ba-42c7-b540-e3e8914f88d5" providerId="ADAL" clId="{99448D3F-A599-4369-AED7-4F04CAAC36A3}" dt="2025-01-16T23:26:12.961" v="1611" actId="478"/>
          <ac:picMkLst>
            <pc:docMk/>
            <pc:sldMk cId="620074264" sldId="531"/>
            <ac:picMk id="10" creationId="{10EFC178-153E-6461-0739-B00020FADD9E}"/>
          </ac:picMkLst>
        </pc:picChg>
        <pc:picChg chg="add mod">
          <ac:chgData name="Kalina Jan (260259)" userId="a7e6ec75-d3ba-42c7-b540-e3e8914f88d5" providerId="ADAL" clId="{99448D3F-A599-4369-AED7-4F04CAAC36A3}" dt="2025-01-16T23:26:39.413" v="1620" actId="1076"/>
          <ac:picMkLst>
            <pc:docMk/>
            <pc:sldMk cId="620074264" sldId="531"/>
            <ac:picMk id="11" creationId="{E0CDF3F3-6183-3B84-653A-4EB3B0E9A5F0}"/>
          </ac:picMkLst>
        </pc:picChg>
        <pc:picChg chg="del">
          <ac:chgData name="Kalina Jan (260259)" userId="a7e6ec75-d3ba-42c7-b540-e3e8914f88d5" providerId="ADAL" clId="{99448D3F-A599-4369-AED7-4F04CAAC36A3}" dt="2025-01-16T23:26:27.272" v="1617" actId="478"/>
          <ac:picMkLst>
            <pc:docMk/>
            <pc:sldMk cId="620074264" sldId="531"/>
            <ac:picMk id="12" creationId="{82AA6752-E965-669B-5F0A-08B54F3C4E7C}"/>
          </ac:picMkLst>
        </pc:picChg>
        <pc:picChg chg="add mod">
          <ac:chgData name="Kalina Jan (260259)" userId="a7e6ec75-d3ba-42c7-b540-e3e8914f88d5" providerId="ADAL" clId="{99448D3F-A599-4369-AED7-4F04CAAC36A3}" dt="2025-01-16T23:36:37.958" v="1716" actId="1076"/>
          <ac:picMkLst>
            <pc:docMk/>
            <pc:sldMk cId="620074264" sldId="531"/>
            <ac:picMk id="13" creationId="{B1AAE9D4-50E9-AABB-77BC-6FC695887660}"/>
          </ac:picMkLst>
        </pc:picChg>
        <pc:picChg chg="add mod">
          <ac:chgData name="Kalina Jan (260259)" userId="a7e6ec75-d3ba-42c7-b540-e3e8914f88d5" providerId="ADAL" clId="{99448D3F-A599-4369-AED7-4F04CAAC36A3}" dt="2025-01-16T23:37:04.277" v="1727" actId="1038"/>
          <ac:picMkLst>
            <pc:docMk/>
            <pc:sldMk cId="620074264" sldId="531"/>
            <ac:picMk id="14" creationId="{54917DEB-61EE-AD60-B790-9DFE9AA340FA}"/>
          </ac:picMkLst>
        </pc:picChg>
        <pc:picChg chg="add mod">
          <ac:chgData name="Kalina Jan (260259)" userId="a7e6ec75-d3ba-42c7-b540-e3e8914f88d5" providerId="ADAL" clId="{99448D3F-A599-4369-AED7-4F04CAAC36A3}" dt="2025-01-16T23:37:14.711" v="1730" actId="1076"/>
          <ac:picMkLst>
            <pc:docMk/>
            <pc:sldMk cId="620074264" sldId="531"/>
            <ac:picMk id="15" creationId="{0EBA6065-DE97-5837-ECCE-F065CCD64B4D}"/>
          </ac:picMkLst>
        </pc:picChg>
        <pc:picChg chg="add mod">
          <ac:chgData name="Kalina Jan (260259)" userId="a7e6ec75-d3ba-42c7-b540-e3e8914f88d5" providerId="ADAL" clId="{99448D3F-A599-4369-AED7-4F04CAAC36A3}" dt="2025-01-16T23:37:20.870" v="1732" actId="1076"/>
          <ac:picMkLst>
            <pc:docMk/>
            <pc:sldMk cId="620074264" sldId="531"/>
            <ac:picMk id="16" creationId="{68C27591-1218-A25D-7E68-EA33B44C3270}"/>
          </ac:picMkLst>
        </pc:picChg>
        <pc:picChg chg="add mod">
          <ac:chgData name="Kalina Jan (260259)" userId="a7e6ec75-d3ba-42c7-b540-e3e8914f88d5" providerId="ADAL" clId="{99448D3F-A599-4369-AED7-4F04CAAC36A3}" dt="2025-01-16T23:37:26.813" v="1734" actId="1076"/>
          <ac:picMkLst>
            <pc:docMk/>
            <pc:sldMk cId="620074264" sldId="531"/>
            <ac:picMk id="17" creationId="{373127FD-EAC4-C90A-4C42-357D897E7E7E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3847519693" sldId="532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847519693" sldId="532"/>
            <ac:spMk id="2" creationId="{4D5A9CC0-A727-3073-6617-7D376C2A00E8}"/>
          </ac:spMkLst>
        </pc:spChg>
        <pc:spChg chg="mod">
          <ac:chgData name="Kalina Jan (260259)" userId="a7e6ec75-d3ba-42c7-b540-e3e8914f88d5" providerId="ADAL" clId="{99448D3F-A599-4369-AED7-4F04CAAC36A3}" dt="2025-01-16T23:25:21.718" v="1602" actId="20577"/>
          <ac:spMkLst>
            <pc:docMk/>
            <pc:sldMk cId="3847519693" sldId="532"/>
            <ac:spMk id="5" creationId="{1AEEB383-E0B5-A237-AE0C-EF3D43581D02}"/>
          </ac:spMkLst>
        </pc:spChg>
        <pc:picChg chg="add mod">
          <ac:chgData name="Kalina Jan (260259)" userId="a7e6ec75-d3ba-42c7-b540-e3e8914f88d5" providerId="ADAL" clId="{99448D3F-A599-4369-AED7-4F04CAAC36A3}" dt="2025-01-16T23:26:56.154" v="1629" actId="1038"/>
          <ac:picMkLst>
            <pc:docMk/>
            <pc:sldMk cId="3847519693" sldId="532"/>
            <ac:picMk id="4" creationId="{5C26B821-C0DE-164E-5B74-727A56332337}"/>
          </ac:picMkLst>
        </pc:picChg>
        <pc:picChg chg="del">
          <ac:chgData name="Kalina Jan (260259)" userId="a7e6ec75-d3ba-42c7-b540-e3e8914f88d5" providerId="ADAL" clId="{99448D3F-A599-4369-AED7-4F04CAAC36A3}" dt="2025-01-16T23:25:26.110" v="1604" actId="478"/>
          <ac:picMkLst>
            <pc:docMk/>
            <pc:sldMk cId="3847519693" sldId="532"/>
            <ac:picMk id="6" creationId="{17D2D7E0-E4A8-A897-0702-72B5C8F5FCCE}"/>
          </ac:picMkLst>
        </pc:picChg>
        <pc:picChg chg="add mod">
          <ac:chgData name="Kalina Jan (260259)" userId="a7e6ec75-d3ba-42c7-b540-e3e8914f88d5" providerId="ADAL" clId="{99448D3F-A599-4369-AED7-4F04CAAC36A3}" dt="2025-01-16T23:27:10.034" v="1635" actId="1038"/>
          <ac:picMkLst>
            <pc:docMk/>
            <pc:sldMk cId="3847519693" sldId="532"/>
            <ac:picMk id="8" creationId="{C529284C-51C0-44CA-6569-3C837BA6D558}"/>
          </ac:picMkLst>
        </pc:picChg>
        <pc:picChg chg="del">
          <ac:chgData name="Kalina Jan (260259)" userId="a7e6ec75-d3ba-42c7-b540-e3e8914f88d5" providerId="ADAL" clId="{99448D3F-A599-4369-AED7-4F04CAAC36A3}" dt="2025-01-16T23:27:03.994" v="1630" actId="478"/>
          <ac:picMkLst>
            <pc:docMk/>
            <pc:sldMk cId="3847519693" sldId="532"/>
            <ac:picMk id="10" creationId="{92FBF20E-2E32-C3FE-106B-DC425FCDD224}"/>
          </ac:picMkLst>
        </pc:picChg>
        <pc:picChg chg="add mod">
          <ac:chgData name="Kalina Jan (260259)" userId="a7e6ec75-d3ba-42c7-b540-e3e8914f88d5" providerId="ADAL" clId="{99448D3F-A599-4369-AED7-4F04CAAC36A3}" dt="2025-01-16T23:27:28.250" v="1639" actId="1076"/>
          <ac:picMkLst>
            <pc:docMk/>
            <pc:sldMk cId="3847519693" sldId="532"/>
            <ac:picMk id="11" creationId="{541F44EF-4A59-187D-1E25-C0EE1088B7C1}"/>
          </ac:picMkLst>
        </pc:picChg>
        <pc:picChg chg="del">
          <ac:chgData name="Kalina Jan (260259)" userId="a7e6ec75-d3ba-42c7-b540-e3e8914f88d5" providerId="ADAL" clId="{99448D3F-A599-4369-AED7-4F04CAAC36A3}" dt="2025-01-16T23:27:21.765" v="1636" actId="478"/>
          <ac:picMkLst>
            <pc:docMk/>
            <pc:sldMk cId="3847519693" sldId="532"/>
            <ac:picMk id="12" creationId="{3BBAEEFC-17BC-A56B-ABE7-3CF1108441A7}"/>
          </ac:picMkLst>
        </pc:picChg>
        <pc:picChg chg="add mod">
          <ac:chgData name="Kalina Jan (260259)" userId="a7e6ec75-d3ba-42c7-b540-e3e8914f88d5" providerId="ADAL" clId="{99448D3F-A599-4369-AED7-4F04CAAC36A3}" dt="2025-01-16T23:36:41.288" v="1717"/>
          <ac:picMkLst>
            <pc:docMk/>
            <pc:sldMk cId="3847519693" sldId="532"/>
            <ac:picMk id="13" creationId="{ACBEBC0E-ACCD-D0E6-7CEF-18DFE23A6CEC}"/>
          </ac:picMkLst>
        </pc:picChg>
        <pc:picChg chg="add mod">
          <ac:chgData name="Kalina Jan (260259)" userId="a7e6ec75-d3ba-42c7-b540-e3e8914f88d5" providerId="ADAL" clId="{99448D3F-A599-4369-AED7-4F04CAAC36A3}" dt="2025-01-16T23:37:06.489" v="1728"/>
          <ac:picMkLst>
            <pc:docMk/>
            <pc:sldMk cId="3847519693" sldId="532"/>
            <ac:picMk id="14" creationId="{549500D8-81C4-47E4-D63F-CD486773D222}"/>
          </ac:picMkLst>
        </pc:picChg>
        <pc:picChg chg="add del mod">
          <ac:chgData name="Kalina Jan (260259)" userId="a7e6ec75-d3ba-42c7-b540-e3e8914f88d5" providerId="ADAL" clId="{99448D3F-A599-4369-AED7-4F04CAAC36A3}" dt="2025-01-16T23:37:32.191" v="1736" actId="478"/>
          <ac:picMkLst>
            <pc:docMk/>
            <pc:sldMk cId="3847519693" sldId="532"/>
            <ac:picMk id="15" creationId="{44536A32-9474-5E3E-5217-15D1024DB618}"/>
          </ac:picMkLst>
        </pc:picChg>
        <pc:picChg chg="add mod">
          <ac:chgData name="Kalina Jan (260259)" userId="a7e6ec75-d3ba-42c7-b540-e3e8914f88d5" providerId="ADAL" clId="{99448D3F-A599-4369-AED7-4F04CAAC36A3}" dt="2025-01-16T23:37:41.083" v="1738" actId="1076"/>
          <ac:picMkLst>
            <pc:docMk/>
            <pc:sldMk cId="3847519693" sldId="532"/>
            <ac:picMk id="16" creationId="{A6557D20-50FB-795C-001D-01163353AC29}"/>
          </ac:picMkLst>
        </pc:picChg>
        <pc:picChg chg="add mod">
          <ac:chgData name="Kalina Jan (260259)" userId="a7e6ec75-d3ba-42c7-b540-e3e8914f88d5" providerId="ADAL" clId="{99448D3F-A599-4369-AED7-4F04CAAC36A3}" dt="2025-01-16T23:37:47.042" v="1740" actId="1076"/>
          <ac:picMkLst>
            <pc:docMk/>
            <pc:sldMk cId="3847519693" sldId="532"/>
            <ac:picMk id="17" creationId="{DE959F70-5112-F282-06A2-BE7C83528CA1}"/>
          </ac:picMkLst>
        </pc:picChg>
        <pc:picChg chg="add mod">
          <ac:chgData name="Kalina Jan (260259)" userId="a7e6ec75-d3ba-42c7-b540-e3e8914f88d5" providerId="ADAL" clId="{99448D3F-A599-4369-AED7-4F04CAAC36A3}" dt="2025-01-16T23:37:54.103" v="1742" actId="1076"/>
          <ac:picMkLst>
            <pc:docMk/>
            <pc:sldMk cId="3847519693" sldId="532"/>
            <ac:picMk id="18" creationId="{A8D3FA17-800F-6FA9-22ED-E5B3927E8EBF}"/>
          </ac:picMkLst>
        </pc:picChg>
      </pc:sldChg>
      <pc:sldChg chg="addSp delSp modSp add mod ord">
        <pc:chgData name="Kalina Jan (260259)" userId="a7e6ec75-d3ba-42c7-b540-e3e8914f88d5" providerId="ADAL" clId="{99448D3F-A599-4369-AED7-4F04CAAC36A3}" dt="2025-01-16T23:44:45.977" v="1957"/>
        <pc:sldMkLst>
          <pc:docMk/>
          <pc:sldMk cId="3040690218" sldId="533"/>
        </pc:sldMkLst>
        <pc:spChg chg="del">
          <ac:chgData name="Kalina Jan (260259)" userId="a7e6ec75-d3ba-42c7-b540-e3e8914f88d5" providerId="ADAL" clId="{99448D3F-A599-4369-AED7-4F04CAAC36A3}" dt="2025-01-16T23:44:25.245" v="1951" actId="478"/>
          <ac:spMkLst>
            <pc:docMk/>
            <pc:sldMk cId="3040690218" sldId="533"/>
            <ac:spMk id="2" creationId="{3B23BE8A-9EBB-4BEA-9516-BB405B380322}"/>
          </ac:spMkLst>
        </pc:spChg>
        <pc:spChg chg="mod">
          <ac:chgData name="Kalina Jan (260259)" userId="a7e6ec75-d3ba-42c7-b540-e3e8914f88d5" providerId="ADAL" clId="{99448D3F-A599-4369-AED7-4F04CAAC36A3}" dt="2025-01-16T23:38:47.999" v="1774" actId="403"/>
          <ac:spMkLst>
            <pc:docMk/>
            <pc:sldMk cId="3040690218" sldId="533"/>
            <ac:spMk id="5" creationId="{0D65D3E1-A751-ED5D-9408-4A9636E57C1E}"/>
          </ac:spMkLst>
        </pc:spChg>
        <pc:spChg chg="add mod">
          <ac:chgData name="Kalina Jan (260259)" userId="a7e6ec75-d3ba-42c7-b540-e3e8914f88d5" providerId="ADAL" clId="{99448D3F-A599-4369-AED7-4F04CAAC36A3}" dt="2025-01-16T23:41:34.455" v="1862" actId="1036"/>
          <ac:spMkLst>
            <pc:docMk/>
            <pc:sldMk cId="3040690218" sldId="533"/>
            <ac:spMk id="23" creationId="{E83DA851-AF2B-1193-0C2D-A9FDA3884869}"/>
          </ac:spMkLst>
        </pc:spChg>
        <pc:spChg chg="add mod">
          <ac:chgData name="Kalina Jan (260259)" userId="a7e6ec75-d3ba-42c7-b540-e3e8914f88d5" providerId="ADAL" clId="{99448D3F-A599-4369-AED7-4F04CAAC36A3}" dt="2025-01-16T23:42:00.307" v="1881" actId="20577"/>
          <ac:spMkLst>
            <pc:docMk/>
            <pc:sldMk cId="3040690218" sldId="533"/>
            <ac:spMk id="24" creationId="{F3497BF3-7C93-64F0-A652-2E3E57158231}"/>
          </ac:spMkLst>
        </pc:spChg>
        <pc:spChg chg="add mod">
          <ac:chgData name="Kalina Jan (260259)" userId="a7e6ec75-d3ba-42c7-b540-e3e8914f88d5" providerId="ADAL" clId="{99448D3F-A599-4369-AED7-4F04CAAC36A3}" dt="2025-01-16T23:44:39.486" v="1955" actId="14100"/>
          <ac:spMkLst>
            <pc:docMk/>
            <pc:sldMk cId="3040690218" sldId="533"/>
            <ac:spMk id="40" creationId="{C96E6144-3C4A-490A-D3F5-ACA8DAEA334E}"/>
          </ac:spMkLst>
        </pc:spChg>
        <pc:picChg chg="del">
          <ac:chgData name="Kalina Jan (260259)" userId="a7e6ec75-d3ba-42c7-b540-e3e8914f88d5" providerId="ADAL" clId="{99448D3F-A599-4369-AED7-4F04CAAC36A3}" dt="2025-01-16T23:38:22.034" v="1744" actId="478"/>
          <ac:picMkLst>
            <pc:docMk/>
            <pc:sldMk cId="3040690218" sldId="533"/>
            <ac:picMk id="4" creationId="{081EA9C6-7C67-FE44-1014-86E2F14AF66F}"/>
          </ac:picMkLst>
        </pc:picChg>
        <pc:picChg chg="add mod">
          <ac:chgData name="Kalina Jan (260259)" userId="a7e6ec75-d3ba-42c7-b540-e3e8914f88d5" providerId="ADAL" clId="{99448D3F-A599-4369-AED7-4F04CAAC36A3}" dt="2025-01-16T23:39:05.856" v="1779" actId="1036"/>
          <ac:picMkLst>
            <pc:docMk/>
            <pc:sldMk cId="3040690218" sldId="533"/>
            <ac:picMk id="6" creationId="{58575DED-A10A-C078-BB47-1F570C65FCE3}"/>
          </ac:picMkLst>
        </pc:picChg>
        <pc:picChg chg="del">
          <ac:chgData name="Kalina Jan (260259)" userId="a7e6ec75-d3ba-42c7-b540-e3e8914f88d5" providerId="ADAL" clId="{99448D3F-A599-4369-AED7-4F04CAAC36A3}" dt="2025-01-16T23:38:27.834" v="1748" actId="478"/>
          <ac:picMkLst>
            <pc:docMk/>
            <pc:sldMk cId="3040690218" sldId="533"/>
            <ac:picMk id="8" creationId="{3BA88668-7A50-8857-760C-C0C660B5C0AA}"/>
          </ac:picMkLst>
        </pc:picChg>
        <pc:picChg chg="del">
          <ac:chgData name="Kalina Jan (260259)" userId="a7e6ec75-d3ba-42c7-b540-e3e8914f88d5" providerId="ADAL" clId="{99448D3F-A599-4369-AED7-4F04CAAC36A3}" dt="2025-01-16T23:38:28.375" v="1749" actId="478"/>
          <ac:picMkLst>
            <pc:docMk/>
            <pc:sldMk cId="3040690218" sldId="533"/>
            <ac:picMk id="11" creationId="{7B4D4EF9-CB6D-7584-97C8-9F2B21F1FE45}"/>
          </ac:picMkLst>
        </pc:picChg>
        <pc:picChg chg="del">
          <ac:chgData name="Kalina Jan (260259)" userId="a7e6ec75-d3ba-42c7-b540-e3e8914f88d5" providerId="ADAL" clId="{99448D3F-A599-4369-AED7-4F04CAAC36A3}" dt="2025-01-16T23:38:29.574" v="1751" actId="478"/>
          <ac:picMkLst>
            <pc:docMk/>
            <pc:sldMk cId="3040690218" sldId="533"/>
            <ac:picMk id="13" creationId="{536CC990-6663-2F5B-0E40-EF8E1D8E788A}"/>
          </ac:picMkLst>
        </pc:picChg>
        <pc:picChg chg="del">
          <ac:chgData name="Kalina Jan (260259)" userId="a7e6ec75-d3ba-42c7-b540-e3e8914f88d5" providerId="ADAL" clId="{99448D3F-A599-4369-AED7-4F04CAAC36A3}" dt="2025-01-16T23:38:27.164" v="1747" actId="478"/>
          <ac:picMkLst>
            <pc:docMk/>
            <pc:sldMk cId="3040690218" sldId="533"/>
            <ac:picMk id="14" creationId="{8A5755DD-B8FD-F187-8896-DB3C54DBD18C}"/>
          </ac:picMkLst>
        </pc:picChg>
        <pc:picChg chg="del">
          <ac:chgData name="Kalina Jan (260259)" userId="a7e6ec75-d3ba-42c7-b540-e3e8914f88d5" providerId="ADAL" clId="{99448D3F-A599-4369-AED7-4F04CAAC36A3}" dt="2025-01-16T23:38:26.425" v="1746" actId="478"/>
          <ac:picMkLst>
            <pc:docMk/>
            <pc:sldMk cId="3040690218" sldId="533"/>
            <ac:picMk id="15" creationId="{0BDF7793-CD58-542C-12A2-3EBB03C33526}"/>
          </ac:picMkLst>
        </pc:picChg>
        <pc:picChg chg="del">
          <ac:chgData name="Kalina Jan (260259)" userId="a7e6ec75-d3ba-42c7-b540-e3e8914f88d5" providerId="ADAL" clId="{99448D3F-A599-4369-AED7-4F04CAAC36A3}" dt="2025-01-16T23:38:22.744" v="1745" actId="478"/>
          <ac:picMkLst>
            <pc:docMk/>
            <pc:sldMk cId="3040690218" sldId="533"/>
            <ac:picMk id="16" creationId="{20F63DB1-22AB-9C3E-7161-571D5E7F4CE3}"/>
          </ac:picMkLst>
        </pc:picChg>
        <pc:picChg chg="del">
          <ac:chgData name="Kalina Jan (260259)" userId="a7e6ec75-d3ba-42c7-b540-e3e8914f88d5" providerId="ADAL" clId="{99448D3F-A599-4369-AED7-4F04CAAC36A3}" dt="2025-01-16T23:38:29.114" v="1750" actId="478"/>
          <ac:picMkLst>
            <pc:docMk/>
            <pc:sldMk cId="3040690218" sldId="533"/>
            <ac:picMk id="17" creationId="{2C0DC22C-305E-6FA2-9B94-055D38101E8B}"/>
          </ac:picMkLst>
        </pc:picChg>
        <pc:cxnChg chg="add mod">
          <ac:chgData name="Kalina Jan (260259)" userId="a7e6ec75-d3ba-42c7-b540-e3e8914f88d5" providerId="ADAL" clId="{99448D3F-A599-4369-AED7-4F04CAAC36A3}" dt="2025-01-16T23:39:54.152" v="1783" actId="693"/>
          <ac:cxnSpMkLst>
            <pc:docMk/>
            <pc:sldMk cId="3040690218" sldId="533"/>
            <ac:cxnSpMk id="9" creationId="{3F645186-AB8C-E470-6DA0-B9453946D495}"/>
          </ac:cxnSpMkLst>
        </pc:cxnChg>
        <pc:cxnChg chg="add mod">
          <ac:chgData name="Kalina Jan (260259)" userId="a7e6ec75-d3ba-42c7-b540-e3e8914f88d5" providerId="ADAL" clId="{99448D3F-A599-4369-AED7-4F04CAAC36A3}" dt="2025-01-16T23:39:58.410" v="1785" actId="1076"/>
          <ac:cxnSpMkLst>
            <pc:docMk/>
            <pc:sldMk cId="3040690218" sldId="533"/>
            <ac:cxnSpMk id="10" creationId="{F83EC5C6-5267-FDBD-EFFA-6B7CA1E90084}"/>
          </ac:cxnSpMkLst>
        </pc:cxnChg>
        <pc:cxnChg chg="add mod">
          <ac:chgData name="Kalina Jan (260259)" userId="a7e6ec75-d3ba-42c7-b540-e3e8914f88d5" providerId="ADAL" clId="{99448D3F-A599-4369-AED7-4F04CAAC36A3}" dt="2025-01-16T23:40:40.118" v="1800" actId="1076"/>
          <ac:cxnSpMkLst>
            <pc:docMk/>
            <pc:sldMk cId="3040690218" sldId="533"/>
            <ac:cxnSpMk id="12" creationId="{F67214A6-CBE7-DA8D-0849-33A03DC7D3EA}"/>
          </ac:cxnSpMkLst>
        </pc:cxnChg>
        <pc:cxnChg chg="add mod">
          <ac:chgData name="Kalina Jan (260259)" userId="a7e6ec75-d3ba-42c7-b540-e3e8914f88d5" providerId="ADAL" clId="{99448D3F-A599-4369-AED7-4F04CAAC36A3}" dt="2025-01-16T23:40:42.882" v="1802" actId="1076"/>
          <ac:cxnSpMkLst>
            <pc:docMk/>
            <pc:sldMk cId="3040690218" sldId="533"/>
            <ac:cxnSpMk id="18" creationId="{2328187A-E13C-39FF-7824-C3868203A1BB}"/>
          </ac:cxnSpMkLst>
        </pc:cxnChg>
        <pc:cxnChg chg="add mod">
          <ac:chgData name="Kalina Jan (260259)" userId="a7e6ec75-d3ba-42c7-b540-e3e8914f88d5" providerId="ADAL" clId="{99448D3F-A599-4369-AED7-4F04CAAC36A3}" dt="2025-01-16T23:40:45.858" v="1804" actId="1076"/>
          <ac:cxnSpMkLst>
            <pc:docMk/>
            <pc:sldMk cId="3040690218" sldId="533"/>
            <ac:cxnSpMk id="19" creationId="{104E4150-ECD8-2C96-08F6-D6E651166F2B}"/>
          </ac:cxnSpMkLst>
        </pc:cxnChg>
        <pc:cxnChg chg="add mod">
          <ac:chgData name="Kalina Jan (260259)" userId="a7e6ec75-d3ba-42c7-b540-e3e8914f88d5" providerId="ADAL" clId="{99448D3F-A599-4369-AED7-4F04CAAC36A3}" dt="2025-01-16T23:40:49.703" v="1806" actId="1076"/>
          <ac:cxnSpMkLst>
            <pc:docMk/>
            <pc:sldMk cId="3040690218" sldId="533"/>
            <ac:cxnSpMk id="20" creationId="{393F11D5-4535-3CCA-3168-8B899C868ADF}"/>
          </ac:cxnSpMkLst>
        </pc:cxnChg>
        <pc:cxnChg chg="add mod">
          <ac:chgData name="Kalina Jan (260259)" userId="a7e6ec75-d3ba-42c7-b540-e3e8914f88d5" providerId="ADAL" clId="{99448D3F-A599-4369-AED7-4F04CAAC36A3}" dt="2025-01-16T23:40:52.930" v="1808" actId="1076"/>
          <ac:cxnSpMkLst>
            <pc:docMk/>
            <pc:sldMk cId="3040690218" sldId="533"/>
            <ac:cxnSpMk id="21" creationId="{CCDA16E1-1EA4-4CCB-B2A8-E176A366F612}"/>
          </ac:cxnSpMkLst>
        </pc:cxnChg>
        <pc:cxnChg chg="add mod">
          <ac:chgData name="Kalina Jan (260259)" userId="a7e6ec75-d3ba-42c7-b540-e3e8914f88d5" providerId="ADAL" clId="{99448D3F-A599-4369-AED7-4F04CAAC36A3}" dt="2025-01-16T23:40:58.684" v="1810" actId="1076"/>
          <ac:cxnSpMkLst>
            <pc:docMk/>
            <pc:sldMk cId="3040690218" sldId="533"/>
            <ac:cxnSpMk id="22" creationId="{6A61CAAD-7588-6058-AA21-3025BB92CC90}"/>
          </ac:cxnSpMkLst>
        </pc:cxnChg>
        <pc:cxnChg chg="add mod">
          <ac:chgData name="Kalina Jan (260259)" userId="a7e6ec75-d3ba-42c7-b540-e3e8914f88d5" providerId="ADAL" clId="{99448D3F-A599-4369-AED7-4F04CAAC36A3}" dt="2025-01-16T23:42:19.480" v="1884" actId="14100"/>
          <ac:cxnSpMkLst>
            <pc:docMk/>
            <pc:sldMk cId="3040690218" sldId="533"/>
            <ac:cxnSpMk id="25" creationId="{488413EE-D142-2AC3-7402-1000D4E575F7}"/>
          </ac:cxnSpMkLst>
        </pc:cxnChg>
        <pc:cxnChg chg="add mod">
          <ac:chgData name="Kalina Jan (260259)" userId="a7e6ec75-d3ba-42c7-b540-e3e8914f88d5" providerId="ADAL" clId="{99448D3F-A599-4369-AED7-4F04CAAC36A3}" dt="2025-01-16T23:42:23.861" v="1886" actId="1076"/>
          <ac:cxnSpMkLst>
            <pc:docMk/>
            <pc:sldMk cId="3040690218" sldId="533"/>
            <ac:cxnSpMk id="27" creationId="{BBCF9E18-354A-6E8A-68A7-E7F15112D62D}"/>
          </ac:cxnSpMkLst>
        </pc:cxnChg>
        <pc:cxnChg chg="add mod">
          <ac:chgData name="Kalina Jan (260259)" userId="a7e6ec75-d3ba-42c7-b540-e3e8914f88d5" providerId="ADAL" clId="{99448D3F-A599-4369-AED7-4F04CAAC36A3}" dt="2025-01-16T23:42:27.289" v="1888" actId="1076"/>
          <ac:cxnSpMkLst>
            <pc:docMk/>
            <pc:sldMk cId="3040690218" sldId="533"/>
            <ac:cxnSpMk id="28" creationId="{26D1834A-31B7-B22F-BEB1-65D8D64E7A0A}"/>
          </ac:cxnSpMkLst>
        </pc:cxnChg>
        <pc:cxnChg chg="add mod">
          <ac:chgData name="Kalina Jan (260259)" userId="a7e6ec75-d3ba-42c7-b540-e3e8914f88d5" providerId="ADAL" clId="{99448D3F-A599-4369-AED7-4F04CAAC36A3}" dt="2025-01-16T23:42:44.380" v="1892" actId="14100"/>
          <ac:cxnSpMkLst>
            <pc:docMk/>
            <pc:sldMk cId="3040690218" sldId="533"/>
            <ac:cxnSpMk id="29" creationId="{8EAC0DA6-9113-99A5-F0ED-6617E7C2CB0D}"/>
          </ac:cxnSpMkLst>
        </pc:cxnChg>
        <pc:cxnChg chg="add mod">
          <ac:chgData name="Kalina Jan (260259)" userId="a7e6ec75-d3ba-42c7-b540-e3e8914f88d5" providerId="ADAL" clId="{99448D3F-A599-4369-AED7-4F04CAAC36A3}" dt="2025-01-16T23:42:55.330" v="1894" actId="1076"/>
          <ac:cxnSpMkLst>
            <pc:docMk/>
            <pc:sldMk cId="3040690218" sldId="533"/>
            <ac:cxnSpMk id="32" creationId="{C82C44F3-413E-03AA-484D-9B63ADA88913}"/>
          </ac:cxnSpMkLst>
        </pc:cxnChg>
        <pc:cxnChg chg="add mod">
          <ac:chgData name="Kalina Jan (260259)" userId="a7e6ec75-d3ba-42c7-b540-e3e8914f88d5" providerId="ADAL" clId="{99448D3F-A599-4369-AED7-4F04CAAC36A3}" dt="2025-01-16T23:43:07.967" v="1897" actId="14100"/>
          <ac:cxnSpMkLst>
            <pc:docMk/>
            <pc:sldMk cId="3040690218" sldId="533"/>
            <ac:cxnSpMk id="33" creationId="{964E1087-1F70-2095-1DFA-4F8763968279}"/>
          </ac:cxnSpMkLst>
        </pc:cxnChg>
        <pc:cxnChg chg="add mod">
          <ac:chgData name="Kalina Jan (260259)" userId="a7e6ec75-d3ba-42c7-b540-e3e8914f88d5" providerId="ADAL" clId="{99448D3F-A599-4369-AED7-4F04CAAC36A3}" dt="2025-01-16T23:43:18.664" v="1900" actId="14100"/>
          <ac:cxnSpMkLst>
            <pc:docMk/>
            <pc:sldMk cId="3040690218" sldId="533"/>
            <ac:cxnSpMk id="35" creationId="{ABFE2093-0E05-7F56-8212-7B136DAB7364}"/>
          </ac:cxnSpMkLst>
        </pc:cxnChg>
        <pc:cxnChg chg="add mod">
          <ac:chgData name="Kalina Jan (260259)" userId="a7e6ec75-d3ba-42c7-b540-e3e8914f88d5" providerId="ADAL" clId="{99448D3F-A599-4369-AED7-4F04CAAC36A3}" dt="2025-01-16T23:43:29.302" v="1903" actId="14100"/>
          <ac:cxnSpMkLst>
            <pc:docMk/>
            <pc:sldMk cId="3040690218" sldId="533"/>
            <ac:cxnSpMk id="37" creationId="{696C337C-4A3E-B9E6-5E2D-9AAB53723FCC}"/>
          </ac:cxnSpMkLst>
        </pc:cxnChg>
        <pc:cxnChg chg="add mod">
          <ac:chgData name="Kalina Jan (260259)" userId="a7e6ec75-d3ba-42c7-b540-e3e8914f88d5" providerId="ADAL" clId="{99448D3F-A599-4369-AED7-4F04CAAC36A3}" dt="2025-01-16T23:43:34.833" v="1905" actId="1076"/>
          <ac:cxnSpMkLst>
            <pc:docMk/>
            <pc:sldMk cId="3040690218" sldId="533"/>
            <ac:cxnSpMk id="39" creationId="{3FB88B41-E0FC-59BD-633E-10A7D921DB17}"/>
          </ac:cxnSpMkLst>
        </pc:cxn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866751803" sldId="534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866751803" sldId="534"/>
            <ac:spMk id="2" creationId="{193EF9B9-605C-0DEC-25FF-1AFEECD35C62}"/>
          </ac:spMkLst>
        </pc:spChg>
        <pc:spChg chg="mod">
          <ac:chgData name="Kalina Jan (260259)" userId="a7e6ec75-d3ba-42c7-b540-e3e8914f88d5" providerId="ADAL" clId="{99448D3F-A599-4369-AED7-4F04CAAC36A3}" dt="2025-01-16T23:46:16.496" v="1992" actId="20577"/>
          <ac:spMkLst>
            <pc:docMk/>
            <pc:sldMk cId="866751803" sldId="534"/>
            <ac:spMk id="5" creationId="{C0EA944B-79CA-3786-64E7-BDAE111974EE}"/>
          </ac:spMkLst>
        </pc:spChg>
        <pc:picChg chg="del">
          <ac:chgData name="Kalina Jan (260259)" userId="a7e6ec75-d3ba-42c7-b540-e3e8914f88d5" providerId="ADAL" clId="{99448D3F-A599-4369-AED7-4F04CAAC36A3}" dt="2025-01-16T23:46:21.998" v="1998" actId="478"/>
          <ac:picMkLst>
            <pc:docMk/>
            <pc:sldMk cId="866751803" sldId="534"/>
            <ac:picMk id="4" creationId="{AF111699-D473-A25E-1A60-DE945DD9EBC4}"/>
          </ac:picMkLst>
        </pc:picChg>
        <pc:picChg chg="add mod">
          <ac:chgData name="Kalina Jan (260259)" userId="a7e6ec75-d3ba-42c7-b540-e3e8914f88d5" providerId="ADAL" clId="{99448D3F-A599-4369-AED7-4F04CAAC36A3}" dt="2025-01-16T23:46:33.157" v="2003" actId="1036"/>
          <ac:picMkLst>
            <pc:docMk/>
            <pc:sldMk cId="866751803" sldId="534"/>
            <ac:picMk id="6" creationId="{1A7117E7-209C-1122-A354-3E14B90EA01F}"/>
          </ac:picMkLst>
        </pc:picChg>
        <pc:picChg chg="del">
          <ac:chgData name="Kalina Jan (260259)" userId="a7e6ec75-d3ba-42c7-b540-e3e8914f88d5" providerId="ADAL" clId="{99448D3F-A599-4369-AED7-4F04CAAC36A3}" dt="2025-01-16T23:46:34.503" v="2004" actId="478"/>
          <ac:picMkLst>
            <pc:docMk/>
            <pc:sldMk cId="866751803" sldId="534"/>
            <ac:picMk id="8" creationId="{8BBC98ED-BA43-A98A-4F56-0359AB60DD1C}"/>
          </ac:picMkLst>
        </pc:picChg>
        <pc:picChg chg="add mod">
          <ac:chgData name="Kalina Jan (260259)" userId="a7e6ec75-d3ba-42c7-b540-e3e8914f88d5" providerId="ADAL" clId="{99448D3F-A599-4369-AED7-4F04CAAC36A3}" dt="2025-01-16T23:46:45.735" v="2011" actId="1035"/>
          <ac:picMkLst>
            <pc:docMk/>
            <pc:sldMk cId="866751803" sldId="534"/>
            <ac:picMk id="9" creationId="{4A18D509-B1CB-B875-53E2-EB0F9E606B40}"/>
          </ac:picMkLst>
        </pc:picChg>
        <pc:picChg chg="del">
          <ac:chgData name="Kalina Jan (260259)" userId="a7e6ec75-d3ba-42c7-b540-e3e8914f88d5" providerId="ADAL" clId="{99448D3F-A599-4369-AED7-4F04CAAC36A3}" dt="2025-01-16T23:46:47.678" v="2012" actId="478"/>
          <ac:picMkLst>
            <pc:docMk/>
            <pc:sldMk cId="866751803" sldId="534"/>
            <ac:picMk id="11" creationId="{57688EE9-2E41-08D5-826C-861BE38086AF}"/>
          </ac:picMkLst>
        </pc:picChg>
        <pc:picChg chg="add mod">
          <ac:chgData name="Kalina Jan (260259)" userId="a7e6ec75-d3ba-42c7-b540-e3e8914f88d5" providerId="ADAL" clId="{99448D3F-A599-4369-AED7-4F04CAAC36A3}" dt="2025-01-16T23:46:57.884" v="2015" actId="1076"/>
          <ac:picMkLst>
            <pc:docMk/>
            <pc:sldMk cId="866751803" sldId="534"/>
            <ac:picMk id="12" creationId="{24A3AC7E-2D04-9E27-AD2A-1CF4F66488A8}"/>
          </ac:picMkLst>
        </pc:picChg>
        <pc:picChg chg="del">
          <ac:chgData name="Kalina Jan (260259)" userId="a7e6ec75-d3ba-42c7-b540-e3e8914f88d5" providerId="ADAL" clId="{99448D3F-A599-4369-AED7-4F04CAAC36A3}" dt="2025-01-16T23:46:21.492" v="1997" actId="478"/>
          <ac:picMkLst>
            <pc:docMk/>
            <pc:sldMk cId="866751803" sldId="534"/>
            <ac:picMk id="13" creationId="{4E4E1BF7-2E7C-ACA6-24B4-6B6CEAFCE544}"/>
          </ac:picMkLst>
        </pc:picChg>
        <pc:picChg chg="del">
          <ac:chgData name="Kalina Jan (260259)" userId="a7e6ec75-d3ba-42c7-b540-e3e8914f88d5" providerId="ADAL" clId="{99448D3F-A599-4369-AED7-4F04CAAC36A3}" dt="2025-01-16T23:46:18.948" v="1994" actId="478"/>
          <ac:picMkLst>
            <pc:docMk/>
            <pc:sldMk cId="866751803" sldId="534"/>
            <ac:picMk id="14" creationId="{94DE6D75-6D12-94D4-0884-FFC1E2C19D41}"/>
          </ac:picMkLst>
        </pc:picChg>
        <pc:picChg chg="del">
          <ac:chgData name="Kalina Jan (260259)" userId="a7e6ec75-d3ba-42c7-b540-e3e8914f88d5" providerId="ADAL" clId="{99448D3F-A599-4369-AED7-4F04CAAC36A3}" dt="2025-01-16T23:46:20.678" v="1996" actId="478"/>
          <ac:picMkLst>
            <pc:docMk/>
            <pc:sldMk cId="866751803" sldId="534"/>
            <ac:picMk id="16" creationId="{587DCF98-FCF4-3372-FF82-D01417505622}"/>
          </ac:picMkLst>
        </pc:picChg>
        <pc:picChg chg="del">
          <ac:chgData name="Kalina Jan (260259)" userId="a7e6ec75-d3ba-42c7-b540-e3e8914f88d5" providerId="ADAL" clId="{99448D3F-A599-4369-AED7-4F04CAAC36A3}" dt="2025-01-16T23:46:18.242" v="1993" actId="478"/>
          <ac:picMkLst>
            <pc:docMk/>
            <pc:sldMk cId="866751803" sldId="534"/>
            <ac:picMk id="17" creationId="{6043BD63-B20D-768B-94AE-64DDEA3686AB}"/>
          </ac:picMkLst>
        </pc:picChg>
        <pc:picChg chg="del">
          <ac:chgData name="Kalina Jan (260259)" userId="a7e6ec75-d3ba-42c7-b540-e3e8914f88d5" providerId="ADAL" clId="{99448D3F-A599-4369-AED7-4F04CAAC36A3}" dt="2025-01-16T23:46:19.965" v="1995" actId="478"/>
          <ac:picMkLst>
            <pc:docMk/>
            <pc:sldMk cId="866751803" sldId="534"/>
            <ac:picMk id="18" creationId="{A2104775-46D1-9E9D-B512-864C951E0513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3304216608" sldId="535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304216608" sldId="535"/>
            <ac:spMk id="2" creationId="{B15F1088-63D9-B40B-3D6D-32EF3186D506}"/>
          </ac:spMkLst>
        </pc:spChg>
        <pc:spChg chg="mod">
          <ac:chgData name="Kalina Jan (260259)" userId="a7e6ec75-d3ba-42c7-b540-e3e8914f88d5" providerId="ADAL" clId="{99448D3F-A599-4369-AED7-4F04CAAC36A3}" dt="2025-01-16T23:47:56.068" v="2060" actId="1035"/>
          <ac:spMkLst>
            <pc:docMk/>
            <pc:sldMk cId="3304216608" sldId="535"/>
            <ac:spMk id="5" creationId="{D0AB789B-0511-2C45-2348-C5805A3F58EF}"/>
          </ac:spMkLst>
        </pc:spChg>
        <pc:picChg chg="add mod">
          <ac:chgData name="Kalina Jan (260259)" userId="a7e6ec75-d3ba-42c7-b540-e3e8914f88d5" providerId="ADAL" clId="{99448D3F-A599-4369-AED7-4F04CAAC36A3}" dt="2025-01-16T23:48:17.981" v="2064" actId="12788"/>
          <ac:picMkLst>
            <pc:docMk/>
            <pc:sldMk cId="3304216608" sldId="535"/>
            <ac:picMk id="4" creationId="{F1EF3D9A-4A2B-210B-CE88-6CFE57CE0EE1}"/>
          </ac:picMkLst>
        </pc:picChg>
        <pc:picChg chg="del">
          <ac:chgData name="Kalina Jan (260259)" userId="a7e6ec75-d3ba-42c7-b540-e3e8914f88d5" providerId="ADAL" clId="{99448D3F-A599-4369-AED7-4F04CAAC36A3}" dt="2025-01-16T23:47:53.605" v="2056" actId="478"/>
          <ac:picMkLst>
            <pc:docMk/>
            <pc:sldMk cId="3304216608" sldId="535"/>
            <ac:picMk id="6" creationId="{1C094BBC-DC17-2CB7-9DD9-95C87A4B7C6A}"/>
          </ac:picMkLst>
        </pc:picChg>
        <pc:picChg chg="del">
          <ac:chgData name="Kalina Jan (260259)" userId="a7e6ec75-d3ba-42c7-b540-e3e8914f88d5" providerId="ADAL" clId="{99448D3F-A599-4369-AED7-4F04CAAC36A3}" dt="2025-01-16T23:47:54.008" v="2057" actId="478"/>
          <ac:picMkLst>
            <pc:docMk/>
            <pc:sldMk cId="3304216608" sldId="535"/>
            <ac:picMk id="9" creationId="{B5449972-A1EE-E63F-910F-A3F71511E000}"/>
          </ac:picMkLst>
        </pc:picChg>
        <pc:picChg chg="del">
          <ac:chgData name="Kalina Jan (260259)" userId="a7e6ec75-d3ba-42c7-b540-e3e8914f88d5" providerId="ADAL" clId="{99448D3F-A599-4369-AED7-4F04CAAC36A3}" dt="2025-01-16T23:47:54.368" v="2058" actId="478"/>
          <ac:picMkLst>
            <pc:docMk/>
            <pc:sldMk cId="3304216608" sldId="535"/>
            <ac:picMk id="12" creationId="{920C4C0C-1BDC-F4CF-1288-DDD2657DD59C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180622037" sldId="536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80622037" sldId="536"/>
            <ac:spMk id="2" creationId="{7876491B-11CB-3D49-8B99-6D32188FF44E}"/>
          </ac:spMkLst>
        </pc:spChg>
        <pc:spChg chg="mod">
          <ac:chgData name="Kalina Jan (260259)" userId="a7e6ec75-d3ba-42c7-b540-e3e8914f88d5" providerId="ADAL" clId="{99448D3F-A599-4369-AED7-4F04CAAC36A3}" dt="2025-01-16T23:49:19.852" v="2076" actId="20577"/>
          <ac:spMkLst>
            <pc:docMk/>
            <pc:sldMk cId="180622037" sldId="536"/>
            <ac:spMk id="5" creationId="{9C668B5C-AF32-E624-C0CA-3FC830EE55CE}"/>
          </ac:spMkLst>
        </pc:spChg>
        <pc:picChg chg="del">
          <ac:chgData name="Kalina Jan (260259)" userId="a7e6ec75-d3ba-42c7-b540-e3e8914f88d5" providerId="ADAL" clId="{99448D3F-A599-4369-AED7-4F04CAAC36A3}" dt="2025-01-16T23:49:31.473" v="2077" actId="478"/>
          <ac:picMkLst>
            <pc:docMk/>
            <pc:sldMk cId="180622037" sldId="536"/>
            <ac:picMk id="4" creationId="{325C8EFD-9AA3-EAB0-75C9-A9BDF5B7AB53}"/>
          </ac:picMkLst>
        </pc:picChg>
        <pc:picChg chg="add mod">
          <ac:chgData name="Kalina Jan (260259)" userId="a7e6ec75-d3ba-42c7-b540-e3e8914f88d5" providerId="ADAL" clId="{99448D3F-A599-4369-AED7-4F04CAAC36A3}" dt="2025-01-16T23:49:39.976" v="2082" actId="12788"/>
          <ac:picMkLst>
            <pc:docMk/>
            <pc:sldMk cId="180622037" sldId="536"/>
            <ac:picMk id="6" creationId="{08F3251B-7140-71C6-3CAF-0330EE61BB5F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3630703465" sldId="537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630703465" sldId="537"/>
            <ac:spMk id="2" creationId="{274D5C3A-8198-56A4-9E2C-537C0C68A283}"/>
          </ac:spMkLst>
        </pc:spChg>
        <pc:spChg chg="mod">
          <ac:chgData name="Kalina Jan (260259)" userId="a7e6ec75-d3ba-42c7-b540-e3e8914f88d5" providerId="ADAL" clId="{99448D3F-A599-4369-AED7-4F04CAAC36A3}" dt="2025-01-16T23:49:47.024" v="2086" actId="20577"/>
          <ac:spMkLst>
            <pc:docMk/>
            <pc:sldMk cId="3630703465" sldId="537"/>
            <ac:spMk id="5" creationId="{A8C74348-2280-453B-264E-51D5E4FA9519}"/>
          </ac:spMkLst>
        </pc:spChg>
        <pc:picChg chg="add mod">
          <ac:chgData name="Kalina Jan (260259)" userId="a7e6ec75-d3ba-42c7-b540-e3e8914f88d5" providerId="ADAL" clId="{99448D3F-A599-4369-AED7-4F04CAAC36A3}" dt="2025-01-16T23:50:05.836" v="2092" actId="12788"/>
          <ac:picMkLst>
            <pc:docMk/>
            <pc:sldMk cId="3630703465" sldId="537"/>
            <ac:picMk id="4" creationId="{63C1D144-FC06-A87F-AF4A-799028E66998}"/>
          </ac:picMkLst>
        </pc:picChg>
        <pc:picChg chg="del mod">
          <ac:chgData name="Kalina Jan (260259)" userId="a7e6ec75-d3ba-42c7-b540-e3e8914f88d5" providerId="ADAL" clId="{99448D3F-A599-4369-AED7-4F04CAAC36A3}" dt="2025-01-16T23:49:44.984" v="2085" actId="478"/>
          <ac:picMkLst>
            <pc:docMk/>
            <pc:sldMk cId="3630703465" sldId="537"/>
            <ac:picMk id="6" creationId="{A598A571-C44F-F789-84AD-F5710C2B51D7}"/>
          </ac:picMkLst>
        </pc:picChg>
      </pc:sldChg>
      <pc:sldChg chg="add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1373042384" sldId="538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1373042384" sldId="538"/>
            <ac:spMk id="2" creationId="{47CC3808-3238-36C1-AD45-36671FD47426}"/>
          </ac:spMkLst>
        </pc:spChg>
        <pc:spChg chg="mod">
          <ac:chgData name="Kalina Jan (260259)" userId="a7e6ec75-d3ba-42c7-b540-e3e8914f88d5" providerId="ADAL" clId="{99448D3F-A599-4369-AED7-4F04CAAC36A3}" dt="2025-01-16T23:49:51.842" v="2088" actId="20577"/>
          <ac:spMkLst>
            <pc:docMk/>
            <pc:sldMk cId="1373042384" sldId="538"/>
            <ac:spMk id="5" creationId="{0B82EF7E-A6BE-E7DD-618A-74D06E6636A1}"/>
          </ac:spMkLst>
        </pc:spChg>
        <pc:picChg chg="add mod">
          <ac:chgData name="Kalina Jan (260259)" userId="a7e6ec75-d3ba-42c7-b540-e3e8914f88d5" providerId="ADAL" clId="{99448D3F-A599-4369-AED7-4F04CAAC36A3}" dt="2025-01-16T23:50:18.406" v="2096" actId="12788"/>
          <ac:picMkLst>
            <pc:docMk/>
            <pc:sldMk cId="1373042384" sldId="538"/>
            <ac:picMk id="4" creationId="{58E81EED-F591-A814-A2B2-BB114C5E7ADC}"/>
          </ac:picMkLst>
        </pc:picChg>
      </pc:sldChg>
      <pc:sldChg chg="addSp delSp modSp add mod">
        <pc:chgData name="Kalina Jan (260259)" userId="a7e6ec75-d3ba-42c7-b540-e3e8914f88d5" providerId="ADAL" clId="{99448D3F-A599-4369-AED7-4F04CAAC36A3}" dt="2025-01-16T23:54:17.044" v="2125"/>
        <pc:sldMkLst>
          <pc:docMk/>
          <pc:sldMk cId="3029685715" sldId="539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3029685715" sldId="539"/>
            <ac:spMk id="2" creationId="{289CCB71-BAAE-8E14-B8C7-B62E58C7E39B}"/>
          </ac:spMkLst>
        </pc:spChg>
        <pc:spChg chg="mod">
          <ac:chgData name="Kalina Jan (260259)" userId="a7e6ec75-d3ba-42c7-b540-e3e8914f88d5" providerId="ADAL" clId="{99448D3F-A599-4369-AED7-4F04CAAC36A3}" dt="2025-01-16T23:50:23.598" v="2099" actId="20577"/>
          <ac:spMkLst>
            <pc:docMk/>
            <pc:sldMk cId="3029685715" sldId="539"/>
            <ac:spMk id="5" creationId="{2746911F-1847-112B-3FB4-0056C5159998}"/>
          </ac:spMkLst>
        </pc:spChg>
        <pc:picChg chg="del">
          <ac:chgData name="Kalina Jan (260259)" userId="a7e6ec75-d3ba-42c7-b540-e3e8914f88d5" providerId="ADAL" clId="{99448D3F-A599-4369-AED7-4F04CAAC36A3}" dt="2025-01-16T23:50:21.829" v="2098" actId="478"/>
          <ac:picMkLst>
            <pc:docMk/>
            <pc:sldMk cId="3029685715" sldId="539"/>
            <ac:picMk id="4" creationId="{398387EF-4D72-0A5C-C1B9-CD9788D26426}"/>
          </ac:picMkLst>
        </pc:picChg>
        <pc:picChg chg="add mod">
          <ac:chgData name="Kalina Jan (260259)" userId="a7e6ec75-d3ba-42c7-b540-e3e8914f88d5" providerId="ADAL" clId="{99448D3F-A599-4369-AED7-4F04CAAC36A3}" dt="2025-01-16T23:50:40.550" v="2104" actId="12788"/>
          <ac:picMkLst>
            <pc:docMk/>
            <pc:sldMk cId="3029685715" sldId="539"/>
            <ac:picMk id="6" creationId="{8EF2979D-1BD8-C1A8-6506-E8DD552F7253}"/>
          </ac:picMkLst>
        </pc:picChg>
      </pc:sldChg>
      <pc:sldChg chg="addSp modSp new mod">
        <pc:chgData name="Kalina Jan (260259)" userId="a7e6ec75-d3ba-42c7-b540-e3e8914f88d5" providerId="ADAL" clId="{99448D3F-A599-4369-AED7-4F04CAAC36A3}" dt="2025-01-16T23:54:17.044" v="2125"/>
        <pc:sldMkLst>
          <pc:docMk/>
          <pc:sldMk cId="270447119" sldId="540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70447119" sldId="540"/>
            <ac:spMk id="2" creationId="{F92AD22B-64F3-6E77-F46F-BC0B84AF2B65}"/>
          </ac:spMkLst>
        </pc:spChg>
        <pc:grpChg chg="add mod">
          <ac:chgData name="Kalina Jan (260259)" userId="a7e6ec75-d3ba-42c7-b540-e3e8914f88d5" providerId="ADAL" clId="{99448D3F-A599-4369-AED7-4F04CAAC36A3}" dt="2025-01-16T23:51:35.041" v="2116" actId="12789"/>
          <ac:grpSpMkLst>
            <pc:docMk/>
            <pc:sldMk cId="270447119" sldId="540"/>
            <ac:grpSpMk id="7" creationId="{BF2BBB03-7183-25FC-AD08-B7578B2C42CB}"/>
          </ac:grpSpMkLst>
        </pc:grpChg>
        <pc:picChg chg="add mod">
          <ac:chgData name="Kalina Jan (260259)" userId="a7e6ec75-d3ba-42c7-b540-e3e8914f88d5" providerId="ADAL" clId="{99448D3F-A599-4369-AED7-4F04CAAC36A3}" dt="2025-01-16T23:51:32.605" v="2115" actId="164"/>
          <ac:picMkLst>
            <pc:docMk/>
            <pc:sldMk cId="270447119" sldId="540"/>
            <ac:picMk id="4" creationId="{079AFEEB-34C7-420D-E8B4-B2AA8B1C146B}"/>
          </ac:picMkLst>
        </pc:picChg>
        <pc:picChg chg="add mod">
          <ac:chgData name="Kalina Jan (260259)" userId="a7e6ec75-d3ba-42c7-b540-e3e8914f88d5" providerId="ADAL" clId="{99448D3F-A599-4369-AED7-4F04CAAC36A3}" dt="2025-01-16T23:51:32.605" v="2115" actId="164"/>
          <ac:picMkLst>
            <pc:docMk/>
            <pc:sldMk cId="270447119" sldId="540"/>
            <ac:picMk id="6" creationId="{52EE1A26-F906-1C11-EEED-6E4C0AE039CB}"/>
          </ac:picMkLst>
        </pc:picChg>
      </pc:sldChg>
      <pc:sldChg chg="addSp modSp new mod">
        <pc:chgData name="Kalina Jan (260259)" userId="a7e6ec75-d3ba-42c7-b540-e3e8914f88d5" providerId="ADAL" clId="{99448D3F-A599-4369-AED7-4F04CAAC36A3}" dt="2025-01-16T23:54:17.044" v="2125"/>
        <pc:sldMkLst>
          <pc:docMk/>
          <pc:sldMk cId="2892313982" sldId="541"/>
        </pc:sld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k cId="2892313982" sldId="541"/>
            <ac:spMk id="2" creationId="{79F17BF8-FB30-1DDB-8F74-D7DEA5B90EAB}"/>
          </ac:spMkLst>
        </pc:spChg>
        <pc:picChg chg="add mod">
          <ac:chgData name="Kalina Jan (260259)" userId="a7e6ec75-d3ba-42c7-b540-e3e8914f88d5" providerId="ADAL" clId="{99448D3F-A599-4369-AED7-4F04CAAC36A3}" dt="2025-01-16T23:51:57.615" v="2122" actId="12789"/>
          <ac:picMkLst>
            <pc:docMk/>
            <pc:sldMk cId="2892313982" sldId="541"/>
            <ac:picMk id="4" creationId="{086333A5-0994-3A74-CE89-9A736A267209}"/>
          </ac:picMkLst>
        </pc:picChg>
      </pc:sldChg>
      <pc:sldChg chg="new del">
        <pc:chgData name="Kalina Jan (260259)" userId="a7e6ec75-d3ba-42c7-b540-e3e8914f88d5" providerId="ADAL" clId="{99448D3F-A599-4369-AED7-4F04CAAC36A3}" dt="2025-01-16T23:54:00.661" v="2124" actId="47"/>
        <pc:sldMkLst>
          <pc:docMk/>
          <pc:sldMk cId="4064972200" sldId="542"/>
        </pc:sldMkLst>
      </pc:sldChg>
      <pc:sldMasterChg chg="modSp modSldLayout">
        <pc:chgData name="Kalina Jan (260259)" userId="a7e6ec75-d3ba-42c7-b540-e3e8914f88d5" providerId="ADAL" clId="{99448D3F-A599-4369-AED7-4F04CAAC36A3}" dt="2025-01-16T23:54:17.044" v="2125"/>
        <pc:sldMasterMkLst>
          <pc:docMk/>
          <pc:sldMasterMk cId="697821008" sldId="2147483669"/>
        </pc:sldMaster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asterMk cId="697821008" sldId="2147483669"/>
            <ac:spMk id="7" creationId="{5408B2C9-CB9B-AD1F-B71A-C27913B30ECC}"/>
          </ac:spMkLst>
        </pc:sp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2627971174" sldId="2147483670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2627971174" sldId="2147483670"/>
              <ac:spMk id="7" creationId="{51AE1D8A-AAA1-3DA3-E224-110FA3C0341A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1369816433" sldId="2147483671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1369816433" sldId="2147483671"/>
              <ac:spMk id="7" creationId="{48CF66A9-1BED-329F-C3C9-560FB07E762D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612491737" sldId="2147483672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612491737" sldId="2147483672"/>
              <ac:spMk id="7" creationId="{BF7F87F9-366A-37AE-D71F-5348307E318F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1211123496" sldId="2147483673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1211123496" sldId="2147483673"/>
              <ac:spMk id="8" creationId="{36D1AC96-0C58-34E3-26B6-6B7E267C7754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925532168" sldId="2147483674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925532168" sldId="2147483674"/>
              <ac:spMk id="10" creationId="{F5DD5BDE-676D-3256-0E9F-11C8E439B24A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75855538" sldId="2147483675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75855538" sldId="2147483675"/>
              <ac:spMk id="6" creationId="{3D3B19D4-1602-11A1-440A-596DA167A27C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2806755878" sldId="2147483676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2806755878" sldId="2147483676"/>
              <ac:spMk id="5" creationId="{92E4BD30-75DB-44DD-80B7-8D90FCF3A50D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3251507448" sldId="2147483677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3251507448" sldId="2147483677"/>
              <ac:spMk id="8" creationId="{0E780C0D-EF90-F46C-B338-78D5790F1841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3818297887" sldId="2147483678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3818297887" sldId="2147483678"/>
              <ac:spMk id="8" creationId="{2F9E3682-1233-1B26-2B50-1ABAB642C8A4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2754294856" sldId="2147483679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2754294856" sldId="2147483679"/>
              <ac:spMk id="7" creationId="{01458CCC-1381-0C74-6FDA-7E86F394A560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697821008" sldId="2147483669"/>
            <pc:sldLayoutMk cId="3036344871" sldId="2147483680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697821008" sldId="2147483669"/>
              <pc:sldLayoutMk cId="3036344871" sldId="2147483680"/>
              <ac:spMk id="7" creationId="{105EECD8-5361-F7A5-BAE7-A3F4B052E217}"/>
            </ac:spMkLst>
          </pc:spChg>
        </pc:sldLayoutChg>
      </pc:sldMasterChg>
      <pc:sldMasterChg chg="modSp modSldLayout">
        <pc:chgData name="Kalina Jan (260259)" userId="a7e6ec75-d3ba-42c7-b540-e3e8914f88d5" providerId="ADAL" clId="{99448D3F-A599-4369-AED7-4F04CAAC36A3}" dt="2025-01-16T23:54:17.044" v="2125"/>
        <pc:sldMasterMkLst>
          <pc:docMk/>
          <pc:sldMasterMk cId="4121162576" sldId="2147483681"/>
        </pc:sldMasterMkLst>
        <pc:spChg chg="mod">
          <ac:chgData name="Kalina Jan (260259)" userId="a7e6ec75-d3ba-42c7-b540-e3e8914f88d5" providerId="ADAL" clId="{99448D3F-A599-4369-AED7-4F04CAAC36A3}" dt="2025-01-16T23:54:17.044" v="2125"/>
          <ac:spMkLst>
            <pc:docMk/>
            <pc:sldMasterMk cId="4121162576" sldId="2147483681"/>
            <ac:spMk id="2" creationId="{3BFE2138-70ED-1C36-47AB-D8234F3EC9F9}"/>
          </ac:spMkLst>
        </pc:sp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1109646334" sldId="2147483682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1109646334" sldId="2147483682"/>
              <ac:spMk id="7" creationId="{7487B9C4-E222-4C48-600E-ACED73762D0A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478754332" sldId="2147483683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478754332" sldId="2147483683"/>
              <ac:spMk id="7" creationId="{13DAF1DF-2810-A27F-1025-D4871D14C411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220979806" sldId="2147483684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220979806" sldId="2147483684"/>
              <ac:spMk id="7" creationId="{3A46603B-F334-2BAC-CA6C-D8D1813ED351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2411076478" sldId="2147483685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2411076478" sldId="2147483685"/>
              <ac:spMk id="8" creationId="{0805754D-07B4-BFAC-819A-FB2F849C9801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3718456207" sldId="2147483686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3718456207" sldId="2147483686"/>
              <ac:spMk id="10" creationId="{0B82BB0C-8944-B17A-F364-6F1D50B856E5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498370513" sldId="2147483687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498370513" sldId="2147483687"/>
              <ac:spMk id="6" creationId="{42B0EE93-C29C-0D79-0466-5E68DBECD2AC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2567737431" sldId="2147483688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2567737431" sldId="2147483688"/>
              <ac:spMk id="5" creationId="{99947265-09CF-5A95-D96E-D36A971009C1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1642785736" sldId="2147483689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1642785736" sldId="2147483689"/>
              <ac:spMk id="8" creationId="{C1632DB2-AF2A-C204-1A0E-15F5520550D3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36965102" sldId="2147483690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36965102" sldId="2147483690"/>
              <ac:spMk id="8" creationId="{376EFD0E-D083-C3E1-789F-9763BD962EF7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4005806103" sldId="2147483691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4005806103" sldId="2147483691"/>
              <ac:spMk id="7" creationId="{CF994E4A-0CD3-2D43-E6E7-66B6D143C547}"/>
            </ac:spMkLst>
          </pc:spChg>
        </pc:sldLayoutChg>
        <pc:sldLayoutChg chg="modSp">
          <pc:chgData name="Kalina Jan (260259)" userId="a7e6ec75-d3ba-42c7-b540-e3e8914f88d5" providerId="ADAL" clId="{99448D3F-A599-4369-AED7-4F04CAAC36A3}" dt="2025-01-16T23:54:17.044" v="2125"/>
          <pc:sldLayoutMkLst>
            <pc:docMk/>
            <pc:sldMasterMk cId="4121162576" sldId="2147483681"/>
            <pc:sldLayoutMk cId="1892430754" sldId="2147483692"/>
          </pc:sldLayoutMkLst>
          <pc:spChg chg="mod">
            <ac:chgData name="Kalina Jan (260259)" userId="a7e6ec75-d3ba-42c7-b540-e3e8914f88d5" providerId="ADAL" clId="{99448D3F-A599-4369-AED7-4F04CAAC36A3}" dt="2025-01-16T23:54:17.044" v="2125"/>
            <ac:spMkLst>
              <pc:docMk/>
              <pc:sldMasterMk cId="4121162576" sldId="2147483681"/>
              <pc:sldLayoutMk cId="1892430754" sldId="2147483692"/>
              <ac:spMk id="7" creationId="{A4569AE1-8C34-8993-0123-8945124758CA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85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85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37BF57-A70B-4642-8A9F-6C1A755BDF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2590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85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13" y="4714684"/>
            <a:ext cx="5439452" cy="446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/>
              <a:t>Klepnutím lze upravit styly předlohy textu.</a:t>
            </a:r>
          </a:p>
          <a:p>
            <a:pPr lvl="1"/>
            <a:r>
              <a:rPr lang="cs-CZ" altLang="en-US" noProof="0"/>
              <a:t>Druhá úroveň</a:t>
            </a:r>
          </a:p>
          <a:p>
            <a:pPr lvl="2"/>
            <a:r>
              <a:rPr lang="cs-CZ" altLang="en-US" noProof="0"/>
              <a:t>Třetí úroveň</a:t>
            </a:r>
          </a:p>
          <a:p>
            <a:pPr lvl="3"/>
            <a:r>
              <a:rPr lang="cs-CZ" altLang="en-US" noProof="0"/>
              <a:t>Čtvrtá úroveň</a:t>
            </a:r>
          </a:p>
          <a:p>
            <a:pPr lvl="4"/>
            <a:r>
              <a:rPr lang="cs-CZ" altLang="en-US" noProof="0"/>
              <a:t>Pátá úroveň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85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159399-834C-4ED9-850B-BC33BBC97EA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154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D4076-B66F-4D65-976D-BB2AFA3F4E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6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159399-834C-4ED9-850B-BC33BBC97EA4}" type="slidenum">
              <a:rPr lang="cs-CZ" altLang="en-US" smtClean="0"/>
              <a:pPr>
                <a:defRPr/>
              </a:pPr>
              <a:t>77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6462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1AE1D8A-AAA1-3DA3-E224-110FA3C03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7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1458CCC-1381-0C74-6FDA-7E86F394A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9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05EECD8-5361-F7A5-BAE7-A3F4B052E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44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487B9C4-E222-4C48-600E-ACED73762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4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3DAF1DF-2810-A27F-1025-D4871D14C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5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A46603B-F334-2BAC-CA6C-D8D1813ED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9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0805754D-07B4-BFAC-819A-FB2F849C9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76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B82BB0C-8944-B17A-F364-6F1D50B85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56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B0EE93-C29C-0D79-0466-5E68DBECD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70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9947265-09CF-5A95-D96E-D36A9710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37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1632DB2-AF2A-C204-1A0E-15F552055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8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8CF66A9-1BED-329F-C3C9-560FB07E7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16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376EFD0E-D083-C3E1-789F-9763BD962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F994E4A-0CD3-2D43-E6E7-66B6D143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0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4569AE1-8C34-8993-0123-894512475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3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F7F87F9-366A-37AE-D71F-5348307E3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36D1AC96-0C58-34E3-26B6-6B7E267C7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2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F5DD5BDE-676D-3256-0E9F-11C8E43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3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3B19D4-1602-11A1-440A-596DA167A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2E4BD30-75DB-44DD-80B7-8D90FCF3A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5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0E780C0D-EF90-F46C-B338-78D5790F1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2F9E3682-1233-1B26-2B50-1ABAB642C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9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408B2C9-CB9B-AD1F-B71A-C27913B30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3BFE2138-70ED-1C36-47AB-D8234F3EC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6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emf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5484" y="1009749"/>
            <a:ext cx="9781032" cy="2387600"/>
          </a:xfrm>
        </p:spPr>
        <p:txBody>
          <a:bodyPr>
            <a:normAutofit/>
          </a:bodyPr>
          <a:lstStyle/>
          <a:p>
            <a:r>
              <a:rPr lang="cs-CZ" sz="8000" b="1" dirty="0"/>
              <a:t>Základy zpracování obrázků</a:t>
            </a:r>
            <a:endParaRPr lang="en-US" sz="8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65684" y="4123246"/>
            <a:ext cx="10260632" cy="1655762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Honza </a:t>
            </a:r>
            <a:r>
              <a:rPr lang="cs-CZ" altLang="en-US" sz="2000" dirty="0"/>
              <a:t>Černocký, ÚPGM</a:t>
            </a:r>
            <a:r>
              <a:rPr lang="en-US" altLang="en-US" sz="2000" dirty="0"/>
              <a:t> FIT VUT</a:t>
            </a:r>
          </a:p>
          <a:p>
            <a:endParaRPr lang="en-US" sz="300" dirty="0"/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Segoe UI Web (East European)"/>
              </a:rPr>
              <a:t>Otevřete si prosím </a:t>
            </a:r>
            <a:r>
              <a:rPr lang="en-US" sz="2000" dirty="0"/>
              <a:t>Python notebook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r>
              <a:rPr lang="cs-CZ" altLang="en-US" sz="2000" dirty="0"/>
              <a:t> – děkuji Petru Pálkovi za mnoho Python rad</a:t>
            </a:r>
            <a:endParaRPr lang="en-US" sz="2000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84FCD9C-E01E-EE09-2040-877B47527C4A}"/>
              </a:ext>
            </a:extLst>
          </p:cNvPr>
          <p:cNvSpPr txBox="1">
            <a:spLocks/>
          </p:cNvSpPr>
          <p:nvPr/>
        </p:nvSpPr>
        <p:spPr>
          <a:xfrm>
            <a:off x="1524000" y="6324086"/>
            <a:ext cx="91440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0" i="0">
                <a:solidFill>
                  <a:srgbClr val="23285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Signály a systémy (ISS): Základy zpracování obrázků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E0ED99E-939F-1CB4-F716-49B140D46207}"/>
              </a:ext>
            </a:extLst>
          </p:cNvPr>
          <p:cNvSpPr txBox="1">
            <a:spLocks/>
          </p:cNvSpPr>
          <p:nvPr/>
        </p:nvSpPr>
        <p:spPr>
          <a:xfrm>
            <a:off x="1524000" y="3477850"/>
            <a:ext cx="91440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0" i="0">
                <a:solidFill>
                  <a:srgbClr val="23285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cs-CZ" sz="2400" b="1" dirty="0">
                <a:solidFill>
                  <a:schemeClr val="tx1"/>
                </a:solidFill>
              </a:rPr>
              <a:t>ISS 08</a:t>
            </a:r>
          </a:p>
        </p:txBody>
      </p:sp>
    </p:spTree>
    <p:extLst>
      <p:ext uri="{BB962C8B-B14F-4D97-AF65-F5344CB8AC3E}">
        <p14:creationId xmlns:p14="http://schemas.microsoft.com/office/powerpoint/2010/main" val="171533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A9E00-6FE2-9E29-2712-497CD70F8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6A47A44-3826-8A18-F6AA-02FF9C0F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10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F98FBE-9BE4-9D48-B5EB-D7E3BB0DD6D8}"/>
              </a:ext>
            </a:extLst>
          </p:cNvPr>
          <p:cNvSpPr txBox="1"/>
          <p:nvPr/>
        </p:nvSpPr>
        <p:spPr>
          <a:xfrm>
            <a:off x="335360" y="260648"/>
            <a:ext cx="5976664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800" b="1" u="sng" dirty="0">
                <a:latin typeface="+mn-lt"/>
              </a:rPr>
              <a:t>Úprava kontrastu: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   </a:t>
            </a:r>
            <a:r>
              <a:rPr lang="cs-CZ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Zvýšení kontrastu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   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1.5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   y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*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b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   </a:t>
            </a:r>
            <a:r>
              <a:rPr lang="cs-CZ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Snížení kontrastu 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   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0.8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   y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*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</a:p>
          <a:p>
            <a:endParaRPr lang="cs-CZ" b="1" u="sng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26D37D-FD7C-8957-8255-96727FD4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290" y="73575"/>
            <a:ext cx="6539510" cy="324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630389-5BA8-11F4-8799-7C3602672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90" y="3533009"/>
            <a:ext cx="653951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69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56FB9-E8C3-486B-4284-B3C22AC3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40498E5-273C-85FC-A2ED-C42DB29EC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11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46F6F0E-95C6-5277-1040-04A01B43FD11}"/>
              </a:ext>
            </a:extLst>
          </p:cNvPr>
          <p:cNvSpPr txBox="1"/>
          <p:nvPr/>
        </p:nvSpPr>
        <p:spPr>
          <a:xfrm>
            <a:off x="335360" y="260648"/>
            <a:ext cx="5976664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800" b="1" u="sng" dirty="0">
                <a:latin typeface="+mn-lt"/>
              </a:rPr>
              <a:t>Inverze: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Inverze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0.5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b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</a:t>
            </a:r>
            <a:endParaRPr lang="cs-CZ" b="1" u="sng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8BA9D9-4521-9D0B-B355-4FAD34BE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124744"/>
            <a:ext cx="930167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0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co </a:t>
            </a:r>
            <a:r>
              <a:rPr lang="en-US" altLang="en-US" dirty="0" err="1"/>
              <a:t>špatné</a:t>
            </a:r>
            <a:r>
              <a:rPr lang="en-US" altLang="en-US" dirty="0"/>
              <a:t> </a:t>
            </a:r>
            <a:r>
              <a:rPr lang="en-US" altLang="en-US" dirty="0" err="1"/>
              <a:t>hodnoty</a:t>
            </a:r>
            <a:r>
              <a:rPr lang="en-US" altLang="en-US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err="1"/>
              <a:t>Jestliže</a:t>
            </a:r>
            <a:r>
              <a:rPr lang="en-US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k,l</a:t>
            </a:r>
            <a:r>
              <a:rPr lang="en-US" b="1" i="1" dirty="0"/>
              <a:t>] &lt; 0</a:t>
            </a:r>
            <a:r>
              <a:rPr lang="en-US" b="1" dirty="0"/>
              <a:t>  </a:t>
            </a:r>
            <a:r>
              <a:rPr lang="en-US" dirty="0" err="1"/>
              <a:t>nebo</a:t>
            </a:r>
            <a:r>
              <a:rPr lang="en-US" b="1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k,l</a:t>
            </a:r>
            <a:r>
              <a:rPr lang="en-US" b="1" i="1" dirty="0"/>
              <a:t>] &gt; 1</a:t>
            </a:r>
            <a:r>
              <a:rPr lang="en-US" b="1" dirty="0"/>
              <a:t> </a:t>
            </a:r>
            <a:r>
              <a:rPr lang="cs-CZ" dirty="0"/>
              <a:t>p</a:t>
            </a:r>
            <a:r>
              <a:rPr lang="en-US" dirty="0"/>
              <a:t>o </a:t>
            </a:r>
            <a:r>
              <a:rPr lang="en-US" dirty="0" err="1"/>
              <a:t>našem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 </a:t>
            </a:r>
          </a:p>
          <a:p>
            <a:pPr>
              <a:defRPr/>
            </a:pPr>
            <a:r>
              <a:rPr lang="en-US" dirty="0" err="1"/>
              <a:t>Ať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... </a:t>
            </a:r>
            <a:r>
              <a:rPr lang="cs-CZ" dirty="0"/>
              <a:t>m</a:t>
            </a:r>
            <a:r>
              <a:rPr lang="en-US" dirty="0" err="1"/>
              <a:t>ožná</a:t>
            </a:r>
            <a:r>
              <a:rPr lang="en-US" dirty="0"/>
              <a:t> se to </a:t>
            </a:r>
            <a:r>
              <a:rPr lang="en-US" dirty="0" err="1"/>
              <a:t>opraví</a:t>
            </a:r>
            <a:r>
              <a:rPr lang="en-US" dirty="0"/>
              <a:t> v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 err="1"/>
              <a:t>Nedělat</a:t>
            </a:r>
            <a:r>
              <a:rPr lang="en-US" dirty="0"/>
              <a:t> </a:t>
            </a:r>
            <a:r>
              <a:rPr lang="en-US" dirty="0" err="1"/>
              <a:t>nic</a:t>
            </a:r>
            <a:r>
              <a:rPr lang="en-US" dirty="0"/>
              <a:t> a </a:t>
            </a:r>
            <a:r>
              <a:rPr lang="en-US" dirty="0" err="1"/>
              <a:t>doufat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to </a:t>
            </a:r>
            <a:r>
              <a:rPr lang="en-US" dirty="0" err="1"/>
              <a:t>vizualizační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</a:t>
            </a:r>
            <a:r>
              <a:rPr lang="en-US" dirty="0" err="1"/>
              <a:t>opraví</a:t>
            </a:r>
            <a:r>
              <a:rPr lang="en-US" dirty="0"/>
              <a:t> (v </a:t>
            </a:r>
            <a:r>
              <a:rPr lang="en-US" dirty="0" err="1"/>
              <a:t>případě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pro </a:t>
            </a:r>
            <a:r>
              <a:rPr lang="en-US" dirty="0" err="1"/>
              <a:t>barevnou</a:t>
            </a:r>
            <a:r>
              <a:rPr lang="en-US" dirty="0"/>
              <a:t> </a:t>
            </a:r>
            <a:r>
              <a:rPr lang="en-US" dirty="0" err="1"/>
              <a:t>mapu</a:t>
            </a:r>
            <a:r>
              <a:rPr lang="en-US" dirty="0"/>
              <a:t> </a:t>
            </a:r>
            <a:r>
              <a:rPr lang="en-US" dirty="0" err="1"/>
              <a:t>určíme</a:t>
            </a:r>
            <a:r>
              <a:rPr lang="en-US" dirty="0"/>
              <a:t> </a:t>
            </a:r>
            <a:r>
              <a:rPr lang="en-US" dirty="0" err="1"/>
              <a:t>dolní</a:t>
            </a:r>
            <a:r>
              <a:rPr lang="en-US" dirty="0"/>
              <a:t> a </a:t>
            </a:r>
            <a:r>
              <a:rPr lang="en-US" dirty="0" err="1"/>
              <a:t>horní</a:t>
            </a:r>
            <a:r>
              <a:rPr lang="en-US" dirty="0"/>
              <a:t> </a:t>
            </a:r>
            <a:r>
              <a:rPr lang="en-US" dirty="0" err="1"/>
              <a:t>mez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to </a:t>
            </a:r>
            <a:r>
              <a:rPr lang="en-US" dirty="0" err="1"/>
              <a:t>udělají</a:t>
            </a:r>
            <a:r>
              <a:rPr lang="en-US" dirty="0"/>
              <a:t>).  </a:t>
            </a:r>
          </a:p>
          <a:p>
            <a:pPr>
              <a:defRPr/>
            </a:pPr>
            <a:r>
              <a:rPr lang="cs-CZ" b="1" dirty="0"/>
              <a:t>Oříznout</a:t>
            </a:r>
            <a:r>
              <a:rPr lang="en-US" dirty="0"/>
              <a:t> </a:t>
            </a:r>
            <a:r>
              <a:rPr lang="en-US" dirty="0" err="1"/>
              <a:t>ručně</a:t>
            </a:r>
            <a:endParaRPr lang="en-US" dirty="0"/>
          </a:p>
        </p:txBody>
      </p:sp>
      <p:pic>
        <p:nvPicPr>
          <p:cNvPr id="1434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4365104"/>
            <a:ext cx="40767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9A2D02-D660-6E88-8231-05F0A8A75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12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1436CA"/>
                </a:solidFill>
              </a:rPr>
              <a:t>Prahování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162456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 err="1"/>
              <a:t>Převod</a:t>
            </a:r>
            <a:r>
              <a:rPr lang="en-US" sz="3200" dirty="0"/>
              <a:t> </a:t>
            </a:r>
            <a:r>
              <a:rPr lang="en-US" sz="3200" dirty="0" err="1"/>
              <a:t>obrázků</a:t>
            </a:r>
            <a:r>
              <a:rPr lang="en-US" sz="3200" dirty="0"/>
              <a:t>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stupních</a:t>
            </a:r>
            <a:r>
              <a:rPr lang="en-US" sz="3200" dirty="0"/>
              <a:t> </a:t>
            </a:r>
            <a:r>
              <a:rPr lang="en-US" sz="3200" dirty="0" err="1"/>
              <a:t>šedi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černobílé</a:t>
            </a:r>
            <a:br>
              <a:rPr lang="cs-CZ" sz="3200" dirty="0"/>
            </a:br>
            <a:r>
              <a:rPr lang="en-US" sz="3200" dirty="0"/>
              <a:t>(</a:t>
            </a:r>
            <a:r>
              <a:rPr lang="en-US" sz="3200" dirty="0" err="1"/>
              <a:t>vhodné</a:t>
            </a:r>
            <a:r>
              <a:rPr lang="en-US" sz="3200" dirty="0"/>
              <a:t> pro text, </a:t>
            </a:r>
            <a:r>
              <a:rPr lang="cs-CZ" sz="3200" dirty="0"/>
              <a:t>noty </a:t>
            </a:r>
            <a:r>
              <a:rPr lang="en-US" sz="3200" dirty="0" err="1"/>
              <a:t>atd</a:t>
            </a:r>
            <a:r>
              <a:rPr lang="en-US" sz="3200" dirty="0"/>
              <a:t>.)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800" dirty="0"/>
              <a:t>V případě, že je </a:t>
            </a:r>
            <a:r>
              <a:rPr lang="pl-PL" sz="2800" b="1" i="1" dirty="0"/>
              <a:t>x[k,l]</a:t>
            </a:r>
            <a:r>
              <a:rPr lang="pl-PL" sz="2800" dirty="0"/>
              <a:t> </a:t>
            </a:r>
            <a:r>
              <a:rPr lang="pl-PL" sz="2800" b="1" dirty="0"/>
              <a:t>nad</a:t>
            </a:r>
            <a:r>
              <a:rPr lang="pl-PL" sz="2800" dirty="0"/>
              <a:t> </a:t>
            </a:r>
            <a:r>
              <a:rPr lang="pl-PL" sz="2800" b="1" dirty="0"/>
              <a:t>prahovou</a:t>
            </a:r>
            <a:r>
              <a:rPr lang="pl-PL" sz="2800" dirty="0"/>
              <a:t> </a:t>
            </a:r>
            <a:r>
              <a:rPr lang="pl-PL" sz="2800" b="1" dirty="0"/>
              <a:t>hodnotou</a:t>
            </a:r>
            <a:r>
              <a:rPr lang="pl-PL" sz="2800" dirty="0"/>
              <a:t>, nastavte ji </a:t>
            </a:r>
            <a:r>
              <a:rPr lang="pl-PL" sz="2800" b="1" dirty="0"/>
              <a:t>na 1</a:t>
            </a:r>
            <a:r>
              <a:rPr lang="en-US" sz="2800" dirty="0"/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/>
              <a:t>Jinak</a:t>
            </a:r>
            <a:r>
              <a:rPr lang="en-US" sz="2800" dirty="0"/>
              <a:t> </a:t>
            </a:r>
            <a:r>
              <a:rPr lang="cs-CZ" sz="2800" b="1" dirty="0"/>
              <a:t>0</a:t>
            </a:r>
            <a:r>
              <a:rPr lang="en-US" sz="2800" dirty="0"/>
              <a:t>. </a:t>
            </a:r>
            <a:endParaRPr lang="cs-CZ" sz="2800" dirty="0"/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pixel_operations_thresholding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800098-FDA4-4C3D-4425-146C7ED35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13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1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7AE7-44E2-0654-005C-1949C6F8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A21206-51B8-54CA-F1DD-BEF36898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604" y="1269000"/>
            <a:ext cx="8719347" cy="4320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433194-02C2-3FDB-691D-DDF51256F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14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0A1628-1C14-8C74-DA11-DFFD748C31B8}"/>
              </a:ext>
            </a:extLst>
          </p:cNvPr>
          <p:cNvSpPr txBox="1"/>
          <p:nvPr/>
        </p:nvSpPr>
        <p:spPr>
          <a:xfrm>
            <a:off x="335360" y="260648"/>
            <a:ext cx="5976664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800" b="1" u="sng" dirty="0" err="1">
                <a:latin typeface="+mn-lt"/>
              </a:rPr>
              <a:t>Prahování</a:t>
            </a:r>
            <a:r>
              <a:rPr lang="cs-CZ" sz="2800" b="1" u="sng" dirty="0">
                <a:latin typeface="+mn-lt"/>
              </a:rPr>
              <a:t>: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</a:t>
            </a:r>
            <a:r>
              <a:rPr lang="cs-CZ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Prahování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es-ES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thr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es-ES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0.5</a:t>
            </a:r>
            <a:endParaRPr lang="es-ES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es-ES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np.zeros(</a:t>
            </a:r>
            <a:r>
              <a:rPr lang="es-ES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.shape)</a:t>
            </a:r>
          </a:p>
          <a:p>
            <a:pPr>
              <a:spcAft>
                <a:spcPts val="600"/>
              </a:spcAft>
            </a:pPr>
            <a:r>
              <a:rPr lang="es-ES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es-ES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es-ES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&gt;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es-ES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thr</a:t>
            </a:r>
            <a:r>
              <a:rPr lang="es-E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 = </a:t>
            </a:r>
            <a:r>
              <a:rPr lang="es-ES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endParaRPr lang="es-ES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b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</a:t>
            </a:r>
            <a:endParaRPr lang="cs-CZ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02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2416" cy="1325563"/>
          </a:xfrm>
        </p:spPr>
        <p:txBody>
          <a:bodyPr/>
          <a:lstStyle/>
          <a:p>
            <a:r>
              <a:rPr lang="cs-CZ" b="1" dirty="0" err="1">
                <a:solidFill>
                  <a:srgbClr val="1436CA"/>
                </a:solidFill>
              </a:rPr>
              <a:t>Ekvalizace</a:t>
            </a:r>
            <a:r>
              <a:rPr lang="cs-CZ" b="1" dirty="0">
                <a:solidFill>
                  <a:srgbClr val="1436CA"/>
                </a:solidFill>
              </a:rPr>
              <a:t> histogramu</a:t>
            </a:r>
            <a:endParaRPr lang="en-US" altLang="en-US" b="1" dirty="0"/>
          </a:p>
        </p:txBody>
      </p:sp>
      <p:sp>
        <p:nvSpPr>
          <p:cNvPr id="15364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Velmi</a:t>
            </a:r>
            <a:r>
              <a:rPr lang="en-US" altLang="en-US" dirty="0"/>
              <a:t> </a:t>
            </a:r>
            <a:r>
              <a:rPr lang="en-US" altLang="en-US" dirty="0" err="1"/>
              <a:t>častá</a:t>
            </a:r>
            <a:r>
              <a:rPr lang="en-US" altLang="en-US" dirty="0"/>
              <a:t> </a:t>
            </a:r>
            <a:r>
              <a:rPr lang="en-US" altLang="en-US" dirty="0" err="1"/>
              <a:t>operace</a:t>
            </a:r>
            <a:r>
              <a:rPr lang="en-US" altLang="en-US" dirty="0"/>
              <a:t> </a:t>
            </a:r>
            <a:r>
              <a:rPr lang="en-US" altLang="en-US" dirty="0" err="1"/>
              <a:t>zpracování</a:t>
            </a:r>
            <a:r>
              <a:rPr lang="en-US" altLang="en-US" dirty="0"/>
              <a:t> </a:t>
            </a:r>
            <a:r>
              <a:rPr lang="en-US" altLang="en-US" dirty="0" err="1"/>
              <a:t>obrazu</a:t>
            </a:r>
            <a:r>
              <a:rPr lang="en-US" altLang="en-US" dirty="0"/>
              <a:t> 
</a:t>
            </a:r>
            <a:r>
              <a:rPr lang="en-US" altLang="en-US" dirty="0" err="1"/>
              <a:t>Vypočítáme</a:t>
            </a:r>
            <a:r>
              <a:rPr lang="en-US" altLang="en-US" dirty="0"/>
              <a:t> histogram </a:t>
            </a:r>
            <a:r>
              <a:rPr lang="en-US" altLang="en-US" dirty="0" err="1"/>
              <a:t>hodnot</a:t>
            </a:r>
            <a:r>
              <a:rPr lang="en-US" altLang="en-US" dirty="0"/>
              <a:t> (</a:t>
            </a:r>
            <a:r>
              <a:rPr lang="en-US" altLang="en-US" dirty="0" err="1"/>
              <a:t>můžeme</a:t>
            </a:r>
            <a:r>
              <a:rPr lang="en-US" altLang="en-US" dirty="0"/>
              <a:t> </a:t>
            </a:r>
            <a:r>
              <a:rPr lang="en-US" altLang="en-US" dirty="0" err="1"/>
              <a:t>použít</a:t>
            </a:r>
            <a:r>
              <a:rPr lang="en-US" altLang="en-US" dirty="0"/>
              <a:t> </a:t>
            </a:r>
            <a:r>
              <a:rPr lang="en-US" altLang="en-US" dirty="0" err="1"/>
              <a:t>původní</a:t>
            </a:r>
            <a:r>
              <a:rPr lang="en-US" altLang="en-US" dirty="0"/>
              <a:t> </a:t>
            </a:r>
            <a:r>
              <a:rPr lang="en-US" altLang="en-US" dirty="0" err="1"/>
              <a:t>kvantizaci</a:t>
            </a:r>
            <a:r>
              <a:rPr lang="en-US" altLang="en-US" dirty="0"/>
              <a:t> </a:t>
            </a:r>
            <a:r>
              <a:rPr lang="en-US" altLang="en-US" dirty="0" err="1"/>
              <a:t>nebo</a:t>
            </a:r>
            <a:r>
              <a:rPr lang="en-US" altLang="en-US" dirty="0"/>
              <a:t> </a:t>
            </a:r>
            <a:r>
              <a:rPr lang="en-US" altLang="en-US" dirty="0" err="1"/>
              <a:t>definovat</a:t>
            </a:r>
            <a:r>
              <a:rPr lang="en-US" altLang="en-US" dirty="0"/>
              <a:t> </a:t>
            </a:r>
            <a:r>
              <a:rPr lang="en-US" altLang="en-US" dirty="0" err="1"/>
              <a:t>intervaly</a:t>
            </a:r>
            <a:r>
              <a:rPr lang="en-US" altLang="en-US" dirty="0"/>
              <a:t> </a:t>
            </a:r>
            <a:r>
              <a:rPr lang="en-US" altLang="en-US" dirty="0" err="1"/>
              <a:t>ručně</a:t>
            </a:r>
            <a:r>
              <a:rPr lang="en-US" altLang="en-US" dirty="0"/>
              <a:t>) 
</a:t>
            </a:r>
            <a:r>
              <a:rPr lang="en-US" altLang="en-US" dirty="0" err="1"/>
              <a:t>Odhadujeme</a:t>
            </a:r>
            <a:r>
              <a:rPr lang="en-US" altLang="en-US" dirty="0"/>
              <a:t> </a:t>
            </a:r>
            <a:r>
              <a:rPr lang="en-US" altLang="en-US" dirty="0" err="1"/>
              <a:t>distribuční</a:t>
            </a:r>
            <a:r>
              <a:rPr lang="en-US" altLang="en-US" dirty="0"/>
              <a:t> </a:t>
            </a:r>
            <a:r>
              <a:rPr lang="en-US" altLang="en-US" dirty="0" err="1"/>
              <a:t>funkci</a:t>
            </a:r>
            <a:r>
              <a:rPr lang="en-US" altLang="en-US" dirty="0"/>
              <a:t> (CDF) – </a:t>
            </a:r>
            <a:r>
              <a:rPr lang="en-US" altLang="en-US" i="1" dirty="0"/>
              <a:t>viz </a:t>
            </a:r>
            <a:r>
              <a:rPr lang="en-US" altLang="en-US" i="1" dirty="0" err="1"/>
              <a:t>minulá</a:t>
            </a:r>
            <a:r>
              <a:rPr lang="en-US" altLang="en-US" i="1" dirty="0"/>
              <a:t> </a:t>
            </a:r>
            <a:r>
              <a:rPr lang="en-US" altLang="en-US" i="1" dirty="0" err="1"/>
              <a:t>přednáška</a:t>
            </a:r>
            <a:r>
              <a:rPr lang="en-US" altLang="en-US" dirty="0"/>
              <a:t>. 
</a:t>
            </a:r>
            <a:r>
              <a:rPr lang="en-US" altLang="en-US" dirty="0" err="1"/>
              <a:t>Odhadujeme</a:t>
            </a:r>
            <a:r>
              <a:rPr lang="en-US" altLang="en-US" dirty="0"/>
              <a:t> </a:t>
            </a:r>
            <a:r>
              <a:rPr lang="en-US" altLang="en-US" dirty="0" err="1"/>
              <a:t>mapovací</a:t>
            </a:r>
            <a:r>
              <a:rPr lang="en-US" altLang="en-US" dirty="0"/>
              <a:t> </a:t>
            </a:r>
            <a:r>
              <a:rPr lang="en-US" altLang="en-US" dirty="0" err="1"/>
              <a:t>funkci</a:t>
            </a:r>
            <a:r>
              <a:rPr lang="en-US" altLang="en-US" dirty="0"/>
              <a:t>, </a:t>
            </a:r>
            <a:r>
              <a:rPr lang="en-US" altLang="en-US" dirty="0" err="1"/>
              <a:t>která</a:t>
            </a:r>
            <a:r>
              <a:rPr lang="en-US" altLang="en-US" dirty="0"/>
              <a:t> CDF "</a:t>
            </a:r>
            <a:r>
              <a:rPr lang="en-US" altLang="en-US" dirty="0" err="1"/>
              <a:t>narovná</a:t>
            </a:r>
            <a:r>
              <a:rPr lang="en-US" altLang="en-US" dirty="0"/>
              <a:t>", </a:t>
            </a:r>
            <a:r>
              <a:rPr lang="en-US" altLang="en-US" dirty="0" err="1"/>
              <a:t>čímž</a:t>
            </a:r>
            <a:r>
              <a:rPr lang="en-US" altLang="en-US" dirty="0"/>
              <a:t> </a:t>
            </a:r>
            <a:r>
              <a:rPr lang="en-US" altLang="en-US" dirty="0" err="1"/>
              <a:t>získáme</a:t>
            </a:r>
            <a:r>
              <a:rPr lang="en-US" altLang="en-US" dirty="0"/>
              <a:t> </a:t>
            </a:r>
            <a:r>
              <a:rPr lang="en-US" altLang="en-US" dirty="0" err="1"/>
              <a:t>barevné</a:t>
            </a:r>
            <a:r>
              <a:rPr lang="en-US" altLang="en-US" dirty="0"/>
              <a:t> </a:t>
            </a:r>
            <a:r>
              <a:rPr lang="en-US" altLang="en-US" dirty="0" err="1"/>
              <a:t>mapování</a:t>
            </a:r>
            <a:r>
              <a:rPr lang="en-US" altLang="en-US" dirty="0"/>
              <a:t>. 
</a:t>
            </a:r>
            <a:r>
              <a:rPr lang="en-US" altLang="en-US" dirty="0" err="1"/>
              <a:t>Barvy</a:t>
            </a:r>
            <a:r>
              <a:rPr lang="en-US" altLang="en-US" dirty="0"/>
              <a:t> </a:t>
            </a:r>
            <a:r>
              <a:rPr lang="en-US" altLang="en-US" dirty="0" err="1"/>
              <a:t>mapujeme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</a:t>
            </a:r>
            <a:r>
              <a:rPr lang="en-US" altLang="en-US" dirty="0" err="1"/>
              <a:t>tohoto</a:t>
            </a:r>
            <a:r>
              <a:rPr lang="en-US" altLang="en-US" dirty="0"/>
              <a:t> </a:t>
            </a:r>
            <a:r>
              <a:rPr lang="en-US" altLang="en-US" dirty="0" err="1"/>
              <a:t>mapování</a:t>
            </a:r>
            <a:r>
              <a:rPr lang="en-US" altLang="en-US" dirty="0"/>
              <a:t>
… a </a:t>
            </a:r>
            <a:r>
              <a:rPr lang="en-US" altLang="en-US" dirty="0" err="1"/>
              <a:t>zkontrolujeme</a:t>
            </a:r>
            <a:r>
              <a:rPr lang="en-US" altLang="en-US" dirty="0"/>
              <a:t> </a:t>
            </a:r>
            <a:r>
              <a:rPr lang="en-US" altLang="en-US" dirty="0" err="1"/>
              <a:t>výsledný</a:t>
            </a:r>
            <a:r>
              <a:rPr lang="en-US" altLang="en-US" dirty="0"/>
              <a:t> histogram</a:t>
            </a:r>
            <a:endParaRPr lang="cs-CZ" altLang="en-US" dirty="0"/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#pixel_operations_</a:t>
            </a:r>
            <a:r>
              <a:rPr lang="en-US" altLang="en-US" dirty="0">
                <a:solidFill>
                  <a:srgbClr val="FF0000"/>
                </a:solidFill>
              </a:rPr>
              <a:t>histogram_eq</a:t>
            </a:r>
            <a:r>
              <a:rPr lang="en-US" altLang="en-US" dirty="0"/>
              <a:t> </a:t>
            </a:r>
            <a:endParaRPr lang="cs-CZ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DAA9F3-24F7-03BC-DC5A-EABB24C4C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15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7AE7-44E2-0654-005C-1949C6F8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5433194-02C2-3FDB-691D-DDF51256F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16</a:t>
            </a:fld>
            <a:r>
              <a:rPr lang="cs-CZ" dirty="0"/>
              <a:t> / 83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37FFBF-643A-73FE-326B-746675A3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47" y="48992"/>
            <a:ext cx="7086417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7BF344-B028-4566-2AAF-EC980E3B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18" y="2327933"/>
            <a:ext cx="4359673" cy="216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D148ED8-A527-7C24-A529-491C3810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287" y="4583986"/>
            <a:ext cx="7086417" cy="216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0A1628-1C14-8C74-DA11-DFFD748C31B8}"/>
              </a:ext>
            </a:extLst>
          </p:cNvPr>
          <p:cNvSpPr txBox="1"/>
          <p:nvPr/>
        </p:nvSpPr>
        <p:spPr>
          <a:xfrm>
            <a:off x="335360" y="260648"/>
            <a:ext cx="5976664" cy="521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 err="1">
                <a:latin typeface="+mn-lt"/>
              </a:rPr>
              <a:t>Ekvalizace</a:t>
            </a:r>
            <a:r>
              <a:rPr lang="cs-CZ" sz="2800" b="1" u="sng" dirty="0">
                <a:latin typeface="+mn-lt"/>
              </a:rPr>
              <a:t> histogramu:</a:t>
            </a:r>
            <a:endParaRPr lang="cs-CZ" sz="500" b="1" u="sng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Nastavení počtu "chlívků"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linspace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283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b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Histogram a distribuční funkce (CDF)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hist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_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histogram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flatten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(),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binsvisu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[:-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</a:t>
            </a: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cumsum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hist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img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.size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cs-CZ" sz="10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Nový obrázek s 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namapovanými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hodnotami...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[((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*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256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astype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2B9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int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))]</a:t>
            </a:r>
          </a:p>
          <a:p>
            <a:pPr>
              <a:spcAft>
                <a:spcPts val="600"/>
              </a:spcAft>
            </a:pPr>
            <a:endParaRPr lang="cs-CZ" sz="16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b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Histogram a distribuční 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fce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(CDF) nového obrázku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hist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_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histogram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flatten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(),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binsvisu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bins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[:-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</a:t>
            </a: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cumsum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hist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img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.size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4567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08D0C-57D2-E92D-C503-85EA97F2E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AFAC54FD-197D-BE44-94BA-0345D8EB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8937CCA4-5972-7784-9F8C-6FEBF6416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1D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vs.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2D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signály</a:t>
            </a: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operace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jednotlivými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pixely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Filtrování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obrázků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analýza</a:t>
            </a:r>
            <a:r>
              <a:rPr lang="en-US" altLang="en-US" dirty="0"/>
              <a:t> </a:t>
            </a:r>
            <a:r>
              <a:rPr lang="en-US" altLang="en-US" dirty="0" err="1"/>
              <a:t>obrázků</a:t>
            </a:r>
            <a:r>
              <a:rPr lang="en-US" altLang="en-US" dirty="0"/>
              <a:t> – </a:t>
            </a:r>
            <a:r>
              <a:rPr lang="en-US" altLang="en-US" dirty="0" err="1"/>
              <a:t>základ</a:t>
            </a:r>
            <a:r>
              <a:rPr lang="cs-CZ" altLang="en-US" dirty="0"/>
              <a:t>y</a:t>
            </a:r>
            <a:r>
              <a:rPr lang="en-US" altLang="en-US" dirty="0"/>
              <a:t>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DFT)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kosinová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DCT)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ACAE4F-A502-CDAA-04D0-2C92D67D0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17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96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Filtrování</a:t>
            </a:r>
            <a:endParaRPr lang="en-US" altLang="en-US" dirty="0"/>
          </a:p>
        </p:txBody>
      </p:sp>
      <p:sp>
        <p:nvSpPr>
          <p:cNvPr id="18441" name="Zástupný symbol pro obsah 2"/>
          <p:cNvSpPr>
            <a:spLocks noGrp="1"/>
          </p:cNvSpPr>
          <p:nvPr>
            <p:ph idx="1"/>
          </p:nvPr>
        </p:nvSpPr>
        <p:spPr>
          <a:xfrm>
            <a:off x="838200" y="2565401"/>
            <a:ext cx="10226352" cy="1343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Proč</a:t>
            </a:r>
            <a:r>
              <a:rPr lang="en-US" altLang="en-US" dirty="0">
                <a:solidFill>
                  <a:srgbClr val="FF0000"/>
                </a:solidFill>
              </a:rPr>
              <a:t>? pro </a:t>
            </a:r>
            <a:r>
              <a:rPr lang="en-US" altLang="en-US" dirty="0" err="1">
                <a:solidFill>
                  <a:srgbClr val="FF0000"/>
                </a:solidFill>
              </a:rPr>
              <a:t>získání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nového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signálu</a:t>
            </a:r>
            <a:r>
              <a:rPr lang="en-US" altLang="en-US" dirty="0">
                <a:solidFill>
                  <a:srgbClr val="FF0000"/>
                </a:solidFill>
              </a:rPr>
              <a:t> s </a:t>
            </a:r>
            <a:r>
              <a:rPr lang="en-US" altLang="en-US" dirty="0" err="1">
                <a:solidFill>
                  <a:srgbClr val="FF0000"/>
                </a:solidFill>
              </a:rPr>
              <a:t>požadovanými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vlastnostmi</a:t>
            </a:r>
            <a:endParaRPr lang="en-US" alt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altLang="en-US" dirty="0"/>
              <a:t>Připomenutí 1D filtrace – </a:t>
            </a:r>
            <a:r>
              <a:rPr lang="fr-FR" altLang="en-US" b="1" dirty="0"/>
              <a:t>pouze</a:t>
            </a:r>
            <a:r>
              <a:rPr lang="fr-FR" altLang="en-US" dirty="0"/>
              <a:t> </a:t>
            </a:r>
            <a:r>
              <a:rPr lang="fr-FR" altLang="en-US" b="1" dirty="0"/>
              <a:t>FIR</a:t>
            </a:r>
            <a:r>
              <a:rPr lang="en-US" altLang="en-US" dirty="0"/>
              <a:t>!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19289" y="1700214"/>
            <a:ext cx="1081087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signal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51313" y="1557339"/>
            <a:ext cx="1439862" cy="935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filter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3000375" y="1916114"/>
            <a:ext cx="1150938" cy="2174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Šipka doprava 7"/>
          <p:cNvSpPr/>
          <p:nvPr/>
        </p:nvSpPr>
        <p:spPr>
          <a:xfrm>
            <a:off x="5591176" y="1930400"/>
            <a:ext cx="1152525" cy="215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6743700" y="1714500"/>
            <a:ext cx="1081088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signal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7D1464-AEDC-0147-E07A-1F1BE7ADA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18</a:t>
            </a:fld>
            <a:r>
              <a:rPr lang="cs-CZ" dirty="0"/>
              <a:t> / 83</a:t>
            </a:r>
            <a:endParaRPr lang="en-US" dirty="0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6E63EB-5FEB-8BA0-0DE3-A3042E6EFE81}"/>
              </a:ext>
            </a:extLst>
          </p:cNvPr>
          <p:cNvGrpSpPr/>
          <p:nvPr/>
        </p:nvGrpSpPr>
        <p:grpSpPr>
          <a:xfrm>
            <a:off x="1559496" y="3501008"/>
            <a:ext cx="9071080" cy="3356992"/>
            <a:chOff x="1559496" y="3501008"/>
            <a:chExt cx="9071080" cy="3356992"/>
          </a:xfrm>
        </p:grpSpPr>
        <p:pic>
          <p:nvPicPr>
            <p:cNvPr id="10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496" y="3501008"/>
              <a:ext cx="8848967" cy="335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Volný tvar: obrazec 1">
              <a:extLst>
                <a:ext uri="{FF2B5EF4-FFF2-40B4-BE49-F238E27FC236}">
                  <a16:creationId xmlns:a16="http://schemas.microsoft.com/office/drawing/2014/main" id="{354CA468-7FE9-746A-AFF1-3E8A70BEEE17}"/>
                </a:ext>
              </a:extLst>
            </p:cNvPr>
            <p:cNvSpPr/>
            <p:nvPr/>
          </p:nvSpPr>
          <p:spPr>
            <a:xfrm>
              <a:off x="6479335" y="3777568"/>
              <a:ext cx="4151241" cy="3080432"/>
            </a:xfrm>
            <a:custGeom>
              <a:avLst/>
              <a:gdLst>
                <a:gd name="connsiteX0" fmla="*/ 383913 w 4151241"/>
                <a:gd name="connsiteY0" fmla="*/ 448056 h 3035808"/>
                <a:gd name="connsiteX1" fmla="*/ 411345 w 4151241"/>
                <a:gd name="connsiteY1" fmla="*/ 493776 h 3035808"/>
                <a:gd name="connsiteX2" fmla="*/ 429633 w 4151241"/>
                <a:gd name="connsiteY2" fmla="*/ 566928 h 3035808"/>
                <a:gd name="connsiteX3" fmla="*/ 347337 w 4151241"/>
                <a:gd name="connsiteY3" fmla="*/ 585216 h 3035808"/>
                <a:gd name="connsiteX4" fmla="*/ 274185 w 4151241"/>
                <a:gd name="connsiteY4" fmla="*/ 594360 h 3035808"/>
                <a:gd name="connsiteX5" fmla="*/ 255897 w 4151241"/>
                <a:gd name="connsiteY5" fmla="*/ 621792 h 3035808"/>
                <a:gd name="connsiteX6" fmla="*/ 228465 w 4151241"/>
                <a:gd name="connsiteY6" fmla="*/ 630936 h 3035808"/>
                <a:gd name="connsiteX7" fmla="*/ 201033 w 4151241"/>
                <a:gd name="connsiteY7" fmla="*/ 649224 h 3035808"/>
                <a:gd name="connsiteX8" fmla="*/ 155313 w 4151241"/>
                <a:gd name="connsiteY8" fmla="*/ 685800 h 3035808"/>
                <a:gd name="connsiteX9" fmla="*/ 100449 w 4151241"/>
                <a:gd name="connsiteY9" fmla="*/ 722376 h 3035808"/>
                <a:gd name="connsiteX10" fmla="*/ 73017 w 4151241"/>
                <a:gd name="connsiteY10" fmla="*/ 740664 h 3035808"/>
                <a:gd name="connsiteX11" fmla="*/ 45585 w 4151241"/>
                <a:gd name="connsiteY11" fmla="*/ 749808 h 3035808"/>
                <a:gd name="connsiteX12" fmla="*/ 18153 w 4151241"/>
                <a:gd name="connsiteY12" fmla="*/ 1179576 h 3035808"/>
                <a:gd name="connsiteX13" fmla="*/ 9009 w 4151241"/>
                <a:gd name="connsiteY13" fmla="*/ 1280160 h 3035808"/>
                <a:gd name="connsiteX14" fmla="*/ 18153 w 4151241"/>
                <a:gd name="connsiteY14" fmla="*/ 1335024 h 3035808"/>
                <a:gd name="connsiteX15" fmla="*/ 36441 w 4151241"/>
                <a:gd name="connsiteY15" fmla="*/ 1389888 h 3035808"/>
                <a:gd name="connsiteX16" fmla="*/ 45585 w 4151241"/>
                <a:gd name="connsiteY16" fmla="*/ 1426464 h 3035808"/>
                <a:gd name="connsiteX17" fmla="*/ 54729 w 4151241"/>
                <a:gd name="connsiteY17" fmla="*/ 1801368 h 3035808"/>
                <a:gd name="connsiteX18" fmla="*/ 27297 w 4151241"/>
                <a:gd name="connsiteY18" fmla="*/ 2112264 h 3035808"/>
                <a:gd name="connsiteX19" fmla="*/ 18153 w 4151241"/>
                <a:gd name="connsiteY19" fmla="*/ 2212848 h 3035808"/>
                <a:gd name="connsiteX20" fmla="*/ 9009 w 4151241"/>
                <a:gd name="connsiteY20" fmla="*/ 2267712 h 3035808"/>
                <a:gd name="connsiteX21" fmla="*/ 18153 w 4151241"/>
                <a:gd name="connsiteY21" fmla="*/ 2377440 h 3035808"/>
                <a:gd name="connsiteX22" fmla="*/ 36441 w 4151241"/>
                <a:gd name="connsiteY22" fmla="*/ 2404872 h 3035808"/>
                <a:gd name="connsiteX23" fmla="*/ 54729 w 4151241"/>
                <a:gd name="connsiteY23" fmla="*/ 2468880 h 3035808"/>
                <a:gd name="connsiteX24" fmla="*/ 73017 w 4151241"/>
                <a:gd name="connsiteY24" fmla="*/ 2496312 h 3035808"/>
                <a:gd name="connsiteX25" fmla="*/ 91305 w 4151241"/>
                <a:gd name="connsiteY25" fmla="*/ 2560320 h 3035808"/>
                <a:gd name="connsiteX26" fmla="*/ 155313 w 4151241"/>
                <a:gd name="connsiteY26" fmla="*/ 2679192 h 3035808"/>
                <a:gd name="connsiteX27" fmla="*/ 201033 w 4151241"/>
                <a:gd name="connsiteY27" fmla="*/ 2734056 h 3035808"/>
                <a:gd name="connsiteX28" fmla="*/ 228465 w 4151241"/>
                <a:gd name="connsiteY28" fmla="*/ 2779776 h 3035808"/>
                <a:gd name="connsiteX29" fmla="*/ 246753 w 4151241"/>
                <a:gd name="connsiteY29" fmla="*/ 2807208 h 3035808"/>
                <a:gd name="connsiteX30" fmla="*/ 292473 w 4151241"/>
                <a:gd name="connsiteY30" fmla="*/ 2834640 h 3035808"/>
                <a:gd name="connsiteX31" fmla="*/ 319905 w 4151241"/>
                <a:gd name="connsiteY31" fmla="*/ 2862072 h 3035808"/>
                <a:gd name="connsiteX32" fmla="*/ 393057 w 4151241"/>
                <a:gd name="connsiteY32" fmla="*/ 2889504 h 3035808"/>
                <a:gd name="connsiteX33" fmla="*/ 466209 w 4151241"/>
                <a:gd name="connsiteY33" fmla="*/ 2926080 h 3035808"/>
                <a:gd name="connsiteX34" fmla="*/ 521073 w 4151241"/>
                <a:gd name="connsiteY34" fmla="*/ 2944368 h 3035808"/>
                <a:gd name="connsiteX35" fmla="*/ 548505 w 4151241"/>
                <a:gd name="connsiteY35" fmla="*/ 2962656 h 3035808"/>
                <a:gd name="connsiteX36" fmla="*/ 621657 w 4151241"/>
                <a:gd name="connsiteY36" fmla="*/ 2971800 h 3035808"/>
                <a:gd name="connsiteX37" fmla="*/ 676521 w 4151241"/>
                <a:gd name="connsiteY37" fmla="*/ 2980944 h 3035808"/>
                <a:gd name="connsiteX38" fmla="*/ 813681 w 4151241"/>
                <a:gd name="connsiteY38" fmla="*/ 2990088 h 3035808"/>
                <a:gd name="connsiteX39" fmla="*/ 923409 w 4151241"/>
                <a:gd name="connsiteY39" fmla="*/ 2999232 h 3035808"/>
                <a:gd name="connsiteX40" fmla="*/ 969129 w 4151241"/>
                <a:gd name="connsiteY40" fmla="*/ 3017520 h 3035808"/>
                <a:gd name="connsiteX41" fmla="*/ 1106289 w 4151241"/>
                <a:gd name="connsiteY41" fmla="*/ 3035808 h 3035808"/>
                <a:gd name="connsiteX42" fmla="*/ 1453761 w 4151241"/>
                <a:gd name="connsiteY42" fmla="*/ 3026664 h 3035808"/>
                <a:gd name="connsiteX43" fmla="*/ 1508625 w 4151241"/>
                <a:gd name="connsiteY43" fmla="*/ 3008376 h 3035808"/>
                <a:gd name="connsiteX44" fmla="*/ 1636641 w 4151241"/>
                <a:gd name="connsiteY44" fmla="*/ 2971800 h 3035808"/>
                <a:gd name="connsiteX45" fmla="*/ 1746369 w 4151241"/>
                <a:gd name="connsiteY45" fmla="*/ 2944368 h 3035808"/>
                <a:gd name="connsiteX46" fmla="*/ 1892673 w 4151241"/>
                <a:gd name="connsiteY46" fmla="*/ 2907792 h 3035808"/>
                <a:gd name="connsiteX47" fmla="*/ 2029833 w 4151241"/>
                <a:gd name="connsiteY47" fmla="*/ 2871216 h 3035808"/>
                <a:gd name="connsiteX48" fmla="*/ 2102985 w 4151241"/>
                <a:gd name="connsiteY48" fmla="*/ 2862072 h 3035808"/>
                <a:gd name="connsiteX49" fmla="*/ 2176137 w 4151241"/>
                <a:gd name="connsiteY49" fmla="*/ 2834640 h 3035808"/>
                <a:gd name="connsiteX50" fmla="*/ 2459601 w 4151241"/>
                <a:gd name="connsiteY50" fmla="*/ 2807208 h 3035808"/>
                <a:gd name="connsiteX51" fmla="*/ 2944233 w 4151241"/>
                <a:gd name="connsiteY51" fmla="*/ 2816352 h 3035808"/>
                <a:gd name="connsiteX52" fmla="*/ 3154545 w 4151241"/>
                <a:gd name="connsiteY52" fmla="*/ 2834640 h 3035808"/>
                <a:gd name="connsiteX53" fmla="*/ 3794625 w 4151241"/>
                <a:gd name="connsiteY53" fmla="*/ 2825496 h 3035808"/>
                <a:gd name="connsiteX54" fmla="*/ 3950073 w 4151241"/>
                <a:gd name="connsiteY54" fmla="*/ 2761488 h 3035808"/>
                <a:gd name="connsiteX55" fmla="*/ 4023225 w 4151241"/>
                <a:gd name="connsiteY55" fmla="*/ 2569464 h 3035808"/>
                <a:gd name="connsiteX56" fmla="*/ 4078089 w 4151241"/>
                <a:gd name="connsiteY56" fmla="*/ 2386584 h 3035808"/>
                <a:gd name="connsiteX57" fmla="*/ 4096377 w 4151241"/>
                <a:gd name="connsiteY57" fmla="*/ 2249424 h 3035808"/>
                <a:gd name="connsiteX58" fmla="*/ 4123809 w 4151241"/>
                <a:gd name="connsiteY58" fmla="*/ 2075688 h 3035808"/>
                <a:gd name="connsiteX59" fmla="*/ 4142097 w 4151241"/>
                <a:gd name="connsiteY59" fmla="*/ 1801368 h 3035808"/>
                <a:gd name="connsiteX60" fmla="*/ 4151241 w 4151241"/>
                <a:gd name="connsiteY60" fmla="*/ 1673352 h 3035808"/>
                <a:gd name="connsiteX61" fmla="*/ 4132953 w 4151241"/>
                <a:gd name="connsiteY61" fmla="*/ 1133856 h 3035808"/>
                <a:gd name="connsiteX62" fmla="*/ 4105521 w 4151241"/>
                <a:gd name="connsiteY62" fmla="*/ 1014984 h 3035808"/>
                <a:gd name="connsiteX63" fmla="*/ 4087233 w 4151241"/>
                <a:gd name="connsiteY63" fmla="*/ 923544 h 3035808"/>
                <a:gd name="connsiteX64" fmla="*/ 4078089 w 4151241"/>
                <a:gd name="connsiteY64" fmla="*/ 841248 h 3035808"/>
                <a:gd name="connsiteX65" fmla="*/ 4059801 w 4151241"/>
                <a:gd name="connsiteY65" fmla="*/ 749808 h 3035808"/>
                <a:gd name="connsiteX66" fmla="*/ 4050657 w 4151241"/>
                <a:gd name="connsiteY66" fmla="*/ 658368 h 3035808"/>
                <a:gd name="connsiteX67" fmla="*/ 4014081 w 4151241"/>
                <a:gd name="connsiteY67" fmla="*/ 521208 h 3035808"/>
                <a:gd name="connsiteX68" fmla="*/ 3995793 w 4151241"/>
                <a:gd name="connsiteY68" fmla="*/ 438912 h 3035808"/>
                <a:gd name="connsiteX69" fmla="*/ 3886065 w 4151241"/>
                <a:gd name="connsiteY69" fmla="*/ 137160 h 3035808"/>
                <a:gd name="connsiteX70" fmla="*/ 3840345 w 4151241"/>
                <a:gd name="connsiteY70" fmla="*/ 45720 h 3035808"/>
                <a:gd name="connsiteX71" fmla="*/ 3794625 w 4151241"/>
                <a:gd name="connsiteY71" fmla="*/ 27432 h 3035808"/>
                <a:gd name="connsiteX72" fmla="*/ 3511161 w 4151241"/>
                <a:gd name="connsiteY72" fmla="*/ 0 h 3035808"/>
                <a:gd name="connsiteX73" fmla="*/ 3328281 w 4151241"/>
                <a:gd name="connsiteY73" fmla="*/ 9144 h 3035808"/>
                <a:gd name="connsiteX74" fmla="*/ 3264273 w 4151241"/>
                <a:gd name="connsiteY74" fmla="*/ 27432 h 3035808"/>
                <a:gd name="connsiteX75" fmla="*/ 2907657 w 4151241"/>
                <a:gd name="connsiteY75" fmla="*/ 36576 h 3035808"/>
                <a:gd name="connsiteX76" fmla="*/ 2816217 w 4151241"/>
                <a:gd name="connsiteY76" fmla="*/ 73152 h 3035808"/>
                <a:gd name="connsiteX77" fmla="*/ 2660769 w 4151241"/>
                <a:gd name="connsiteY77" fmla="*/ 100584 h 3035808"/>
                <a:gd name="connsiteX78" fmla="*/ 2423025 w 4151241"/>
                <a:gd name="connsiteY78" fmla="*/ 82296 h 3035808"/>
                <a:gd name="connsiteX79" fmla="*/ 2368161 w 4151241"/>
                <a:gd name="connsiteY79" fmla="*/ 64008 h 3035808"/>
                <a:gd name="connsiteX80" fmla="*/ 2249289 w 4151241"/>
                <a:gd name="connsiteY80" fmla="*/ 54864 h 3035808"/>
                <a:gd name="connsiteX81" fmla="*/ 2176137 w 4151241"/>
                <a:gd name="connsiteY81" fmla="*/ 45720 h 3035808"/>
                <a:gd name="connsiteX82" fmla="*/ 2093841 w 4151241"/>
                <a:gd name="connsiteY82" fmla="*/ 36576 h 3035808"/>
                <a:gd name="connsiteX83" fmla="*/ 1938393 w 4151241"/>
                <a:gd name="connsiteY83" fmla="*/ 45720 h 3035808"/>
                <a:gd name="connsiteX84" fmla="*/ 1773801 w 4151241"/>
                <a:gd name="connsiteY84" fmla="*/ 91440 h 3035808"/>
                <a:gd name="connsiteX85" fmla="*/ 1682361 w 4151241"/>
                <a:gd name="connsiteY85" fmla="*/ 118872 h 3035808"/>
                <a:gd name="connsiteX86" fmla="*/ 1563489 w 4151241"/>
                <a:gd name="connsiteY86" fmla="*/ 128016 h 3035808"/>
                <a:gd name="connsiteX87" fmla="*/ 1490337 w 4151241"/>
                <a:gd name="connsiteY87" fmla="*/ 137160 h 3035808"/>
                <a:gd name="connsiteX88" fmla="*/ 1362321 w 4151241"/>
                <a:gd name="connsiteY88" fmla="*/ 146304 h 3035808"/>
                <a:gd name="connsiteX89" fmla="*/ 1334889 w 4151241"/>
                <a:gd name="connsiteY89" fmla="*/ 164592 h 3035808"/>
                <a:gd name="connsiteX90" fmla="*/ 1270881 w 4151241"/>
                <a:gd name="connsiteY90" fmla="*/ 182880 h 3035808"/>
                <a:gd name="connsiteX91" fmla="*/ 868545 w 4151241"/>
                <a:gd name="connsiteY91" fmla="*/ 192024 h 3035808"/>
                <a:gd name="connsiteX92" fmla="*/ 685665 w 4151241"/>
                <a:gd name="connsiteY92" fmla="*/ 201168 h 3035808"/>
                <a:gd name="connsiteX93" fmla="*/ 585081 w 4151241"/>
                <a:gd name="connsiteY93" fmla="*/ 237744 h 3035808"/>
                <a:gd name="connsiteX94" fmla="*/ 548505 w 4151241"/>
                <a:gd name="connsiteY94" fmla="*/ 256032 h 3035808"/>
                <a:gd name="connsiteX95" fmla="*/ 502785 w 4151241"/>
                <a:gd name="connsiteY95" fmla="*/ 292608 h 3035808"/>
                <a:gd name="connsiteX96" fmla="*/ 475353 w 4151241"/>
                <a:gd name="connsiteY96" fmla="*/ 310896 h 3035808"/>
                <a:gd name="connsiteX97" fmla="*/ 420489 w 4151241"/>
                <a:gd name="connsiteY97" fmla="*/ 356616 h 3035808"/>
                <a:gd name="connsiteX98" fmla="*/ 402201 w 4151241"/>
                <a:gd name="connsiteY98" fmla="*/ 384048 h 3035808"/>
                <a:gd name="connsiteX99" fmla="*/ 383913 w 4151241"/>
                <a:gd name="connsiteY99" fmla="*/ 448056 h 303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151241" h="3035808">
                  <a:moveTo>
                    <a:pt x="383913" y="448056"/>
                  </a:moveTo>
                  <a:cubicBezTo>
                    <a:pt x="385437" y="466344"/>
                    <a:pt x="403397" y="477880"/>
                    <a:pt x="411345" y="493776"/>
                  </a:cubicBezTo>
                  <a:cubicBezTo>
                    <a:pt x="420718" y="512521"/>
                    <a:pt x="426155" y="549538"/>
                    <a:pt x="429633" y="566928"/>
                  </a:cubicBezTo>
                  <a:cubicBezTo>
                    <a:pt x="395753" y="617748"/>
                    <a:pt x="429356" y="585216"/>
                    <a:pt x="347337" y="585216"/>
                  </a:cubicBezTo>
                  <a:cubicBezTo>
                    <a:pt x="322763" y="585216"/>
                    <a:pt x="298569" y="591312"/>
                    <a:pt x="274185" y="594360"/>
                  </a:cubicBezTo>
                  <a:cubicBezTo>
                    <a:pt x="268089" y="603504"/>
                    <a:pt x="264479" y="614927"/>
                    <a:pt x="255897" y="621792"/>
                  </a:cubicBezTo>
                  <a:cubicBezTo>
                    <a:pt x="248371" y="627813"/>
                    <a:pt x="237086" y="626625"/>
                    <a:pt x="228465" y="630936"/>
                  </a:cubicBezTo>
                  <a:cubicBezTo>
                    <a:pt x="218635" y="635851"/>
                    <a:pt x="210177" y="643128"/>
                    <a:pt x="201033" y="649224"/>
                  </a:cubicBezTo>
                  <a:cubicBezTo>
                    <a:pt x="167242" y="699910"/>
                    <a:pt x="202078" y="659819"/>
                    <a:pt x="155313" y="685800"/>
                  </a:cubicBezTo>
                  <a:cubicBezTo>
                    <a:pt x="136100" y="696474"/>
                    <a:pt x="118737" y="710184"/>
                    <a:pt x="100449" y="722376"/>
                  </a:cubicBezTo>
                  <a:cubicBezTo>
                    <a:pt x="91305" y="728472"/>
                    <a:pt x="83443" y="737189"/>
                    <a:pt x="73017" y="740664"/>
                  </a:cubicBezTo>
                  <a:lnTo>
                    <a:pt x="45585" y="749808"/>
                  </a:lnTo>
                  <a:cubicBezTo>
                    <a:pt x="-47603" y="889589"/>
                    <a:pt x="33508" y="757311"/>
                    <a:pt x="18153" y="1179576"/>
                  </a:cubicBezTo>
                  <a:cubicBezTo>
                    <a:pt x="16930" y="1213220"/>
                    <a:pt x="12057" y="1246632"/>
                    <a:pt x="9009" y="1280160"/>
                  </a:cubicBezTo>
                  <a:cubicBezTo>
                    <a:pt x="12057" y="1298448"/>
                    <a:pt x="13656" y="1317037"/>
                    <a:pt x="18153" y="1335024"/>
                  </a:cubicBezTo>
                  <a:cubicBezTo>
                    <a:pt x="22828" y="1353726"/>
                    <a:pt x="31766" y="1371186"/>
                    <a:pt x="36441" y="1389888"/>
                  </a:cubicBezTo>
                  <a:lnTo>
                    <a:pt x="45585" y="1426464"/>
                  </a:lnTo>
                  <a:cubicBezTo>
                    <a:pt x="48633" y="1551432"/>
                    <a:pt x="54729" y="1676363"/>
                    <a:pt x="54729" y="1801368"/>
                  </a:cubicBezTo>
                  <a:cubicBezTo>
                    <a:pt x="54729" y="2058674"/>
                    <a:pt x="76631" y="1988930"/>
                    <a:pt x="27297" y="2112264"/>
                  </a:cubicBezTo>
                  <a:cubicBezTo>
                    <a:pt x="24249" y="2145792"/>
                    <a:pt x="22087" y="2179412"/>
                    <a:pt x="18153" y="2212848"/>
                  </a:cubicBezTo>
                  <a:cubicBezTo>
                    <a:pt x="15987" y="2231261"/>
                    <a:pt x="9009" y="2249172"/>
                    <a:pt x="9009" y="2267712"/>
                  </a:cubicBezTo>
                  <a:cubicBezTo>
                    <a:pt x="9009" y="2304415"/>
                    <a:pt x="10955" y="2341450"/>
                    <a:pt x="18153" y="2377440"/>
                  </a:cubicBezTo>
                  <a:cubicBezTo>
                    <a:pt x="20308" y="2388216"/>
                    <a:pt x="31526" y="2395042"/>
                    <a:pt x="36441" y="2404872"/>
                  </a:cubicBezTo>
                  <a:cubicBezTo>
                    <a:pt x="54235" y="2440460"/>
                    <a:pt x="37150" y="2427863"/>
                    <a:pt x="54729" y="2468880"/>
                  </a:cubicBezTo>
                  <a:cubicBezTo>
                    <a:pt x="59058" y="2478981"/>
                    <a:pt x="68102" y="2486482"/>
                    <a:pt x="73017" y="2496312"/>
                  </a:cubicBezTo>
                  <a:cubicBezTo>
                    <a:pt x="86317" y="2522912"/>
                    <a:pt x="79586" y="2531022"/>
                    <a:pt x="91305" y="2560320"/>
                  </a:cubicBezTo>
                  <a:cubicBezTo>
                    <a:pt x="100274" y="2582743"/>
                    <a:pt x="143990" y="2662837"/>
                    <a:pt x="155313" y="2679192"/>
                  </a:cubicBezTo>
                  <a:cubicBezTo>
                    <a:pt x="168863" y="2698765"/>
                    <a:pt x="187031" y="2714804"/>
                    <a:pt x="201033" y="2734056"/>
                  </a:cubicBezTo>
                  <a:cubicBezTo>
                    <a:pt x="211486" y="2748429"/>
                    <a:pt x="219045" y="2764705"/>
                    <a:pt x="228465" y="2779776"/>
                  </a:cubicBezTo>
                  <a:cubicBezTo>
                    <a:pt x="234290" y="2789095"/>
                    <a:pt x="238409" y="2800056"/>
                    <a:pt x="246753" y="2807208"/>
                  </a:cubicBezTo>
                  <a:cubicBezTo>
                    <a:pt x="260247" y="2818774"/>
                    <a:pt x="278255" y="2823976"/>
                    <a:pt x="292473" y="2834640"/>
                  </a:cubicBezTo>
                  <a:cubicBezTo>
                    <a:pt x="302818" y="2842399"/>
                    <a:pt x="308552" y="2855880"/>
                    <a:pt x="319905" y="2862072"/>
                  </a:cubicBezTo>
                  <a:cubicBezTo>
                    <a:pt x="342767" y="2874542"/>
                    <a:pt x="369198" y="2879066"/>
                    <a:pt x="393057" y="2889504"/>
                  </a:cubicBezTo>
                  <a:cubicBezTo>
                    <a:pt x="418033" y="2900431"/>
                    <a:pt x="441151" y="2915341"/>
                    <a:pt x="466209" y="2926080"/>
                  </a:cubicBezTo>
                  <a:cubicBezTo>
                    <a:pt x="483928" y="2933674"/>
                    <a:pt x="503457" y="2936539"/>
                    <a:pt x="521073" y="2944368"/>
                  </a:cubicBezTo>
                  <a:cubicBezTo>
                    <a:pt x="531116" y="2948831"/>
                    <a:pt x="537903" y="2959764"/>
                    <a:pt x="548505" y="2962656"/>
                  </a:cubicBezTo>
                  <a:cubicBezTo>
                    <a:pt x="572213" y="2969122"/>
                    <a:pt x="597330" y="2968325"/>
                    <a:pt x="621657" y="2971800"/>
                  </a:cubicBezTo>
                  <a:cubicBezTo>
                    <a:pt x="640011" y="2974422"/>
                    <a:pt x="658064" y="2979186"/>
                    <a:pt x="676521" y="2980944"/>
                  </a:cubicBezTo>
                  <a:cubicBezTo>
                    <a:pt x="722136" y="2985288"/>
                    <a:pt x="767985" y="2986703"/>
                    <a:pt x="813681" y="2990088"/>
                  </a:cubicBezTo>
                  <a:lnTo>
                    <a:pt x="923409" y="2999232"/>
                  </a:lnTo>
                  <a:cubicBezTo>
                    <a:pt x="938649" y="3005328"/>
                    <a:pt x="953205" y="3013539"/>
                    <a:pt x="969129" y="3017520"/>
                  </a:cubicBezTo>
                  <a:cubicBezTo>
                    <a:pt x="981748" y="3020675"/>
                    <a:pt x="1098080" y="3034782"/>
                    <a:pt x="1106289" y="3035808"/>
                  </a:cubicBezTo>
                  <a:cubicBezTo>
                    <a:pt x="1222113" y="3032760"/>
                    <a:pt x="1338165" y="3034546"/>
                    <a:pt x="1453761" y="3026664"/>
                  </a:cubicBezTo>
                  <a:cubicBezTo>
                    <a:pt x="1472994" y="3025353"/>
                    <a:pt x="1490161" y="3013915"/>
                    <a:pt x="1508625" y="3008376"/>
                  </a:cubicBezTo>
                  <a:cubicBezTo>
                    <a:pt x="1551133" y="2995624"/>
                    <a:pt x="1592865" y="2979096"/>
                    <a:pt x="1636641" y="2971800"/>
                  </a:cubicBezTo>
                  <a:cubicBezTo>
                    <a:pt x="1750339" y="2952850"/>
                    <a:pt x="1632515" y="2975419"/>
                    <a:pt x="1746369" y="2944368"/>
                  </a:cubicBezTo>
                  <a:cubicBezTo>
                    <a:pt x="1794867" y="2931141"/>
                    <a:pt x="1844338" y="2921602"/>
                    <a:pt x="1892673" y="2907792"/>
                  </a:cubicBezTo>
                  <a:cubicBezTo>
                    <a:pt x="1927657" y="2897797"/>
                    <a:pt x="1995404" y="2877671"/>
                    <a:pt x="2029833" y="2871216"/>
                  </a:cubicBezTo>
                  <a:cubicBezTo>
                    <a:pt x="2053986" y="2866687"/>
                    <a:pt x="2078601" y="2865120"/>
                    <a:pt x="2102985" y="2862072"/>
                  </a:cubicBezTo>
                  <a:cubicBezTo>
                    <a:pt x="2127369" y="2852928"/>
                    <a:pt x="2150398" y="2838600"/>
                    <a:pt x="2176137" y="2834640"/>
                  </a:cubicBezTo>
                  <a:cubicBezTo>
                    <a:pt x="2269963" y="2820205"/>
                    <a:pt x="2459601" y="2807208"/>
                    <a:pt x="2459601" y="2807208"/>
                  </a:cubicBezTo>
                  <a:cubicBezTo>
                    <a:pt x="2621145" y="2810256"/>
                    <a:pt x="2782786" y="2809979"/>
                    <a:pt x="2944233" y="2816352"/>
                  </a:cubicBezTo>
                  <a:cubicBezTo>
                    <a:pt x="3014547" y="2819128"/>
                    <a:pt x="3154545" y="2834640"/>
                    <a:pt x="3154545" y="2834640"/>
                  </a:cubicBezTo>
                  <a:cubicBezTo>
                    <a:pt x="3367905" y="2831592"/>
                    <a:pt x="3581491" y="2835768"/>
                    <a:pt x="3794625" y="2825496"/>
                  </a:cubicBezTo>
                  <a:cubicBezTo>
                    <a:pt x="3904273" y="2820212"/>
                    <a:pt x="3895777" y="2815784"/>
                    <a:pt x="3950073" y="2761488"/>
                  </a:cubicBezTo>
                  <a:cubicBezTo>
                    <a:pt x="4006405" y="2573714"/>
                    <a:pt x="3943137" y="2769683"/>
                    <a:pt x="4023225" y="2569464"/>
                  </a:cubicBezTo>
                  <a:cubicBezTo>
                    <a:pt x="4045180" y="2514576"/>
                    <a:pt x="4062839" y="2442501"/>
                    <a:pt x="4078089" y="2386584"/>
                  </a:cubicBezTo>
                  <a:cubicBezTo>
                    <a:pt x="4084185" y="2340864"/>
                    <a:pt x="4089666" y="2295058"/>
                    <a:pt x="4096377" y="2249424"/>
                  </a:cubicBezTo>
                  <a:cubicBezTo>
                    <a:pt x="4104907" y="2191418"/>
                    <a:pt x="4117857" y="2134015"/>
                    <a:pt x="4123809" y="2075688"/>
                  </a:cubicBezTo>
                  <a:cubicBezTo>
                    <a:pt x="4133112" y="1984518"/>
                    <a:pt x="4135863" y="1892799"/>
                    <a:pt x="4142097" y="1801368"/>
                  </a:cubicBezTo>
                  <a:cubicBezTo>
                    <a:pt x="4145007" y="1758686"/>
                    <a:pt x="4151241" y="1673352"/>
                    <a:pt x="4151241" y="1673352"/>
                  </a:cubicBezTo>
                  <a:cubicBezTo>
                    <a:pt x="4145145" y="1493520"/>
                    <a:pt x="4145418" y="1313359"/>
                    <a:pt x="4132953" y="1133856"/>
                  </a:cubicBezTo>
                  <a:cubicBezTo>
                    <a:pt x="4130136" y="1093288"/>
                    <a:pt x="4114160" y="1054721"/>
                    <a:pt x="4105521" y="1014984"/>
                  </a:cubicBezTo>
                  <a:cubicBezTo>
                    <a:pt x="4098918" y="984610"/>
                    <a:pt x="4092081" y="954247"/>
                    <a:pt x="4087233" y="923544"/>
                  </a:cubicBezTo>
                  <a:cubicBezTo>
                    <a:pt x="4082928" y="896281"/>
                    <a:pt x="4082394" y="868511"/>
                    <a:pt x="4078089" y="841248"/>
                  </a:cubicBezTo>
                  <a:cubicBezTo>
                    <a:pt x="4073241" y="810545"/>
                    <a:pt x="4064412" y="780548"/>
                    <a:pt x="4059801" y="749808"/>
                  </a:cubicBezTo>
                  <a:cubicBezTo>
                    <a:pt x="4055257" y="719515"/>
                    <a:pt x="4055693" y="688583"/>
                    <a:pt x="4050657" y="658368"/>
                  </a:cubicBezTo>
                  <a:cubicBezTo>
                    <a:pt x="4043523" y="615564"/>
                    <a:pt x="4024675" y="563586"/>
                    <a:pt x="4014081" y="521208"/>
                  </a:cubicBezTo>
                  <a:cubicBezTo>
                    <a:pt x="4007265" y="493946"/>
                    <a:pt x="4002984" y="466078"/>
                    <a:pt x="3995793" y="438912"/>
                  </a:cubicBezTo>
                  <a:cubicBezTo>
                    <a:pt x="3907125" y="103944"/>
                    <a:pt x="3979868" y="306005"/>
                    <a:pt x="3886065" y="137160"/>
                  </a:cubicBezTo>
                  <a:cubicBezTo>
                    <a:pt x="3869515" y="107371"/>
                    <a:pt x="3871985" y="58376"/>
                    <a:pt x="3840345" y="45720"/>
                  </a:cubicBezTo>
                  <a:cubicBezTo>
                    <a:pt x="3825105" y="39624"/>
                    <a:pt x="3810485" y="31661"/>
                    <a:pt x="3794625" y="27432"/>
                  </a:cubicBezTo>
                  <a:cubicBezTo>
                    <a:pt x="3687302" y="-1187"/>
                    <a:pt x="3637436" y="6013"/>
                    <a:pt x="3511161" y="0"/>
                  </a:cubicBezTo>
                  <a:cubicBezTo>
                    <a:pt x="3450201" y="3048"/>
                    <a:pt x="3388944" y="2404"/>
                    <a:pt x="3328281" y="9144"/>
                  </a:cubicBezTo>
                  <a:cubicBezTo>
                    <a:pt x="3306227" y="11594"/>
                    <a:pt x="3286416" y="25988"/>
                    <a:pt x="3264273" y="27432"/>
                  </a:cubicBezTo>
                  <a:cubicBezTo>
                    <a:pt x="3145614" y="35171"/>
                    <a:pt x="3026529" y="33528"/>
                    <a:pt x="2907657" y="36576"/>
                  </a:cubicBezTo>
                  <a:cubicBezTo>
                    <a:pt x="2877177" y="48768"/>
                    <a:pt x="2847521" y="63266"/>
                    <a:pt x="2816217" y="73152"/>
                  </a:cubicBezTo>
                  <a:cubicBezTo>
                    <a:pt x="2762057" y="90255"/>
                    <a:pt x="2716224" y="93652"/>
                    <a:pt x="2660769" y="100584"/>
                  </a:cubicBezTo>
                  <a:cubicBezTo>
                    <a:pt x="2632231" y="98999"/>
                    <a:pt x="2478883" y="94266"/>
                    <a:pt x="2423025" y="82296"/>
                  </a:cubicBezTo>
                  <a:cubicBezTo>
                    <a:pt x="2404176" y="78257"/>
                    <a:pt x="2387202" y="67015"/>
                    <a:pt x="2368161" y="64008"/>
                  </a:cubicBezTo>
                  <a:cubicBezTo>
                    <a:pt x="2328906" y="57810"/>
                    <a:pt x="2288851" y="58632"/>
                    <a:pt x="2249289" y="54864"/>
                  </a:cubicBezTo>
                  <a:cubicBezTo>
                    <a:pt x="2224826" y="52534"/>
                    <a:pt x="2200542" y="48591"/>
                    <a:pt x="2176137" y="45720"/>
                  </a:cubicBezTo>
                  <a:lnTo>
                    <a:pt x="2093841" y="36576"/>
                  </a:lnTo>
                  <a:cubicBezTo>
                    <a:pt x="2042025" y="39624"/>
                    <a:pt x="1989552" y="36950"/>
                    <a:pt x="1938393" y="45720"/>
                  </a:cubicBezTo>
                  <a:cubicBezTo>
                    <a:pt x="1882270" y="55341"/>
                    <a:pt x="1826670" y="70293"/>
                    <a:pt x="1773801" y="91440"/>
                  </a:cubicBezTo>
                  <a:cubicBezTo>
                    <a:pt x="1733738" y="107465"/>
                    <a:pt x="1725156" y="114117"/>
                    <a:pt x="1682361" y="118872"/>
                  </a:cubicBezTo>
                  <a:cubicBezTo>
                    <a:pt x="1642863" y="123261"/>
                    <a:pt x="1603051" y="124248"/>
                    <a:pt x="1563489" y="128016"/>
                  </a:cubicBezTo>
                  <a:cubicBezTo>
                    <a:pt x="1539026" y="130346"/>
                    <a:pt x="1514810" y="134935"/>
                    <a:pt x="1490337" y="137160"/>
                  </a:cubicBezTo>
                  <a:cubicBezTo>
                    <a:pt x="1447732" y="141033"/>
                    <a:pt x="1404993" y="143256"/>
                    <a:pt x="1362321" y="146304"/>
                  </a:cubicBezTo>
                  <a:cubicBezTo>
                    <a:pt x="1353177" y="152400"/>
                    <a:pt x="1344719" y="159677"/>
                    <a:pt x="1334889" y="164592"/>
                  </a:cubicBezTo>
                  <a:cubicBezTo>
                    <a:pt x="1325856" y="169108"/>
                    <a:pt x="1277273" y="182614"/>
                    <a:pt x="1270881" y="182880"/>
                  </a:cubicBezTo>
                  <a:cubicBezTo>
                    <a:pt x="1136851" y="188465"/>
                    <a:pt x="1002657" y="188976"/>
                    <a:pt x="868545" y="192024"/>
                  </a:cubicBezTo>
                  <a:cubicBezTo>
                    <a:pt x="807585" y="195072"/>
                    <a:pt x="746354" y="194666"/>
                    <a:pt x="685665" y="201168"/>
                  </a:cubicBezTo>
                  <a:cubicBezTo>
                    <a:pt x="604959" y="209815"/>
                    <a:pt x="632067" y="210895"/>
                    <a:pt x="585081" y="237744"/>
                  </a:cubicBezTo>
                  <a:cubicBezTo>
                    <a:pt x="573246" y="244507"/>
                    <a:pt x="559847" y="248471"/>
                    <a:pt x="548505" y="256032"/>
                  </a:cubicBezTo>
                  <a:cubicBezTo>
                    <a:pt x="532266" y="266858"/>
                    <a:pt x="518398" y="280898"/>
                    <a:pt x="502785" y="292608"/>
                  </a:cubicBezTo>
                  <a:cubicBezTo>
                    <a:pt x="493993" y="299202"/>
                    <a:pt x="484497" y="304800"/>
                    <a:pt x="475353" y="310896"/>
                  </a:cubicBezTo>
                  <a:cubicBezTo>
                    <a:pt x="430797" y="377730"/>
                    <a:pt x="490097" y="298609"/>
                    <a:pt x="420489" y="356616"/>
                  </a:cubicBezTo>
                  <a:cubicBezTo>
                    <a:pt x="412046" y="363651"/>
                    <a:pt x="407653" y="374506"/>
                    <a:pt x="402201" y="384048"/>
                  </a:cubicBezTo>
                  <a:cubicBezTo>
                    <a:pt x="377097" y="427979"/>
                    <a:pt x="382389" y="429768"/>
                    <a:pt x="383913" y="44805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Volný tvar: obrazec 3">
              <a:extLst>
                <a:ext uri="{FF2B5EF4-FFF2-40B4-BE49-F238E27FC236}">
                  <a16:creationId xmlns:a16="http://schemas.microsoft.com/office/drawing/2014/main" id="{44BD4A55-88BB-EF8B-770A-591F7E5EB373}"/>
                </a:ext>
              </a:extLst>
            </p:cNvPr>
            <p:cNvSpPr/>
            <p:nvPr/>
          </p:nvSpPr>
          <p:spPr>
            <a:xfrm>
              <a:off x="6793992" y="4251960"/>
              <a:ext cx="165440" cy="357060"/>
            </a:xfrm>
            <a:custGeom>
              <a:avLst/>
              <a:gdLst>
                <a:gd name="connsiteX0" fmla="*/ 137160 w 165440"/>
                <a:gd name="connsiteY0" fmla="*/ 347472 h 357060"/>
                <a:gd name="connsiteX1" fmla="*/ 100584 w 165440"/>
                <a:gd name="connsiteY1" fmla="*/ 274320 h 357060"/>
                <a:gd name="connsiteX2" fmla="*/ 27432 w 165440"/>
                <a:gd name="connsiteY2" fmla="*/ 182880 h 357060"/>
                <a:gd name="connsiteX3" fmla="*/ 9144 w 165440"/>
                <a:gd name="connsiteY3" fmla="*/ 118872 h 357060"/>
                <a:gd name="connsiteX4" fmla="*/ 0 w 165440"/>
                <a:gd name="connsiteY4" fmla="*/ 91440 h 357060"/>
                <a:gd name="connsiteX5" fmla="*/ 36576 w 165440"/>
                <a:gd name="connsiteY5" fmla="*/ 82296 h 357060"/>
                <a:gd name="connsiteX6" fmla="*/ 27432 w 165440"/>
                <a:gd name="connsiteY6" fmla="*/ 27432 h 357060"/>
                <a:gd name="connsiteX7" fmla="*/ 18288 w 165440"/>
                <a:gd name="connsiteY7" fmla="*/ 73152 h 357060"/>
                <a:gd name="connsiteX8" fmla="*/ 36576 w 165440"/>
                <a:gd name="connsiteY8" fmla="*/ 0 h 357060"/>
                <a:gd name="connsiteX9" fmla="*/ 146304 w 165440"/>
                <a:gd name="connsiteY9" fmla="*/ 9144 h 357060"/>
                <a:gd name="connsiteX10" fmla="*/ 164592 w 165440"/>
                <a:gd name="connsiteY10" fmla="*/ 54864 h 357060"/>
                <a:gd name="connsiteX11" fmla="*/ 155448 w 165440"/>
                <a:gd name="connsiteY11" fmla="*/ 246888 h 357060"/>
                <a:gd name="connsiteX12" fmla="*/ 128016 w 165440"/>
                <a:gd name="connsiteY12" fmla="*/ 320040 h 357060"/>
                <a:gd name="connsiteX13" fmla="*/ 137160 w 165440"/>
                <a:gd name="connsiteY13" fmla="*/ 347472 h 35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440" h="357060">
                  <a:moveTo>
                    <a:pt x="137160" y="347472"/>
                  </a:moveTo>
                  <a:cubicBezTo>
                    <a:pt x="132588" y="339852"/>
                    <a:pt x="115706" y="297003"/>
                    <a:pt x="100584" y="274320"/>
                  </a:cubicBezTo>
                  <a:cubicBezTo>
                    <a:pt x="83846" y="249212"/>
                    <a:pt x="43601" y="215217"/>
                    <a:pt x="27432" y="182880"/>
                  </a:cubicBezTo>
                  <a:cubicBezTo>
                    <a:pt x="20124" y="168264"/>
                    <a:pt x="13050" y="132544"/>
                    <a:pt x="9144" y="118872"/>
                  </a:cubicBezTo>
                  <a:cubicBezTo>
                    <a:pt x="6496" y="109604"/>
                    <a:pt x="3048" y="100584"/>
                    <a:pt x="0" y="91440"/>
                  </a:cubicBezTo>
                  <a:cubicBezTo>
                    <a:pt x="12192" y="88392"/>
                    <a:pt x="31626" y="93847"/>
                    <a:pt x="36576" y="82296"/>
                  </a:cubicBezTo>
                  <a:cubicBezTo>
                    <a:pt x="43879" y="65255"/>
                    <a:pt x="44015" y="35723"/>
                    <a:pt x="27432" y="27432"/>
                  </a:cubicBezTo>
                  <a:cubicBezTo>
                    <a:pt x="13531" y="20481"/>
                    <a:pt x="13373" y="87896"/>
                    <a:pt x="18288" y="73152"/>
                  </a:cubicBezTo>
                  <a:cubicBezTo>
                    <a:pt x="26236" y="49307"/>
                    <a:pt x="30480" y="24384"/>
                    <a:pt x="36576" y="0"/>
                  </a:cubicBezTo>
                  <a:cubicBezTo>
                    <a:pt x="73152" y="3048"/>
                    <a:pt x="112569" y="-5314"/>
                    <a:pt x="146304" y="9144"/>
                  </a:cubicBezTo>
                  <a:cubicBezTo>
                    <a:pt x="161391" y="15610"/>
                    <a:pt x="163961" y="38462"/>
                    <a:pt x="164592" y="54864"/>
                  </a:cubicBezTo>
                  <a:cubicBezTo>
                    <a:pt x="167055" y="118897"/>
                    <a:pt x="164204" y="183408"/>
                    <a:pt x="155448" y="246888"/>
                  </a:cubicBezTo>
                  <a:cubicBezTo>
                    <a:pt x="151890" y="272686"/>
                    <a:pt x="140486" y="297178"/>
                    <a:pt x="128016" y="320040"/>
                  </a:cubicBezTo>
                  <a:cubicBezTo>
                    <a:pt x="98429" y="374283"/>
                    <a:pt x="141732" y="355092"/>
                    <a:pt x="137160" y="34747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Připomenutí</a:t>
            </a:r>
            <a:r>
              <a:rPr lang="en-US" altLang="en-US" dirty="0"/>
              <a:t> 1D FIR </a:t>
            </a:r>
            <a:r>
              <a:rPr lang="en-US" altLang="en-US" dirty="0" err="1"/>
              <a:t>filtrace</a:t>
            </a:r>
            <a:r>
              <a:rPr lang="en-US" altLang="en-US" dirty="0"/>
              <a:t> – </a:t>
            </a:r>
            <a:r>
              <a:rPr lang="en-US" altLang="en-US" dirty="0" err="1"/>
              <a:t>konvoluce</a:t>
            </a:r>
            <a:r>
              <a:rPr lang="en-US" altLang="en-US" dirty="0"/>
              <a:t> s </a:t>
            </a:r>
            <a:r>
              <a:rPr lang="en-US" altLang="en-US" dirty="0" err="1"/>
              <a:t>impulsní</a:t>
            </a:r>
            <a:r>
              <a:rPr lang="en-US" altLang="en-US" dirty="0"/>
              <a:t> </a:t>
            </a:r>
            <a:r>
              <a:rPr lang="en-US" altLang="en-US" dirty="0" err="1"/>
              <a:t>odezvou</a:t>
            </a:r>
            <a:endParaRPr lang="en-US" altLang="en-US" dirty="0"/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b="1" i="1" dirty="0"/>
              <a:t>k</a:t>
            </a:r>
            <a:r>
              <a:rPr lang="en-US" altLang="en-US" dirty="0"/>
              <a:t> </a:t>
            </a:r>
            <a:r>
              <a:rPr lang="pl-PL" altLang="en-US" dirty="0"/>
              <a:t>je </a:t>
            </a:r>
            <a:r>
              <a:rPr lang="pl-PL" altLang="en-US" b="1" dirty="0"/>
              <a:t>pomocná proměnná</a:t>
            </a:r>
            <a:r>
              <a:rPr lang="pl-PL" altLang="en-US" dirty="0"/>
              <a:t>, obvykle neběží od</a:t>
            </a:r>
            <a:r>
              <a:rPr lang="en-US" altLang="en-US" dirty="0"/>
              <a:t> </a:t>
            </a:r>
            <a:r>
              <a:rPr lang="en-US" altLang="en-US" i="1" dirty="0"/>
              <a:t>-ꝏ</a:t>
            </a:r>
            <a:r>
              <a:rPr lang="en-US" altLang="en-US" dirty="0"/>
              <a:t> </a:t>
            </a:r>
            <a:r>
              <a:rPr lang="cs-CZ" altLang="en-US" dirty="0"/>
              <a:t>do</a:t>
            </a:r>
            <a:r>
              <a:rPr lang="en-US" altLang="en-US" dirty="0"/>
              <a:t> </a:t>
            </a:r>
            <a:r>
              <a:rPr lang="en-US" altLang="en-US" i="1" dirty="0"/>
              <a:t>+ꝏ.  </a:t>
            </a:r>
          </a:p>
          <a:p>
            <a:r>
              <a:rPr lang="pt-BR" altLang="en-US" dirty="0"/>
              <a:t>Začněme přejmenováním signálů z </a:t>
            </a:r>
            <a:r>
              <a:rPr lang="pt-BR" altLang="en-US" i="1" dirty="0"/>
              <a:t>x[n]</a:t>
            </a:r>
            <a:r>
              <a:rPr lang="pt-BR" altLang="en-US" dirty="0"/>
              <a:t> a </a:t>
            </a:r>
            <a:r>
              <a:rPr lang="pt-BR" altLang="en-US" i="1" dirty="0"/>
              <a:t>h[n]</a:t>
            </a:r>
            <a:r>
              <a:rPr lang="pt-BR" altLang="en-US" dirty="0"/>
              <a:t> na </a:t>
            </a:r>
            <a:r>
              <a:rPr lang="pt-BR" altLang="en-US" i="1" dirty="0"/>
              <a:t>x[k] </a:t>
            </a:r>
            <a:r>
              <a:rPr lang="pt-BR" altLang="en-US" dirty="0"/>
              <a:t>a </a:t>
            </a:r>
            <a:r>
              <a:rPr lang="pt-BR" altLang="en-US" i="1" dirty="0"/>
              <a:t>h[k]</a:t>
            </a:r>
            <a:r>
              <a:rPr lang="pt-BR" altLang="en-US" dirty="0"/>
              <a:t> a překlopením </a:t>
            </a:r>
            <a:r>
              <a:rPr lang="pt-BR" altLang="en-US" i="1" dirty="0"/>
              <a:t>h[k] </a:t>
            </a:r>
            <a:r>
              <a:rPr lang="pt-BR" altLang="en-US" dirty="0"/>
              <a:t>na </a:t>
            </a:r>
            <a:r>
              <a:rPr lang="pt-BR" altLang="en-US" i="1" dirty="0"/>
              <a:t>h[-k]</a:t>
            </a:r>
            <a:endParaRPr lang="en-US" altLang="en-US" i="1" dirty="0"/>
          </a:p>
        </p:txBody>
      </p:sp>
      <p:pic>
        <p:nvPicPr>
          <p:cNvPr id="51205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67" y="1802854"/>
            <a:ext cx="35274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556792"/>
            <a:ext cx="36798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350"/>
            <a:ext cx="120523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6A5DA-29D3-5952-209B-2042FC326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19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4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1D </a:t>
            </a:r>
            <a:r>
              <a:rPr lang="cs-CZ" altLang="en-US" b="1" dirty="0">
                <a:solidFill>
                  <a:srgbClr val="FF0000"/>
                </a:solidFill>
              </a:rPr>
              <a:t>vs.</a:t>
            </a:r>
            <a:r>
              <a:rPr lang="en-US" altLang="en-US" b="1" dirty="0">
                <a:solidFill>
                  <a:srgbClr val="FF0000"/>
                </a:solidFill>
              </a:rPr>
              <a:t> 2D </a:t>
            </a:r>
            <a:r>
              <a:rPr lang="cs-CZ" altLang="en-US" b="1" dirty="0">
                <a:solidFill>
                  <a:srgbClr val="FF0000"/>
                </a:solidFill>
              </a:rPr>
              <a:t>signály</a:t>
            </a:r>
            <a:endParaRPr lang="en-US" altLang="en-US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err="1"/>
              <a:t>Základní</a:t>
            </a:r>
            <a:r>
              <a:rPr lang="en-US" altLang="en-US" dirty="0"/>
              <a:t> </a:t>
            </a:r>
            <a:r>
              <a:rPr lang="en-US" altLang="en-US" dirty="0" err="1"/>
              <a:t>operace</a:t>
            </a:r>
            <a:r>
              <a:rPr lang="en-US" altLang="en-US" dirty="0"/>
              <a:t> s </a:t>
            </a:r>
            <a:r>
              <a:rPr lang="en-US" altLang="en-US" dirty="0" err="1"/>
              <a:t>jednotlivými</a:t>
            </a:r>
            <a:r>
              <a:rPr lang="en-US" altLang="en-US" dirty="0"/>
              <a:t> </a:t>
            </a:r>
            <a:r>
              <a:rPr lang="en-US" altLang="en-US" dirty="0" err="1"/>
              <a:t>pixely</a:t>
            </a:r>
            <a:r>
              <a:rPr lang="en-US" altLang="en-US" dirty="0"/>
              <a:t> 
</a:t>
            </a:r>
            <a:r>
              <a:rPr lang="en-US" altLang="en-US" dirty="0" err="1"/>
              <a:t>Filtrování</a:t>
            </a:r>
            <a:r>
              <a:rPr lang="en-US" altLang="en-US" dirty="0"/>
              <a:t> </a:t>
            </a:r>
            <a:r>
              <a:rPr lang="en-US" altLang="en-US" dirty="0" err="1"/>
              <a:t>obrázků</a:t>
            </a:r>
            <a:r>
              <a:rPr lang="en-US" altLang="en-US" dirty="0"/>
              <a:t> 
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analýza</a:t>
            </a:r>
            <a:r>
              <a:rPr lang="en-US" altLang="en-US" dirty="0"/>
              <a:t> </a:t>
            </a:r>
            <a:r>
              <a:rPr lang="en-US" altLang="en-US" dirty="0" err="1"/>
              <a:t>obrázků</a:t>
            </a:r>
            <a:r>
              <a:rPr lang="en-US" altLang="en-US" dirty="0"/>
              <a:t> – </a:t>
            </a:r>
            <a:r>
              <a:rPr lang="en-US" altLang="en-US" dirty="0" err="1"/>
              <a:t>základ</a:t>
            </a:r>
            <a:r>
              <a:rPr lang="cs-CZ" altLang="en-US" dirty="0"/>
              <a:t>y</a:t>
            </a:r>
            <a:r>
              <a:rPr lang="en-US" altLang="en-US" dirty="0"/>
              <a:t>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DFT)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kosinová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DCT)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6F5D9A-46DF-BECB-EA11-BB42A28B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34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2226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60350"/>
                <a:ext cx="10515600" cy="5916613"/>
              </a:xfrm>
            </p:spPr>
            <p:txBody>
              <a:bodyPr/>
              <a:lstStyle/>
              <a:p>
                <a:r>
                  <a:rPr lang="en-US" altLang="en-US" dirty="0"/>
                  <a:t>A </a:t>
                </a:r>
                <a:r>
                  <a:rPr lang="en-US" altLang="en-US" dirty="0" err="1"/>
                  <a:t>pokračujte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výpočtem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výstupních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vzorků</a:t>
                </a:r>
                <a:r>
                  <a:rPr lang="en-US" altLang="en-US" dirty="0"/>
                  <a:t> pro </a:t>
                </a:r>
                <a:r>
                  <a:rPr lang="en-US" altLang="en-US" dirty="0" err="1"/>
                  <a:t>různá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cs-CZ" altLang="en-US" dirty="0"/>
                  <a:t>-</a:t>
                </a:r>
                <a:r>
                  <a:rPr lang="cs-CZ" altLang="en-US" dirty="0" err="1"/>
                  <a:t>ka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52226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60350"/>
                <a:ext cx="10515600" cy="5916613"/>
              </a:xfrm>
              <a:blipFill>
                <a:blip r:embed="rId2"/>
                <a:stretch>
                  <a:fillRect l="-1043" t="-17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22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763588"/>
            <a:ext cx="1056005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ový bublinový popisek 5"/>
          <p:cNvSpPr/>
          <p:nvPr/>
        </p:nvSpPr>
        <p:spPr>
          <a:xfrm>
            <a:off x="2208213" y="1773238"/>
            <a:ext cx="3455987" cy="215900"/>
          </a:xfrm>
          <a:prstGeom prst="wedgeRectCallout">
            <a:avLst>
              <a:gd name="adj1" fmla="val 42436"/>
              <a:gd name="adj2" fmla="val 11541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800" dirty="0"/>
              <a:t>Σ</a:t>
            </a:r>
            <a:endParaRPr lang="en-US" sz="2800" dirty="0"/>
          </a:p>
        </p:txBody>
      </p:sp>
      <p:sp>
        <p:nvSpPr>
          <p:cNvPr id="7" name="Ovál 6"/>
          <p:cNvSpPr/>
          <p:nvPr/>
        </p:nvSpPr>
        <p:spPr>
          <a:xfrm>
            <a:off x="4076700" y="1162050"/>
            <a:ext cx="603250" cy="649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3216275" y="1125538"/>
            <a:ext cx="601663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ál 8"/>
          <p:cNvSpPr/>
          <p:nvPr/>
        </p:nvSpPr>
        <p:spPr>
          <a:xfrm>
            <a:off x="2343150" y="1143000"/>
            <a:ext cx="601663" cy="649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ál 9"/>
          <p:cNvSpPr/>
          <p:nvPr/>
        </p:nvSpPr>
        <p:spPr>
          <a:xfrm>
            <a:off x="4932363" y="1169988"/>
            <a:ext cx="601662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ový bublinový popisek 10"/>
          <p:cNvSpPr/>
          <p:nvPr/>
        </p:nvSpPr>
        <p:spPr>
          <a:xfrm>
            <a:off x="3071813" y="3933825"/>
            <a:ext cx="3455987" cy="215900"/>
          </a:xfrm>
          <a:prstGeom prst="wedgeRectCallout">
            <a:avLst>
              <a:gd name="adj1" fmla="val 42436"/>
              <a:gd name="adj2" fmla="val 11541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800" dirty="0"/>
              <a:t>Σ</a:t>
            </a:r>
            <a:endParaRPr lang="en-US" sz="2800" dirty="0"/>
          </a:p>
        </p:txBody>
      </p:sp>
      <p:sp>
        <p:nvSpPr>
          <p:cNvPr id="12" name="Ovál 11"/>
          <p:cNvSpPr/>
          <p:nvPr/>
        </p:nvSpPr>
        <p:spPr>
          <a:xfrm>
            <a:off x="4941888" y="3322638"/>
            <a:ext cx="601662" cy="649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ál 12"/>
          <p:cNvSpPr/>
          <p:nvPr/>
        </p:nvSpPr>
        <p:spPr>
          <a:xfrm>
            <a:off x="4079875" y="3284538"/>
            <a:ext cx="601663" cy="649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ál 13"/>
          <p:cNvSpPr/>
          <p:nvPr/>
        </p:nvSpPr>
        <p:spPr>
          <a:xfrm>
            <a:off x="3206750" y="3303588"/>
            <a:ext cx="601663" cy="649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ál 14"/>
          <p:cNvSpPr/>
          <p:nvPr/>
        </p:nvSpPr>
        <p:spPr>
          <a:xfrm>
            <a:off x="5795963" y="3328988"/>
            <a:ext cx="601662" cy="649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bdélníkový bublinový popisek 15"/>
          <p:cNvSpPr/>
          <p:nvPr/>
        </p:nvSpPr>
        <p:spPr>
          <a:xfrm>
            <a:off x="7512050" y="6069013"/>
            <a:ext cx="3455988" cy="215900"/>
          </a:xfrm>
          <a:prstGeom prst="wedgeRectCallout">
            <a:avLst>
              <a:gd name="adj1" fmla="val 42436"/>
              <a:gd name="adj2" fmla="val 11541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800" dirty="0"/>
              <a:t>Σ</a:t>
            </a:r>
            <a:endParaRPr lang="en-US" sz="2800" dirty="0"/>
          </a:p>
        </p:txBody>
      </p:sp>
      <p:sp>
        <p:nvSpPr>
          <p:cNvPr id="17" name="Ovál 16"/>
          <p:cNvSpPr/>
          <p:nvPr/>
        </p:nvSpPr>
        <p:spPr>
          <a:xfrm>
            <a:off x="9382125" y="5459413"/>
            <a:ext cx="601663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ál 17"/>
          <p:cNvSpPr/>
          <p:nvPr/>
        </p:nvSpPr>
        <p:spPr>
          <a:xfrm>
            <a:off x="8520113" y="5421313"/>
            <a:ext cx="601662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ál 18"/>
          <p:cNvSpPr/>
          <p:nvPr/>
        </p:nvSpPr>
        <p:spPr>
          <a:xfrm>
            <a:off x="7646988" y="5440363"/>
            <a:ext cx="601662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ál 19"/>
          <p:cNvSpPr/>
          <p:nvPr/>
        </p:nvSpPr>
        <p:spPr>
          <a:xfrm>
            <a:off x="10236200" y="5465763"/>
            <a:ext cx="601663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B9BBF9-3FE7-8244-7629-2F69D95F2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20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1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1D </a:t>
            </a:r>
            <a:r>
              <a:rPr lang="en-US" altLang="cs-CZ" dirty="0" err="1"/>
              <a:t>konvoluce</a:t>
            </a:r>
            <a:r>
              <a:rPr lang="en-US" altLang="cs-CZ" dirty="0"/>
              <a:t> – </a:t>
            </a:r>
            <a:r>
              <a:rPr lang="en-US" altLang="cs-CZ" dirty="0" err="1"/>
              <a:t>shrnutí</a:t>
            </a:r>
            <a:endParaRPr lang="en-US" alt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  <a:spcAft>
                    <a:spcPts val="1200"/>
                  </a:spcAft>
                  <a:defRPr/>
                </a:pPr>
                <a:r>
                  <a:rPr lang="en-US" sz="3600" dirty="0" err="1"/>
                  <a:t>Překlopte</a:t>
                </a:r>
                <a:r>
                  <a:rPr lang="en-US" sz="3600" dirty="0"/>
                  <a:t> </a:t>
                </a:r>
                <a:r>
                  <a:rPr lang="en-US" sz="3600" dirty="0" err="1"/>
                  <a:t>impulsní</a:t>
                </a:r>
                <a:r>
                  <a:rPr lang="en-US" sz="3600" dirty="0"/>
                  <a:t> </a:t>
                </a:r>
                <a:r>
                  <a:rPr lang="en-US" sz="3600" dirty="0" err="1"/>
                  <a:t>odezvu</a:t>
                </a:r>
                <a:endParaRPr lang="en-US" sz="3600" dirty="0"/>
              </a:p>
              <a:p>
                <a:pPr>
                  <a:lnSpc>
                    <a:spcPct val="100000"/>
                  </a:lnSpc>
                  <a:spcAft>
                    <a:spcPts val="1200"/>
                  </a:spcAft>
                  <a:defRPr/>
                </a:pPr>
                <a:r>
                  <a:rPr lang="en-US" sz="3600" dirty="0"/>
                  <a:t>Pro </a:t>
                </a:r>
                <a:r>
                  <a:rPr lang="en-US" sz="3600" dirty="0" err="1"/>
                  <a:t>všechny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smysluplné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výstupní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vzorky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3600" dirty="0"/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  <a:defRPr/>
                </a:pPr>
                <a:r>
                  <a:rPr lang="cs-CZ" sz="3200" dirty="0"/>
                  <a:t>Posuňte</a:t>
                </a:r>
                <a:r>
                  <a:rPr lang="pt-BR" sz="3200" dirty="0"/>
                  <a:t> překlopen</a:t>
                </a:r>
                <a:r>
                  <a:rPr lang="cs-CZ" sz="3200" dirty="0"/>
                  <a:t>ou</a:t>
                </a:r>
                <a:r>
                  <a:rPr lang="pt-BR" sz="3200" dirty="0"/>
                  <a:t> impulsní odezv</a:t>
                </a:r>
                <a:r>
                  <a:rPr lang="cs-CZ" sz="3200" dirty="0"/>
                  <a:t>u</a:t>
                </a:r>
                <a:r>
                  <a:rPr lang="pt-BR" sz="3200" dirty="0"/>
                  <a:t> na dané</a:t>
                </a:r>
                <a:r>
                  <a:rPr lang="cs-CZ" sz="3200" dirty="0"/>
                  <a:t> „</a:t>
                </a:r>
                <a14:m>
                  <m:oMath xmlns:m="http://schemas.openxmlformats.org/officeDocument/2006/math">
                    <m:r>
                      <a:rPr lang="cs-CZ" sz="32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cs-CZ" sz="3200" dirty="0"/>
                  <a:t>“</a:t>
                </a:r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  <a:defRPr/>
                </a:pPr>
                <a:r>
                  <a:rPr lang="cs-CZ" sz="3200" dirty="0"/>
                  <a:t>Vynásobte</a:t>
                </a:r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  <a:defRPr/>
                </a:pPr>
                <a:r>
                  <a:rPr lang="cs-CZ" sz="3200" dirty="0"/>
                  <a:t>Sečtěte</a:t>
                </a:r>
              </a:p>
              <a:p>
                <a:pPr lvl="1">
                  <a:lnSpc>
                    <a:spcPct val="100000"/>
                  </a:lnSpc>
                  <a:spcAft>
                    <a:spcPts val="1200"/>
                  </a:spcAft>
                  <a:defRPr/>
                </a:pPr>
                <a:r>
                  <a:rPr lang="en-US" sz="3200" dirty="0" err="1"/>
                  <a:t>Výsledek</a:t>
                </a:r>
                <a:r>
                  <a:rPr lang="en-US" sz="3200" dirty="0"/>
                  <a:t> </a:t>
                </a:r>
                <a:r>
                  <a:rPr lang="en-US" sz="3200" dirty="0" err="1"/>
                  <a:t>zapište</a:t>
                </a:r>
                <a:r>
                  <a:rPr lang="en-US" sz="3200" dirty="0"/>
                  <a:t> do </a:t>
                </a:r>
                <a:r>
                  <a:rPr lang="en-US" sz="3200" i="1" dirty="0"/>
                  <a:t>y[n]</a:t>
                </a:r>
                <a:endParaRPr lang="cs-CZ" sz="3200" i="1" dirty="0"/>
              </a:p>
              <a:p>
                <a:pPr marL="0" indent="0">
                  <a:buFont typeface="Arial" panose="020B0604020202020204" pitchFamily="34" charset="0"/>
                  <a:buNone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23" t="-33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ahnutá šipka doprava 4"/>
          <p:cNvSpPr/>
          <p:nvPr/>
        </p:nvSpPr>
        <p:spPr>
          <a:xfrm rot="10800000" flipH="1">
            <a:off x="821888" y="3428999"/>
            <a:ext cx="433388" cy="215994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A85C17-0F5E-4410-44B1-E7B109BE5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21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81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99392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1436CA"/>
                </a:solidFill>
              </a:rPr>
              <a:t>2D filtrace</a:t>
            </a:r>
            <a:r>
              <a:rPr lang="en-US" dirty="0"/>
              <a:t> – </a:t>
            </a:r>
            <a:r>
              <a:rPr lang="pt-BR" altLang="en-US" dirty="0"/>
              <a:t>konvoluce s 2D impulsní odezvou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32856"/>
            <a:ext cx="10515600" cy="511256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 err="1"/>
              <a:t>Terminologie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b="1" i="1" dirty="0"/>
              <a:t>h[</a:t>
            </a:r>
            <a:r>
              <a:rPr lang="en-US" b="1" i="1" dirty="0" err="1"/>
              <a:t>k,l</a:t>
            </a:r>
            <a:r>
              <a:rPr lang="en-US" b="1" i="1" dirty="0"/>
              <a:t>]</a:t>
            </a:r>
            <a:r>
              <a:rPr lang="en-US" dirty="0"/>
              <a:t> se </a:t>
            </a:r>
            <a:r>
              <a:rPr lang="en-US" dirty="0" err="1"/>
              <a:t>nazývá</a:t>
            </a:r>
            <a:endParaRPr lang="cs-CZ" dirty="0"/>
          </a:p>
          <a:p>
            <a:pPr lvl="1">
              <a:spcAft>
                <a:spcPts val="600"/>
              </a:spcAft>
              <a:defRPr/>
            </a:pPr>
            <a:r>
              <a:rPr lang="cs-CZ" sz="2800" b="1" dirty="0">
                <a:solidFill>
                  <a:srgbClr val="1436CA"/>
                </a:solidFill>
              </a:rPr>
              <a:t>koeficienty filtru</a:t>
            </a:r>
            <a:endParaRPr lang="en-US" sz="2800" b="1" dirty="0"/>
          </a:p>
          <a:p>
            <a:pPr lvl="1">
              <a:spcAft>
                <a:spcPts val="600"/>
              </a:spcAft>
              <a:defRPr/>
            </a:pPr>
            <a:r>
              <a:rPr lang="cs-CZ" sz="2800" b="1" dirty="0">
                <a:solidFill>
                  <a:srgbClr val="1436CA"/>
                </a:solidFill>
              </a:rPr>
              <a:t>impulsní odezva</a:t>
            </a:r>
            <a:endParaRPr lang="cs-CZ" sz="2800" b="1" dirty="0"/>
          </a:p>
          <a:p>
            <a:pPr lvl="1">
              <a:spcAft>
                <a:spcPts val="600"/>
              </a:spcAft>
              <a:defRPr/>
            </a:pPr>
            <a:r>
              <a:rPr lang="cs-CZ" sz="2800" b="1" dirty="0">
                <a:solidFill>
                  <a:srgbClr val="1436CA"/>
                </a:solidFill>
              </a:rPr>
              <a:t>maska</a:t>
            </a:r>
            <a:endParaRPr lang="cs-CZ" sz="2800" b="1" dirty="0"/>
          </a:p>
          <a:p>
            <a:pPr lvl="1">
              <a:spcAft>
                <a:spcPts val="600"/>
              </a:spcAft>
              <a:defRPr/>
            </a:pPr>
            <a:r>
              <a:rPr lang="cs-CZ" sz="2800" b="1" dirty="0">
                <a:solidFill>
                  <a:srgbClr val="1436CA"/>
                </a:solidFill>
              </a:rPr>
              <a:t>konvoluční jádro</a:t>
            </a:r>
            <a:endParaRPr lang="en-US" sz="2800" b="1" dirty="0"/>
          </a:p>
          <a:p>
            <a:pPr>
              <a:spcAft>
                <a:spcPts val="600"/>
              </a:spcAft>
              <a:defRPr/>
            </a:pPr>
            <a:r>
              <a:rPr lang="pl-PL" dirty="0"/>
              <a:t>Zatímco pro 1D respektujeme kauzalitu (</a:t>
            </a:r>
            <a:r>
              <a:rPr lang="pl-PL" i="1" dirty="0"/>
              <a:t>h[n] = 0 </a:t>
            </a:r>
            <a:r>
              <a:rPr lang="pl-PL" dirty="0"/>
              <a:t>pro </a:t>
            </a:r>
            <a:r>
              <a:rPr lang="pl-PL" i="1" dirty="0"/>
              <a:t>n &lt; 0</a:t>
            </a:r>
            <a:r>
              <a:rPr lang="pl-PL" dirty="0"/>
              <a:t>), pro 2D je maska </a:t>
            </a:r>
            <a:r>
              <a:rPr lang="pl-PL" i="1" dirty="0"/>
              <a:t>h[k,l]</a:t>
            </a:r>
            <a:r>
              <a:rPr lang="pl-PL" dirty="0"/>
              <a:t> obvykle </a:t>
            </a:r>
            <a:r>
              <a:rPr lang="pl-PL" b="1" dirty="0"/>
              <a:t>symetrická</a:t>
            </a:r>
            <a:r>
              <a:rPr lang="en-US" dirty="0"/>
              <a:t>. </a:t>
            </a:r>
          </a:p>
          <a:p>
            <a:pPr>
              <a:spcAft>
                <a:spcPts val="600"/>
              </a:spcAft>
              <a:defRPr/>
            </a:pPr>
            <a:r>
              <a:rPr lang="en-US" dirty="0" err="1"/>
              <a:t>Chceme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cs-CZ" dirty="0"/>
              <a:t> </a:t>
            </a:r>
            <a:r>
              <a:rPr lang="en-US" i="1" dirty="0"/>
              <a:t>h[</a:t>
            </a:r>
            <a:r>
              <a:rPr lang="en-US" i="1" dirty="0" err="1"/>
              <a:t>k,l</a:t>
            </a:r>
            <a:r>
              <a:rPr lang="en-US" i="1" dirty="0"/>
              <a:t>]</a:t>
            </a:r>
            <a:r>
              <a:rPr lang="cs-CZ" dirty="0"/>
              <a:t>, aby:</a:t>
            </a:r>
            <a:endParaRPr lang="cs-CZ" b="1" dirty="0"/>
          </a:p>
          <a:p>
            <a:pPr lvl="1">
              <a:spcAft>
                <a:spcPts val="600"/>
              </a:spcAft>
              <a:defRPr/>
            </a:pPr>
            <a:r>
              <a:rPr lang="cs-CZ" sz="2800" dirty="0"/>
              <a:t>dávaly nějaký smysl a dělaly, co chceme</a:t>
            </a:r>
            <a:r>
              <a:rPr lang="en-US" sz="2800" dirty="0"/>
              <a:t> </a:t>
            </a:r>
            <a:endParaRPr lang="cs-CZ" sz="2800" dirty="0"/>
          </a:p>
          <a:p>
            <a:pPr lvl="1">
              <a:spcAft>
                <a:spcPts val="600"/>
              </a:spcAft>
              <a:defRPr/>
            </a:pPr>
            <a:r>
              <a:rPr lang="cs-CZ" sz="2800" dirty="0"/>
              <a:t>neměnily dynamiku signálu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08" y="1052736"/>
            <a:ext cx="8904385" cy="955304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B935A7-1BBF-B4FF-BB81-7D438E32A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22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42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c/c5/Konvoluce_2rozm_diskret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4424"/>
            <a:ext cx="10801200" cy="632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E438AC-E430-AE8E-C906-02A15A54A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23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7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dělat</a:t>
            </a:r>
            <a:r>
              <a:rPr lang="en-US" dirty="0"/>
              <a:t> s </a:t>
            </a:r>
            <a:r>
              <a:rPr lang="en-US" dirty="0" err="1"/>
              <a:t>hranami</a:t>
            </a:r>
            <a:r>
              <a:rPr lang="en-US" dirty="0"/>
              <a:t>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730408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Smiřte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se s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tím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že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výsledný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obrázek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bude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</a:rPr>
              <a:t>menší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Přidejte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nuly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kolem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původního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obr</a:t>
            </a:r>
            <a:r>
              <a:rPr lang="cs-CZ" sz="3200" dirty="0" err="1">
                <a:solidFill>
                  <a:srgbClr val="FF0000"/>
                </a:solidFill>
              </a:rPr>
              <a:t>ázk</a:t>
            </a:r>
            <a:r>
              <a:rPr lang="en-US" sz="3200" dirty="0">
                <a:solidFill>
                  <a:srgbClr val="FF0000"/>
                </a:solidFill>
              </a:rPr>
              <a:t>u, aby </a:t>
            </a:r>
            <a:r>
              <a:rPr lang="en-US" sz="3200" dirty="0" err="1">
                <a:solidFill>
                  <a:srgbClr val="FF0000"/>
                </a:solidFill>
              </a:rPr>
              <a:t>jádro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konvoluce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mělo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vždy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vzorky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zpracování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– </a:t>
            </a:r>
            <a:r>
              <a:rPr lang="en-US" sz="3200" dirty="0" err="1"/>
              <a:t>výchozí</a:t>
            </a:r>
            <a:r>
              <a:rPr lang="en-US" sz="3200" dirty="0"/>
              <a:t> </a:t>
            </a:r>
            <a:r>
              <a:rPr lang="en-US" sz="3200" dirty="0" err="1"/>
              <a:t>funkce</a:t>
            </a:r>
            <a:r>
              <a:rPr lang="en-US" sz="3200" dirty="0"/>
              <a:t> </a:t>
            </a:r>
            <a:r>
              <a:rPr lang="en-US" sz="3200" dirty="0" err="1"/>
              <a:t>filtrovacích</a:t>
            </a:r>
            <a:r>
              <a:rPr lang="en-US" sz="3200" dirty="0"/>
              <a:t> </a:t>
            </a:r>
            <a:r>
              <a:rPr lang="en-US" sz="3200" dirty="0" err="1"/>
              <a:t>funkcí</a:t>
            </a:r>
            <a:r>
              <a:rPr lang="en-US" sz="3200" dirty="0"/>
              <a:t> (1D </a:t>
            </a:r>
            <a:r>
              <a:rPr lang="en-US" sz="3200" dirty="0" err="1"/>
              <a:t>i</a:t>
            </a:r>
            <a:r>
              <a:rPr lang="en-US" sz="3200" dirty="0"/>
              <a:t> 2D). </a:t>
            </a:r>
          </a:p>
          <a:p>
            <a:pPr>
              <a:spcAft>
                <a:spcPts val="1200"/>
              </a:spcAft>
            </a:pPr>
            <a:r>
              <a:rPr lang="en-US" sz="3200" dirty="0" err="1"/>
              <a:t>Opakujte</a:t>
            </a:r>
            <a:r>
              <a:rPr lang="en-US" sz="3200" dirty="0"/>
              <a:t> 1. a </a:t>
            </a:r>
            <a:r>
              <a:rPr lang="en-US" sz="3200" dirty="0" err="1"/>
              <a:t>poslední</a:t>
            </a:r>
            <a:r>
              <a:rPr lang="en-US" sz="3200" dirty="0"/>
              <a:t> </a:t>
            </a:r>
            <a:r>
              <a:rPr lang="en-US" sz="3200" dirty="0" err="1"/>
              <a:t>řádek</a:t>
            </a:r>
            <a:r>
              <a:rPr lang="en-US" sz="3200" dirty="0"/>
              <a:t> a 1. a </a:t>
            </a:r>
            <a:r>
              <a:rPr lang="en-US" sz="3200" dirty="0" err="1"/>
              <a:t>poslední</a:t>
            </a:r>
            <a:r>
              <a:rPr lang="en-US" sz="3200" dirty="0"/>
              <a:t> </a:t>
            </a:r>
            <a:r>
              <a:rPr lang="en-US" sz="3200" dirty="0" err="1"/>
              <a:t>sloupec</a:t>
            </a:r>
            <a:r>
              <a:rPr lang="en-US" sz="3200" dirty="0"/>
              <a:t> </a:t>
            </a:r>
            <a:r>
              <a:rPr lang="en-US" sz="3200" dirty="0" err="1"/>
              <a:t>tolikrát</a:t>
            </a:r>
            <a:r>
              <a:rPr lang="en-US" sz="3200" dirty="0"/>
              <a:t>, </a:t>
            </a:r>
            <a:r>
              <a:rPr lang="en-US" sz="3200" dirty="0" err="1"/>
              <a:t>kolikrát</a:t>
            </a:r>
            <a:r>
              <a:rPr lang="en-US" sz="3200" dirty="0"/>
              <a:t> je </a:t>
            </a:r>
            <a:r>
              <a:rPr lang="en-US" sz="3200" dirty="0" err="1"/>
              <a:t>potřeba</a:t>
            </a:r>
            <a:r>
              <a:rPr lang="en-US" sz="3200" dirty="0"/>
              <a:t>. </a:t>
            </a:r>
          </a:p>
          <a:p>
            <a:pPr>
              <a:spcAft>
                <a:spcPts val="1200"/>
              </a:spcAft>
            </a:pPr>
            <a:r>
              <a:rPr lang="pl-PL" sz="3200" dirty="0"/>
              <a:t>Zabalte obrázek do "trubice" po řádcích a po sloupcích</a:t>
            </a:r>
            <a:r>
              <a:rPr lang="en-US" sz="3200" dirty="0"/>
              <a:t>.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36D88B-B148-716E-1401-1C7865A59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24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21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708920"/>
            <a:ext cx="2315094" cy="89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typických</a:t>
            </a:r>
            <a:r>
              <a:rPr lang="en-US" dirty="0"/>
              <a:t> </a:t>
            </a:r>
            <a:r>
              <a:rPr lang="en-US" dirty="0" err="1"/>
              <a:t>filtrů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172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1436CA"/>
                </a:solidFill>
              </a:rPr>
              <a:t>Drát</a:t>
            </a:r>
            <a:r>
              <a:rPr lang="en-US" dirty="0"/>
              <a:t> </a:t>
            </a:r>
          </a:p>
          <a:p>
            <a:r>
              <a:rPr lang="cs-CZ" b="1" dirty="0">
                <a:solidFill>
                  <a:srgbClr val="1436CA"/>
                </a:solidFill>
              </a:rPr>
              <a:t>               Vyhlazování</a:t>
            </a:r>
            <a:r>
              <a:rPr lang="en-US" b="1" dirty="0"/>
              <a:t>	</a:t>
            </a:r>
            <a:r>
              <a:rPr lang="en-US" dirty="0"/>
              <a:t>	</a:t>
            </a:r>
            <a:r>
              <a:rPr lang="cs-CZ" b="1" dirty="0">
                <a:solidFill>
                  <a:srgbClr val="1436CA"/>
                </a:solidFill>
              </a:rPr>
              <a:t>Zaostřování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Operátory</a:t>
            </a:r>
            <a:r>
              <a:rPr lang="en-US" dirty="0"/>
              <a:t> Sobel</a:t>
            </a:r>
            <a:r>
              <a:rPr lang="cs-CZ" dirty="0"/>
              <a:t> – </a:t>
            </a:r>
            <a:r>
              <a:rPr lang="cs-CZ" b="1" dirty="0">
                <a:solidFill>
                  <a:srgbClr val="1436CA"/>
                </a:solidFill>
              </a:rPr>
              <a:t>detektory hran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Vodorovné</a:t>
            </a:r>
            <a:r>
              <a:rPr lang="en-US" dirty="0"/>
              <a:t> </a:t>
            </a:r>
            <a:r>
              <a:rPr lang="en-US" dirty="0" err="1"/>
              <a:t>hrany</a:t>
            </a:r>
            <a:r>
              <a:rPr lang="cs-CZ" dirty="0"/>
              <a:t>	</a:t>
            </a:r>
            <a:r>
              <a:rPr lang="en-US" dirty="0"/>
              <a:t>		</a:t>
            </a:r>
            <a:r>
              <a:rPr lang="en-US" dirty="0" err="1"/>
              <a:t>Svislé</a:t>
            </a:r>
            <a:r>
              <a:rPr lang="en-US" dirty="0"/>
              <a:t> </a:t>
            </a:r>
            <a:r>
              <a:rPr lang="en-US" dirty="0" err="1"/>
              <a:t>hrany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err="1"/>
              <a:t>Potřebujeme</a:t>
            </a:r>
            <a:r>
              <a:rPr lang="en-US" dirty="0"/>
              <a:t> </a:t>
            </a:r>
            <a:r>
              <a:rPr lang="en-US" dirty="0" err="1"/>
              <a:t>zpracovávat</a:t>
            </a:r>
            <a:r>
              <a:rPr lang="en-US" dirty="0"/>
              <a:t> </a:t>
            </a:r>
            <a:r>
              <a:rPr lang="en-US" dirty="0" err="1"/>
              <a:t>vzorky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nula</a:t>
            </a:r>
            <a:r>
              <a:rPr lang="en-US" dirty="0"/>
              <a:t> – </a:t>
            </a:r>
            <a:r>
              <a:rPr lang="en-US" dirty="0" err="1"/>
              <a:t>umíme</a:t>
            </a:r>
            <a:r>
              <a:rPr lang="en-US" dirty="0"/>
              <a:t> </a:t>
            </a:r>
            <a:r>
              <a:rPr lang="en-US" dirty="0" err="1"/>
              <a:t>brát</a:t>
            </a:r>
            <a:r>
              <a:rPr lang="en-US" dirty="0"/>
              <a:t> </a:t>
            </a:r>
            <a:r>
              <a:rPr lang="en-US" dirty="0" err="1"/>
              <a:t>absolutní</a:t>
            </a:r>
            <a:r>
              <a:rPr lang="en-US" dirty="0"/>
              <a:t> </a:t>
            </a:r>
            <a:r>
              <a:rPr lang="en-US" dirty="0" err="1"/>
              <a:t>hodnotu</a:t>
            </a:r>
            <a:endParaRPr lang="en-US" dirty="0"/>
          </a:p>
          <a:p>
            <a:r>
              <a:rPr lang="en-US" dirty="0"/>
              <a:t>Oba </a:t>
            </a:r>
            <a:r>
              <a:rPr lang="cs-CZ" dirty="0"/>
              <a:t>operátory</a:t>
            </a:r>
            <a:r>
              <a:rPr lang="en-US" dirty="0"/>
              <a:t> Sobel </a:t>
            </a:r>
            <a:r>
              <a:rPr lang="en-US" dirty="0" err="1"/>
              <a:t>společně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#2d_filter_examples</a:t>
            </a:r>
          </a:p>
          <a:p>
            <a:pPr lvl="1"/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07490"/>
            <a:ext cx="1728192" cy="4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16" y="5819710"/>
            <a:ext cx="3529087" cy="37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064" y="2710030"/>
            <a:ext cx="2686016" cy="89762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4492058"/>
            <a:ext cx="2338048" cy="81799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528" y="4487500"/>
            <a:ext cx="2561163" cy="817798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E108E438-C0E8-E4EC-24A9-A6423939F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25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71A8-77BF-ACBD-39E6-4032F84A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3BA0E5E-7B20-F7BD-69DE-CD5F0246E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26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D8ABCCB-A6B2-6EF5-1357-E784D27E5AF2}"/>
              </a:ext>
            </a:extLst>
          </p:cNvPr>
          <p:cNvSpPr txBox="1"/>
          <p:nvPr/>
        </p:nvSpPr>
        <p:spPr>
          <a:xfrm>
            <a:off x="335360" y="260648"/>
            <a:ext cx="6192688" cy="23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Příklady 2D filtrů:</a:t>
            </a: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1) Filtr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typu "drát"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[[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]]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convolve2d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print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h =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[[1]]</a:t>
            </a: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127E42-4415-C623-7F9D-BC0ECE4C9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" y="2924944"/>
            <a:ext cx="12192000" cy="2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26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5D2AF-747A-C4ED-7B52-68AFA86CF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2820935-32FA-1B25-6D48-49A09CD5E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27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961BFDF-1927-410C-321A-FABAB5A17348}"/>
              </a:ext>
            </a:extLst>
          </p:cNvPr>
          <p:cNvSpPr txBox="1"/>
          <p:nvPr/>
        </p:nvSpPr>
        <p:spPr>
          <a:xfrm>
            <a:off x="335360" y="260648"/>
            <a:ext cx="6192688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Příklady 2D filtrů: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2) Vyhlazovací filtr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np.ones((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3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3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)) </a:t>
            </a: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9</a:t>
            </a:r>
            <a:endParaRPr lang="pt-BR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convolve2d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pt-BR" sz="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print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	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h =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[[0.11111111 0.11111111 0.11111111] 		#      [0.11111111 0.11111111 0.11111111] 		#      [0.11111111 0.11111111 0.11111111]]</a:t>
            </a:r>
            <a:endParaRPr lang="pt-BR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EA4B84-BC68-3E45-5189-F0DA6034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878"/>
            <a:ext cx="12192000" cy="2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0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AAA-E344-9EB9-AA9D-665944608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ADD792-B137-0944-226B-088B694B3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28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0C40E7-ED72-42C0-3169-31E43523DBBC}"/>
              </a:ext>
            </a:extLst>
          </p:cNvPr>
          <p:cNvSpPr txBox="1"/>
          <p:nvPr/>
        </p:nvSpPr>
        <p:spPr>
          <a:xfrm>
            <a:off x="335360" y="260648"/>
            <a:ext cx="6192688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Příklady 2D filtrů: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3) Zaostřovací filtr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–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np.ones((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3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3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))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 = 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9</a:t>
            </a:r>
            <a:endParaRPr lang="pt-BR" sz="1400" dirty="0">
              <a:solidFill>
                <a:srgbClr val="7453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convolve2d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pt-BR" sz="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print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	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h =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1.0]</a:t>
            </a:r>
            <a:b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#     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  </a:t>
            </a:r>
            <a:r>
              <a:rPr lang="cs-CZ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9.0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1.0]</a:t>
            </a:r>
            <a:b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	#     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1.0]]</a:t>
            </a:r>
            <a:endParaRPr lang="pt-BR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73B94E-D224-A627-3CCC-9DC27BDC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7910"/>
            <a:ext cx="12192000" cy="2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8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41B3-FFBB-E8E0-71B2-A6FA571AB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4166759-55EA-248E-9BE8-283261892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29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3AB2D8-126F-EDE6-C0BF-4FF1A0B34D31}"/>
              </a:ext>
            </a:extLst>
          </p:cNvPr>
          <p:cNvSpPr txBox="1"/>
          <p:nvPr/>
        </p:nvSpPr>
        <p:spPr>
          <a:xfrm>
            <a:off x="335360" y="260648"/>
            <a:ext cx="7344816" cy="253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Příklady 2D filtrů: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4) Vertikální (svislý) detektor hran</a:t>
            </a: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hv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array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([[-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], [-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], [-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]]) </a:t>
            </a: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yv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np.abs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convolve2d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hv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))</a:t>
            </a:r>
          </a:p>
          <a:p>
            <a:pPr>
              <a:spcAft>
                <a:spcPts val="600"/>
              </a:spcAft>
            </a:pPr>
            <a:endParaRPr lang="pt-BR" sz="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print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v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hv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1]</a:t>
            </a:r>
            <a:b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#      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2]</a:t>
            </a:r>
            <a:b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	#      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1]]</a:t>
            </a:r>
            <a:endParaRPr lang="pt-BR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FDDF3C-BBA2-0B54-D903-E073E0041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3894"/>
            <a:ext cx="12192000" cy="2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90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365250"/>
            <a:ext cx="7319962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Připomenutí 1D signálu</a:t>
            </a:r>
            <a:endParaRPr lang="en-US" altLang="en-US" dirty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Zůstaneme u signálů</a:t>
            </a:r>
            <a:br>
              <a:rPr lang="cs-CZ" altLang="en-US" dirty="0"/>
            </a:br>
            <a:r>
              <a:rPr lang="cs-CZ" altLang="en-US" dirty="0"/>
              <a:t>s diskrétním časem </a:t>
            </a:r>
            <a:r>
              <a:rPr lang="cs-CZ" altLang="en-US" i="1" dirty="0"/>
              <a:t>x</a:t>
            </a:r>
            <a:r>
              <a:rPr lang="en-US" altLang="en-US" i="1" dirty="0"/>
              <a:t>[n]</a:t>
            </a:r>
            <a:r>
              <a:rPr lang="en-US" altLang="en-US" dirty="0"/>
              <a:t>. </a:t>
            </a:r>
          </a:p>
          <a:p>
            <a:r>
              <a:rPr lang="pt-BR" altLang="en-US" dirty="0"/>
              <a:t>Typický 1D signál má N vzorků,</a:t>
            </a:r>
            <a:br>
              <a:rPr lang="cs-CZ" altLang="en-US" dirty="0"/>
            </a:br>
            <a:r>
              <a:rPr lang="cs-CZ" altLang="en-US" dirty="0"/>
              <a:t>od</a:t>
            </a:r>
            <a:r>
              <a:rPr lang="en-US" altLang="en-US" dirty="0"/>
              <a:t> </a:t>
            </a:r>
            <a:r>
              <a:rPr lang="en-US" altLang="en-US" i="1" dirty="0"/>
              <a:t>x[0]</a:t>
            </a:r>
            <a:r>
              <a:rPr lang="en-US" altLang="en-US" dirty="0"/>
              <a:t> </a:t>
            </a:r>
            <a:r>
              <a:rPr lang="cs-CZ" altLang="en-US" dirty="0"/>
              <a:t>d</a:t>
            </a:r>
            <a:r>
              <a:rPr lang="en-US" altLang="en-US" dirty="0"/>
              <a:t>o </a:t>
            </a:r>
            <a:r>
              <a:rPr lang="en-US" altLang="en-US" i="1" dirty="0"/>
              <a:t>x[N-1]</a:t>
            </a:r>
          </a:p>
          <a:p>
            <a:r>
              <a:rPr lang="pl-PL" altLang="en-US" dirty="0"/>
              <a:t>V C nebo Pythonu jej</a:t>
            </a:r>
            <a:br>
              <a:rPr lang="pl-PL" altLang="en-US" dirty="0"/>
            </a:br>
            <a:r>
              <a:rPr lang="pl-PL" altLang="en-US" dirty="0"/>
              <a:t>reprezentujeme polem</a:t>
            </a:r>
            <a:r>
              <a:rPr lang="en-US" altLang="en-US" dirty="0"/>
              <a:t>.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6CC470-31FD-AD0C-6FD1-21E483247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1510C-5885-BBE8-A616-DF2B3CF0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9FBF624-CE67-9F37-3FE8-8A5D06FEA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30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D10685-2811-66F2-E7BF-002C06F30293}"/>
              </a:ext>
            </a:extLst>
          </p:cNvPr>
          <p:cNvSpPr txBox="1"/>
          <p:nvPr/>
        </p:nvSpPr>
        <p:spPr>
          <a:xfrm>
            <a:off x="335360" y="260648"/>
            <a:ext cx="7344816" cy="256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Příklady 2D filtrů: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5) Horizontální (vodorovný) detektor hran</a:t>
            </a: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hh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array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([[-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], [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], [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]])  </a:t>
            </a:r>
            <a:r>
              <a:rPr lang="cs-CZ" sz="1400" b="1" dirty="0">
                <a:solidFill>
                  <a:srgbClr val="1436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</a:t>
            </a:r>
            <a:r>
              <a:rPr lang="cs-CZ" sz="1400" b="1" dirty="0" err="1">
                <a:solidFill>
                  <a:srgbClr val="1436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hh</a:t>
            </a:r>
            <a:r>
              <a:rPr lang="cs-CZ" sz="1400" b="1" dirty="0">
                <a:solidFill>
                  <a:srgbClr val="1436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1" dirty="0" err="1">
                <a:solidFill>
                  <a:srgbClr val="1436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hv.T</a:t>
            </a:r>
            <a:endParaRPr lang="cs-CZ" sz="1400" b="1" dirty="0">
              <a:solidFill>
                <a:srgbClr val="1436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yh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np.abs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convolve2d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hh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))</a:t>
            </a:r>
          </a:p>
          <a:p>
            <a:pPr>
              <a:spcAft>
                <a:spcPts val="600"/>
              </a:spcAft>
            </a:pPr>
            <a:endParaRPr lang="pt-BR" sz="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print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hh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hv</a:t>
            </a:r>
            <a:r>
              <a:rPr lang="cs-CZ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^T</a:t>
            </a:r>
            <a:r>
              <a:rPr lang="cs-CZ" sz="1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=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1]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^T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 [[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1]</a:t>
            </a:r>
            <a:b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#        </a:t>
            </a:r>
            <a:r>
              <a:rPr lang="cs-CZ" sz="1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  </a:t>
            </a:r>
            <a:r>
              <a:rPr lang="cs-CZ" sz="1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2]      </a:t>
            </a:r>
            <a:r>
              <a:rPr lang="cs-CZ" sz="10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0]</a:t>
            </a:r>
            <a:b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		#            </a:t>
            </a:r>
            <a:r>
              <a:rPr lang="cs-CZ" sz="11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1  0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1]]   </a:t>
            </a:r>
            <a:r>
              <a:rPr lang="cs-CZ" sz="1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[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1  2 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1]]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4EC151-D0D9-D677-EDEB-35483933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7910"/>
            <a:ext cx="12192000" cy="2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32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6A71F-2617-2DBB-8E0B-32F594DE5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34119BA-E4F4-1869-9168-654C876FC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31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41C76F0-D4EB-9A51-A824-BEE294B848A0}"/>
              </a:ext>
            </a:extLst>
          </p:cNvPr>
          <p:cNvSpPr txBox="1"/>
          <p:nvPr/>
        </p:nvSpPr>
        <p:spPr>
          <a:xfrm>
            <a:off x="335360" y="260648"/>
            <a:ext cx="7488832" cy="127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Příklady 2D filtrů: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6) Horizontální (vodorovný) a zároveň vertikální (svislý) detektor hran</a:t>
            </a:r>
          </a:p>
          <a:p>
            <a:pPr>
              <a:spcAft>
                <a:spcPts val="6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yv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+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yh</a:t>
            </a:r>
            <a:r>
              <a:rPr lang="cs-CZ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      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POZOR: sčítáme obrázky (resp. pixely), nikoliv filtry</a:t>
            </a: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8692CD-2860-BE0A-68DF-8F351407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9798"/>
            <a:ext cx="12192000" cy="29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32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1436CA"/>
                </a:solidFill>
              </a:rPr>
              <a:t>Odšumování</a:t>
            </a:r>
            <a:r>
              <a:rPr lang="cs-CZ" dirty="0">
                <a:solidFill>
                  <a:srgbClr val="1436CA"/>
                </a:solidFill>
              </a:rPr>
              <a:t> </a:t>
            </a:r>
            <a:r>
              <a:rPr lang="cs-CZ" altLang="en-US" dirty="0"/>
              <a:t>obrázků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10000"/>
          </a:bodyPr>
          <a:lstStyle/>
          <a:p>
            <a:r>
              <a:rPr lang="pl-PL" altLang="en-US" dirty="0"/>
              <a:t>Odstraňte šum, ale zároveň zachovejte okraje v obraze</a:t>
            </a:r>
            <a:r>
              <a:rPr lang="en-US" altLang="en-US" dirty="0"/>
              <a:t>… </a:t>
            </a:r>
          </a:p>
          <a:p>
            <a:r>
              <a:rPr lang="en-US" altLang="en-US" dirty="0" err="1"/>
              <a:t>Odšumování</a:t>
            </a:r>
            <a:r>
              <a:rPr lang="en-US" altLang="en-US" dirty="0"/>
              <a:t> s </a:t>
            </a:r>
            <a:r>
              <a:rPr lang="en-US" altLang="en-US" dirty="0" err="1"/>
              <a:t>maskou</a:t>
            </a:r>
            <a:r>
              <a:rPr lang="en-US" altLang="en-US" dirty="0"/>
              <a:t> 9 x 9 a </a:t>
            </a:r>
            <a:r>
              <a:rPr lang="en-US" altLang="en-US" dirty="0" err="1"/>
              <a:t>hodnotami</a:t>
            </a:r>
            <a:r>
              <a:rPr lang="en-US" altLang="en-US" dirty="0"/>
              <a:t> 1/81 – </a:t>
            </a:r>
            <a:r>
              <a:rPr lang="en-US" altLang="en-US" dirty="0" err="1"/>
              <a:t>odstraňuje</a:t>
            </a:r>
            <a:r>
              <a:rPr lang="en-US" altLang="en-US" dirty="0"/>
              <a:t> </a:t>
            </a:r>
            <a:r>
              <a:rPr lang="en-US" altLang="en-US" dirty="0" err="1"/>
              <a:t>šum</a:t>
            </a:r>
            <a:r>
              <a:rPr lang="en-US" altLang="en-US" dirty="0"/>
              <a:t>, ale </a:t>
            </a:r>
            <a:r>
              <a:rPr lang="en-US" altLang="en-US" dirty="0" err="1"/>
              <a:t>také</a:t>
            </a:r>
            <a:r>
              <a:rPr lang="en-US" altLang="en-US" dirty="0"/>
              <a:t> </a:t>
            </a:r>
            <a:r>
              <a:rPr lang="en-US" altLang="en-US" dirty="0" err="1"/>
              <a:t>rozmazává</a:t>
            </a:r>
            <a:r>
              <a:rPr lang="en-US" altLang="en-US" dirty="0"/>
              <a:t> </a:t>
            </a:r>
            <a:r>
              <a:rPr lang="en-US" altLang="en-US" dirty="0" err="1"/>
              <a:t>okraje</a:t>
            </a:r>
            <a:r>
              <a:rPr lang="en-US" altLang="en-US" dirty="0"/>
              <a:t>. </a:t>
            </a:r>
          </a:p>
          <a:p>
            <a:r>
              <a:rPr lang="cs-CZ" b="1" dirty="0">
                <a:solidFill>
                  <a:srgbClr val="1436CA"/>
                </a:solidFill>
              </a:rPr>
              <a:t>Mediánová filtrace</a:t>
            </a:r>
            <a:r>
              <a:rPr lang="en-US" b="1" dirty="0"/>
              <a:t> </a:t>
            </a:r>
            <a:r>
              <a:rPr lang="en-US" dirty="0"/>
              <a:t>je </a:t>
            </a:r>
            <a:r>
              <a:rPr lang="en-US" dirty="0" err="1"/>
              <a:t>nelineární</a:t>
            </a:r>
            <a:r>
              <a:rPr lang="en-US" dirty="0"/>
              <a:t> </a:t>
            </a:r>
            <a:r>
              <a:rPr lang="en-US" dirty="0" err="1"/>
              <a:t>operace</a:t>
            </a:r>
            <a:r>
              <a:rPr lang="cs-CZ" dirty="0"/>
              <a:t>: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Připomínka</a:t>
            </a:r>
            <a:r>
              <a:rPr lang="en-US" dirty="0"/>
              <a:t>, co je </a:t>
            </a:r>
            <a:r>
              <a:rPr lang="en-US" dirty="0" err="1"/>
              <a:t>medián</a:t>
            </a:r>
            <a:r>
              <a:rPr lang="en-US" dirty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Seřa</a:t>
            </a:r>
            <a:r>
              <a:rPr lang="cs-CZ" dirty="0" err="1"/>
              <a:t>ďte</a:t>
            </a:r>
            <a:r>
              <a:rPr lang="en-US" dirty="0"/>
              <a:t>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vzestupném</a:t>
            </a:r>
            <a:r>
              <a:rPr lang="en-US" dirty="0"/>
              <a:t> </a:t>
            </a:r>
            <a:r>
              <a:rPr lang="en-US" dirty="0" err="1"/>
              <a:t>pořadí</a:t>
            </a:r>
            <a:r>
              <a:rPr lang="en-US" dirty="0"/>
              <a:t>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Vyberte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ten </a:t>
            </a:r>
            <a:r>
              <a:rPr lang="en-US" dirty="0" err="1"/>
              <a:t>uprostřed</a:t>
            </a:r>
            <a:r>
              <a:rPr lang="en-US" dirty="0"/>
              <a:t> </a:t>
            </a:r>
          </a:p>
          <a:p>
            <a:r>
              <a:rPr lang="en-US" dirty="0" err="1"/>
              <a:t>Medián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průměr</a:t>
            </a:r>
            <a:r>
              <a:rPr lang="en-US" dirty="0"/>
              <a:t>!  Pro</a:t>
            </a:r>
            <a:r>
              <a:rPr lang="cs-CZ" dirty="0"/>
              <a:t> </a:t>
            </a:r>
            <a:r>
              <a:rPr lang="en-US" i="1" dirty="0"/>
              <a:t>x = [[1  1  1], [1  1  1], [0  0  0]]</a:t>
            </a:r>
          </a:p>
          <a:p>
            <a:pPr lvl="2"/>
            <a:r>
              <a:rPr lang="pl-PL" dirty="0"/>
              <a:t>Medián je 1 – hrany jsou zachovány</a:t>
            </a:r>
            <a:r>
              <a:rPr lang="en-US" dirty="0"/>
              <a:t> </a:t>
            </a:r>
          </a:p>
          <a:p>
            <a:pPr lvl="2"/>
            <a:r>
              <a:rPr lang="pl-PL" dirty="0"/>
              <a:t>Průměr je 2/3 – hrany jsou rozmazané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#</a:t>
            </a:r>
            <a:r>
              <a:rPr lang="en-US" dirty="0" err="1">
                <a:solidFill>
                  <a:srgbClr val="FF0000"/>
                </a:solidFill>
              </a:rPr>
              <a:t>denoising_mean_vs_median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429000"/>
            <a:ext cx="7776864" cy="5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4AFAA0-6A2A-5B16-2B31-279698DBF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32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622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92AB2-68C2-3EF0-AF1A-7A2089107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2FF188F-05EA-EB11-A78C-E1E955008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33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3A9419-FAF4-6975-9F00-74E258846943}"/>
              </a:ext>
            </a:extLst>
          </p:cNvPr>
          <p:cNvSpPr txBox="1"/>
          <p:nvPr/>
        </p:nvSpPr>
        <p:spPr>
          <a:xfrm>
            <a:off x="335360" y="-27384"/>
            <a:ext cx="7488832" cy="534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 err="1">
                <a:latin typeface="+mn-lt"/>
              </a:rPr>
              <a:t>Odšumování</a:t>
            </a:r>
            <a:r>
              <a:rPr lang="cs-CZ" sz="2800" b="1" u="sng" dirty="0">
                <a:latin typeface="+mn-lt"/>
              </a:rPr>
              <a:t> obrázků:</a:t>
            </a: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7) Filtr k </a:t>
            </a:r>
            <a:r>
              <a:rPr lang="cs-CZ" sz="1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odšumování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obrázků – PRŮMĚROVÝ 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np.ones((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9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9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)) </a:t>
            </a: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pt-BR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81</a:t>
            </a:r>
            <a:r>
              <a:rPr lang="cs-CZ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Je to dolní propusť (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low-pass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ysq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pt-BR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convolve2d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xsq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pt-BR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h</a:t>
            </a:r>
            <a:r>
              <a:rPr lang="pt-BR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2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8) Filtr k </a:t>
            </a:r>
            <a:r>
              <a:rPr lang="cs-CZ" sz="1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odšumování</a:t>
            </a:r>
            <a:r>
              <a:rPr lang="cs-CZ" sz="1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obrázků – MEDIÁNOVÝ </a:t>
            </a:r>
            <a:endParaRPr lang="cs-CZ" sz="1400" b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400" b="0" dirty="0" err="1">
                <a:solidFill>
                  <a:srgbClr val="1F377F"/>
                </a:solidFill>
                <a:latin typeface="Consolas" panose="020B0609020204030204" pitchFamily="49" charset="0"/>
              </a:rPr>
              <a:t>ysq</a:t>
            </a:r>
            <a:r>
              <a:rPr lang="cs-CZ" sz="1400" b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74531F"/>
                </a:solidFill>
                <a:latin typeface="Consolas" panose="020B0609020204030204" pitchFamily="49" charset="0"/>
              </a:rPr>
              <a:t>medfilt</a:t>
            </a:r>
            <a:r>
              <a:rPr lang="cs-CZ" sz="1400" b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1F377F"/>
                </a:solidFill>
                <a:latin typeface="Consolas" panose="020B0609020204030204" pitchFamily="49" charset="0"/>
              </a:rPr>
              <a:t>xsq</a:t>
            </a:r>
            <a:r>
              <a:rPr lang="cs-CZ" sz="1400" b="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latin typeface="Consolas" panose="020B0609020204030204" pitchFamily="49" charset="0"/>
              </a:rPr>
              <a:t>9</a:t>
            </a:r>
            <a:r>
              <a:rPr lang="cs-CZ" sz="1400" b="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endParaRPr lang="pt-BR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735AF8-13DA-9C9E-7029-CC54C4E07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82" y="4666771"/>
            <a:ext cx="8983636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53E8E8-790E-FE7E-B426-F37D37C0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82" y="1629040"/>
            <a:ext cx="898363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78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E637-97F0-F2A7-6D27-8EB98912F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B755398-6A65-3DB6-1723-1666569E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27E0642E-A2F3-355C-9DC9-F838A710B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1D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vs.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2D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signály</a:t>
            </a: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operace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jednotlivými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pixely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Filtrování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Spektrální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analýza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obrázků</a:t>
            </a:r>
            <a:r>
              <a:rPr lang="en-US" altLang="en-US" b="1" dirty="0">
                <a:solidFill>
                  <a:srgbClr val="FF0000"/>
                </a:solidFill>
              </a:rPr>
              <a:t> – </a:t>
            </a:r>
            <a:r>
              <a:rPr lang="en-US" altLang="en-US" b="1" dirty="0" err="1">
                <a:solidFill>
                  <a:srgbClr val="FF0000"/>
                </a:solidFill>
              </a:rPr>
              <a:t>základ</a:t>
            </a:r>
            <a:r>
              <a:rPr lang="cs-CZ" altLang="en-US" b="1" dirty="0">
                <a:solidFill>
                  <a:srgbClr val="FF0000"/>
                </a:solidFill>
              </a:rPr>
              <a:t>y</a:t>
            </a:r>
            <a:r>
              <a:rPr lang="en-US" altLang="en-US" dirty="0"/>
              <a:t>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DFT)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kosinová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DCT)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1A4AA4-CD07-FE4D-3A49-B35D3F0F9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34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46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1436CA"/>
                </a:solidFill>
              </a:rPr>
              <a:t>Spektrální analýza</a:t>
            </a:r>
            <a:endParaRPr lang="en-US" alt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53732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 err="1"/>
              <a:t>Úkol</a:t>
            </a:r>
            <a:r>
              <a:rPr lang="en-US" dirty="0"/>
              <a:t>:</a:t>
            </a:r>
          </a:p>
          <a:p>
            <a:pPr marL="457200" lvl="1" indent="0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pl-PL" b="1" dirty="0">
                <a:solidFill>
                  <a:srgbClr val="FF0000"/>
                </a:solidFill>
              </a:rPr>
              <a:t>Určete, co je v signálu na různých frekvencích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dirty="0"/>
              <a:t>Vždy se ptáme</a:t>
            </a:r>
            <a:r>
              <a:rPr lang="en-US" dirty="0"/>
              <a:t>: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 err="1"/>
              <a:t>Kde</a:t>
            </a:r>
            <a:r>
              <a:rPr lang="en-US" dirty="0"/>
              <a:t> je </a:t>
            </a:r>
            <a:r>
              <a:rPr lang="en-US" dirty="0" err="1"/>
              <a:t>daná</a:t>
            </a:r>
            <a:r>
              <a:rPr lang="en-US" dirty="0"/>
              <a:t> </a:t>
            </a:r>
            <a:r>
              <a:rPr lang="en-US" dirty="0" err="1"/>
              <a:t>frekvence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600"/>
              </a:spcAft>
              <a:defRPr/>
            </a:pPr>
            <a:r>
              <a:rPr lang="pl-PL" dirty="0"/>
              <a:t>Kolik signálu (obrázku) je na dané frekvenci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defRPr/>
            </a:pPr>
            <a:r>
              <a:rPr lang="pl-PL" dirty="0"/>
              <a:t>Posun (fáze) signálu (obrázku) na dané frekvenci</a:t>
            </a:r>
            <a:r>
              <a:rPr lang="en-US" dirty="0"/>
              <a:t> </a:t>
            </a:r>
            <a:endParaRPr lang="cs-CZ" dirty="0"/>
          </a:p>
          <a:p>
            <a:pPr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 err="1"/>
              <a:t>Proč</a:t>
            </a:r>
            <a:r>
              <a:rPr lang="en-US" dirty="0"/>
              <a:t> ?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dirty="0" err="1"/>
              <a:t>Vizualizace</a:t>
            </a:r>
            <a:r>
              <a:rPr lang="en-US" dirty="0"/>
              <a:t> 
</a:t>
            </a:r>
            <a:r>
              <a:rPr lang="en-US" dirty="0" err="1"/>
              <a:t>Extrakce</a:t>
            </a:r>
            <a:r>
              <a:rPr lang="en-US" dirty="0"/>
              <a:t> </a:t>
            </a:r>
            <a:r>
              <a:rPr lang="en-US" dirty="0" err="1"/>
              <a:t>příznaků</a:t>
            </a:r>
            <a:r>
              <a:rPr lang="en-US" dirty="0"/>
              <a:t> (</a:t>
            </a:r>
            <a:r>
              <a:rPr lang="en-US" dirty="0" err="1"/>
              <a:t>vzpomeňte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strojové</a:t>
            </a:r>
            <a:r>
              <a:rPr lang="en-US" dirty="0"/>
              <a:t> </a:t>
            </a:r>
            <a:r>
              <a:rPr lang="en-US" dirty="0" err="1"/>
              <a:t>učení</a:t>
            </a:r>
            <a:r>
              <a:rPr lang="en-US" dirty="0"/>
              <a:t>, resp. "</a:t>
            </a:r>
            <a:r>
              <a:rPr lang="en-US" dirty="0" err="1"/>
              <a:t>umělou</a:t>
            </a:r>
            <a:r>
              <a:rPr lang="en-US" dirty="0"/>
              <a:t> </a:t>
            </a:r>
            <a:r>
              <a:rPr lang="en-US" dirty="0" err="1"/>
              <a:t>inteligenci</a:t>
            </a:r>
            <a:r>
              <a:rPr lang="en-US" dirty="0"/>
              <a:t>")
</a:t>
            </a:r>
            <a:r>
              <a:rPr lang="en-US" dirty="0" err="1"/>
              <a:t>Filtrace</a:t>
            </a:r>
            <a:r>
              <a:rPr lang="en-US" dirty="0"/>
              <a:t> (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spektrální</a:t>
            </a:r>
            <a:r>
              <a:rPr lang="en-US" dirty="0"/>
              <a:t> </a:t>
            </a:r>
            <a:r>
              <a:rPr lang="en-US" dirty="0" err="1"/>
              <a:t>doménu</a:t>
            </a:r>
            <a:r>
              <a:rPr lang="en-US" dirty="0"/>
              <a:t> a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efektivní</a:t>
            </a:r>
            <a:r>
              <a:rPr lang="en-US" dirty="0"/>
              <a:t>)
</a:t>
            </a:r>
            <a:r>
              <a:rPr lang="en-US" dirty="0" err="1"/>
              <a:t>Kódování</a:t>
            </a:r>
            <a:r>
              <a:rPr lang="en-US" dirty="0"/>
              <a:t> (</a:t>
            </a:r>
            <a:r>
              <a:rPr lang="en-US" dirty="0" err="1"/>
              <a:t>vzpomeňte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JPEG)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FC7C0B-94D2-68B4-4F1F-9A0EC1E28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35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Připomeňme</a:t>
            </a:r>
            <a:r>
              <a:rPr lang="en-US" altLang="en-US" dirty="0"/>
              <a:t>, jak </a:t>
            </a:r>
            <a:r>
              <a:rPr lang="en-US" altLang="en-US" dirty="0" err="1"/>
              <a:t>jsme</a:t>
            </a:r>
            <a:r>
              <a:rPr lang="en-US" altLang="en-US" dirty="0"/>
              <a:t> </a:t>
            </a:r>
            <a:r>
              <a:rPr lang="en-US" altLang="en-US" dirty="0" err="1"/>
              <a:t>prováděli</a:t>
            </a:r>
            <a:r>
              <a:rPr lang="en-US" altLang="en-US" dirty="0"/>
              <a:t> 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analýzu</a:t>
            </a:r>
            <a:r>
              <a:rPr lang="en-US" altLang="en-US" dirty="0"/>
              <a:t> pro 1D </a:t>
            </a:r>
            <a:r>
              <a:rPr lang="en-US" altLang="en-US" dirty="0" err="1"/>
              <a:t>signály</a:t>
            </a:r>
            <a:endParaRPr lang="en-US" altLang="en-US" dirty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Korelace</a:t>
            </a:r>
            <a:endParaRPr lang="cs-CZ" altLang="en-US" dirty="0"/>
          </a:p>
          <a:p>
            <a:r>
              <a:rPr lang="en-US" altLang="en-US" dirty="0" err="1"/>
              <a:t>Určení</a:t>
            </a:r>
            <a:r>
              <a:rPr lang="en-US" altLang="en-US" dirty="0"/>
              <a:t> </a:t>
            </a:r>
            <a:r>
              <a:rPr lang="en-US" altLang="en-US" dirty="0" err="1"/>
              <a:t>podobnosti</a:t>
            </a:r>
            <a:endParaRPr lang="cs-CZ" altLang="en-US" dirty="0"/>
          </a:p>
          <a:p>
            <a:r>
              <a:rPr lang="en-US" altLang="en-US" dirty="0" err="1"/>
              <a:t>Projekce</a:t>
            </a:r>
            <a:r>
              <a:rPr lang="en-US" altLang="en-US" dirty="0"/>
              <a:t> do </a:t>
            </a:r>
            <a:r>
              <a:rPr lang="cs-CZ" altLang="en-US" dirty="0"/>
              <a:t>bází</a:t>
            </a:r>
            <a:endParaRPr lang="en-US" altLang="en-US" dirty="0"/>
          </a:p>
          <a:p>
            <a:r>
              <a:rPr lang="cs-CZ" altLang="en-US" dirty="0"/>
              <a:t>Notace</a:t>
            </a:r>
            <a:endParaRPr lang="en-US" altLang="en-US" dirty="0"/>
          </a:p>
          <a:p>
            <a:pPr lvl="1"/>
            <a:r>
              <a:rPr lang="en-US" altLang="en-US" sz="2600" b="1" i="1" dirty="0"/>
              <a:t>x[n]</a:t>
            </a:r>
            <a:r>
              <a:rPr lang="en-US" altLang="en-US" sz="2600" b="1" dirty="0"/>
              <a:t> </a:t>
            </a:r>
            <a:r>
              <a:rPr lang="en-US" altLang="en-US" sz="2600" dirty="0"/>
              <a:t>je </a:t>
            </a:r>
            <a:r>
              <a:rPr lang="en-US" altLang="en-US" sz="2600" dirty="0" err="1"/>
              <a:t>neznámý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signál</a:t>
            </a:r>
            <a:r>
              <a:rPr lang="en-US" altLang="en-US" sz="2600" dirty="0"/>
              <a:t> </a:t>
            </a:r>
          </a:p>
          <a:p>
            <a:pPr lvl="1"/>
            <a:r>
              <a:rPr lang="en-US" altLang="en-US" sz="2600" b="1" i="1" dirty="0"/>
              <a:t>a[n]</a:t>
            </a:r>
            <a:r>
              <a:rPr lang="en-US" altLang="en-US" sz="2600" b="1" dirty="0"/>
              <a:t> </a:t>
            </a:r>
            <a:r>
              <a:rPr lang="en-US" altLang="en-US" sz="2600" dirty="0"/>
              <a:t>je </a:t>
            </a:r>
            <a:r>
              <a:rPr lang="en-US" altLang="en-US" sz="2600" dirty="0" err="1"/>
              <a:t>známý</a:t>
            </a:r>
            <a:r>
              <a:rPr lang="en-US" altLang="en-US" sz="2600" dirty="0"/>
              <a:t> (</a:t>
            </a:r>
            <a:r>
              <a:rPr lang="en-US" altLang="en-US" sz="2600" dirty="0" err="1"/>
              <a:t>generovaný</a:t>
            </a:r>
            <a:r>
              <a:rPr lang="en-US" altLang="en-US" sz="2600" dirty="0"/>
              <a:t>) </a:t>
            </a:r>
            <a:r>
              <a:rPr lang="en-US" altLang="en-US" sz="2600" dirty="0" err="1"/>
              <a:t>analytický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signál</a:t>
            </a:r>
            <a:r>
              <a:rPr lang="en-US" altLang="en-US" sz="2600" dirty="0"/>
              <a:t> </a:t>
            </a:r>
          </a:p>
          <a:p>
            <a:pPr lvl="1"/>
            <a:r>
              <a:rPr lang="en-US" altLang="en-US" sz="2600" b="1" i="1" dirty="0"/>
              <a:t>c</a:t>
            </a:r>
            <a:r>
              <a:rPr lang="en-US" altLang="en-US" sz="2600" b="1" dirty="0"/>
              <a:t> </a:t>
            </a:r>
            <a:r>
              <a:rPr lang="en-US" altLang="en-US" sz="2600" dirty="0"/>
              <a:t>je </a:t>
            </a:r>
            <a:r>
              <a:rPr lang="en-US" altLang="en-US" sz="2600" dirty="0" err="1"/>
              <a:t>výsledný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koeficient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kvantifikující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korelaci</a:t>
            </a:r>
            <a:r>
              <a:rPr lang="en-US" altLang="en-US" sz="2600" dirty="0"/>
              <a:t> / </a:t>
            </a:r>
            <a:r>
              <a:rPr lang="en-US" altLang="en-US" sz="2600" dirty="0" err="1"/>
              <a:t>podobnost</a:t>
            </a:r>
            <a:r>
              <a:rPr lang="en-US" altLang="en-US" sz="2600" dirty="0"/>
              <a:t> / </a:t>
            </a:r>
            <a:r>
              <a:rPr lang="en-US" altLang="en-US" sz="2600" dirty="0" err="1"/>
              <a:t>sílu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projekce</a:t>
            </a:r>
            <a:endParaRPr lang="en-US" altLang="en-US" sz="2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751763" y="2349500"/>
            <a:ext cx="23129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Stejně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04063" y="1700213"/>
            <a:ext cx="2312987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0" b="1" dirty="0">
                <a:solidFill>
                  <a:srgbClr val="FF0000"/>
                </a:solidFill>
                <a:latin typeface="+mn-lt"/>
              </a:rPr>
              <a:t>}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281613"/>
            <a:ext cx="3140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F98F9-F8CE-A661-9DE4-385B7A2FB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36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Nejprve</a:t>
            </a:r>
            <a:r>
              <a:rPr lang="en-US" altLang="en-US" dirty="0"/>
              <a:t> </a:t>
            </a:r>
            <a:r>
              <a:rPr lang="en-US" altLang="en-US" dirty="0" err="1"/>
              <a:t>jsme</a:t>
            </a:r>
            <a:r>
              <a:rPr lang="en-US" altLang="en-US" dirty="0"/>
              <a:t> </a:t>
            </a:r>
            <a:r>
              <a:rPr lang="en-US" altLang="en-US" dirty="0" err="1"/>
              <a:t>vyzkoušeli</a:t>
            </a:r>
            <a:r>
              <a:rPr lang="en-US" altLang="en-US" dirty="0"/>
              <a:t> 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analýzu</a:t>
            </a:r>
            <a:r>
              <a:rPr lang="en-US" altLang="en-US" dirty="0"/>
              <a:t> s </a:t>
            </a:r>
            <a:r>
              <a:rPr lang="en-US" altLang="en-US" dirty="0" err="1"/>
              <a:t>kosinovými</a:t>
            </a:r>
            <a:r>
              <a:rPr lang="en-US" altLang="en-US" dirty="0"/>
              <a:t> </a:t>
            </a:r>
            <a:r>
              <a:rPr lang="en-US" altLang="en-US" dirty="0" err="1"/>
              <a:t>bázemi</a:t>
            </a:r>
            <a:endParaRPr lang="en-US" altLang="en-US" dirty="0"/>
          </a:p>
        </p:txBody>
      </p:sp>
      <p:pic>
        <p:nvPicPr>
          <p:cNvPr id="34818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52" y="1618313"/>
            <a:ext cx="11665296" cy="3468114"/>
          </a:xfrm>
        </p:spPr>
      </p:pic>
      <p:sp>
        <p:nvSpPr>
          <p:cNvPr id="34821" name="Zástupný symbol pro obsah 2"/>
          <p:cNvSpPr txBox="1">
            <a:spLocks/>
          </p:cNvSpPr>
          <p:nvPr/>
        </p:nvSpPr>
        <p:spPr bwMode="auto">
          <a:xfrm>
            <a:off x="838200" y="5589240"/>
            <a:ext cx="10874424" cy="104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dirty="0" err="1">
                <a:latin typeface="+mn-lt"/>
              </a:rPr>
              <a:t>Brzy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jsme</a:t>
            </a:r>
            <a:r>
              <a:rPr lang="en-US" altLang="en-US" sz="2800" dirty="0">
                <a:latin typeface="+mn-lt"/>
              </a:rPr>
              <a:t> ale </a:t>
            </a:r>
            <a:r>
              <a:rPr lang="en-US" altLang="en-US" sz="2800" dirty="0" err="1">
                <a:latin typeface="+mn-lt"/>
              </a:rPr>
              <a:t>narazili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na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problém</a:t>
            </a:r>
            <a:r>
              <a:rPr lang="en-US" altLang="en-US" sz="2800" dirty="0">
                <a:latin typeface="+mn-lt"/>
              </a:rPr>
              <a:t> s </a:t>
            </a:r>
            <a:r>
              <a:rPr lang="en-US" altLang="en-US" sz="2800" dirty="0" err="1">
                <a:latin typeface="+mn-lt"/>
              </a:rPr>
              <a:t>fází</a:t>
            </a:r>
            <a:r>
              <a:rPr lang="en-US" altLang="en-US" sz="2800" dirty="0">
                <a:latin typeface="+mn-lt"/>
              </a:rPr>
              <a:t> – </a:t>
            </a:r>
            <a:r>
              <a:rPr lang="en-US" altLang="en-US" sz="2800" dirty="0" err="1">
                <a:latin typeface="+mn-lt"/>
              </a:rPr>
              <a:t>signální</a:t>
            </a:r>
            <a:r>
              <a:rPr lang="en-US" altLang="en-US" sz="2800" dirty="0">
                <a:latin typeface="+mn-lt"/>
              </a:rPr>
              <a:t> "</a:t>
            </a:r>
            <a:r>
              <a:rPr lang="en-US" altLang="en-US" sz="2800" dirty="0" err="1">
                <a:latin typeface="+mn-lt"/>
              </a:rPr>
              <a:t>vlna</a:t>
            </a:r>
            <a:r>
              <a:rPr lang="en-US" altLang="en-US" sz="2800" dirty="0">
                <a:latin typeface="+mn-lt"/>
              </a:rPr>
              <a:t>" </a:t>
            </a:r>
            <a:r>
              <a:rPr lang="en-US" altLang="en-US" sz="2800" dirty="0" err="1">
                <a:latin typeface="+mn-lt"/>
              </a:rPr>
              <a:t>nemusí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mít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nutně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nulovou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fázi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jako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kosinus</a:t>
            </a:r>
            <a:r>
              <a:rPr lang="en-US" altLang="en-US" sz="2800" dirty="0">
                <a:latin typeface="+mn-lt"/>
              </a:rPr>
              <a:t>… </a:t>
            </a:r>
          </a:p>
        </p:txBody>
      </p:sp>
      <p:pic>
        <p:nvPicPr>
          <p:cNvPr id="3482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67" y="4920192"/>
            <a:ext cx="1656333" cy="73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BA1651-EDAE-63C3-7CAA-30E70871E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37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Ukázka</a:t>
            </a:r>
            <a:r>
              <a:rPr lang="en-US" altLang="en-US" dirty="0"/>
              <a:t> </a:t>
            </a:r>
            <a:r>
              <a:rPr lang="en-US" altLang="en-US" dirty="0" err="1"/>
              <a:t>správného</a:t>
            </a:r>
            <a:r>
              <a:rPr lang="en-US" altLang="en-US" dirty="0"/>
              <a:t> </a:t>
            </a:r>
            <a:r>
              <a:rPr lang="en-US" altLang="en-US" dirty="0" err="1"/>
              <a:t>chování</a:t>
            </a:r>
            <a:endParaRPr lang="en-US" alt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4" y="1749461"/>
            <a:ext cx="11635352" cy="4608512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CFDE7D-1F8B-6B30-4DA2-9A0CB787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38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Stále </a:t>
            </a:r>
            <a:r>
              <a:rPr lang="en-US" altLang="en-US" dirty="0" err="1"/>
              <a:t>správné</a:t>
            </a:r>
            <a:r>
              <a:rPr lang="en-US" altLang="en-US" dirty="0"/>
              <a:t> </a:t>
            </a:r>
            <a:r>
              <a:rPr lang="en-US" altLang="en-US" dirty="0" err="1"/>
              <a:t>chování</a:t>
            </a:r>
            <a:endParaRPr lang="en-US" alt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rcRect r="11013"/>
          <a:stretch/>
        </p:blipFill>
        <p:spPr>
          <a:xfrm>
            <a:off x="60108" y="1690688"/>
            <a:ext cx="12071785" cy="4665662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38F08B-19CC-B72A-EDF0-2C8C6A96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39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Obrázky</a:t>
            </a:r>
            <a:r>
              <a:rPr lang="en-US" altLang="en-US" dirty="0"/>
              <a:t> </a:t>
            </a:r>
            <a:r>
              <a:rPr lang="en-US" altLang="en-US" dirty="0" err="1"/>
              <a:t>mají</a:t>
            </a:r>
            <a:r>
              <a:rPr lang="en-US" altLang="en-US" dirty="0"/>
              <a:t> </a:t>
            </a:r>
            <a:r>
              <a:rPr lang="en-US" altLang="en-US" dirty="0" err="1"/>
              <a:t>více</a:t>
            </a:r>
            <a:r>
              <a:rPr lang="en-US" altLang="en-US" dirty="0"/>
              <a:t> </a:t>
            </a:r>
            <a:r>
              <a:rPr lang="en-US" altLang="en-US" dirty="0" err="1"/>
              <a:t>rozměrů</a:t>
            </a:r>
            <a:r>
              <a:rPr lang="en-US" altLang="en-US" dirty="0"/>
              <a:t> </a:t>
            </a:r>
            <a:r>
              <a:rPr lang="en-US" altLang="en-US" dirty="0" err="1"/>
              <a:t>než</a:t>
            </a:r>
            <a:r>
              <a:rPr lang="en-US" altLang="en-US" dirty="0"/>
              <a:t> 1D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333786" cy="4351338"/>
          </a:xfrm>
        </p:spPr>
        <p:txBody>
          <a:bodyPr/>
          <a:lstStyle/>
          <a:p>
            <a:r>
              <a:rPr lang="cs-CZ" altLang="en-US" dirty="0"/>
              <a:t>2D – fotografie ve stupních šedi
Vícenásobné 2D – barevná fotografie 
3D – medicínské zobrazování, mračna bodů (hloubková informace, Kinect)
Video – čas je jiná dimenze</a:t>
            </a:r>
            <a:endParaRPr lang="en-US" altLang="en-US" dirty="0"/>
          </a:p>
        </p:txBody>
      </p:sp>
      <p:sp>
        <p:nvSpPr>
          <p:cNvPr id="6" name="Obdélník 5"/>
          <p:cNvSpPr/>
          <p:nvPr/>
        </p:nvSpPr>
        <p:spPr>
          <a:xfrm>
            <a:off x="856726" y="1825624"/>
            <a:ext cx="5472113" cy="523329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" y="4368265"/>
            <a:ext cx="2566435" cy="24829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581" y="4423838"/>
            <a:ext cx="2292648" cy="2292648"/>
          </a:xfrm>
          <a:prstGeom prst="rect">
            <a:avLst/>
          </a:prstGeom>
        </p:spPr>
      </p:pic>
      <p:pic>
        <p:nvPicPr>
          <p:cNvPr id="6155" name="Picture 11" descr="3D Builder Tutorial Part 5: 3D Scanning with Kinect V2 | Microsoft Lea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40" y="4423839"/>
            <a:ext cx="2492008" cy="22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3D MRI (magnetic resonance imaging) scan information | myVM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58" y="4423838"/>
            <a:ext cx="4680819" cy="18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D91D02-CFDC-41BA-4054-39DCE9514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Špatný</a:t>
            </a:r>
            <a:r>
              <a:rPr lang="en-US" altLang="en-US" dirty="0"/>
              <a:t> – sinus</a:t>
            </a:r>
            <a:r>
              <a:rPr lang="cs-CZ" altLang="en-US" dirty="0"/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není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cs-CZ" altLang="en-US" dirty="0"/>
              <a:t>podobný s kosinem</a:t>
            </a:r>
            <a:r>
              <a:rPr lang="en-US" altLang="en-US" dirty="0"/>
              <a:t>…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" y="1988840"/>
            <a:ext cx="12142735" cy="396044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5CC985-8136-2E72-71F8-A9B6B80D1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40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5310" y="1509712"/>
            <a:ext cx="7456729" cy="5591696"/>
          </a:xfrm>
        </p:spPr>
      </p:pic>
      <p:pic>
        <p:nvPicPr>
          <p:cNvPr id="38917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883501"/>
            <a:ext cx="50053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Řešení</a:t>
            </a:r>
            <a:r>
              <a:rPr lang="en-US" altLang="en-US" dirty="0"/>
              <a:t> - </a:t>
            </a:r>
            <a:r>
              <a:rPr lang="en-US" altLang="en-US" dirty="0" err="1"/>
              <a:t>komplexní</a:t>
            </a:r>
            <a:r>
              <a:rPr lang="en-US" altLang="en-US" dirty="0"/>
              <a:t> </a:t>
            </a:r>
            <a:r>
              <a:rPr lang="en-US" altLang="en-US" dirty="0" err="1"/>
              <a:t>exponenciály</a:t>
            </a:r>
            <a:r>
              <a:rPr lang="en-US" altLang="en-US" dirty="0"/>
              <a:t>, </a:t>
            </a:r>
            <a:r>
              <a:rPr lang="en-US" altLang="en-US" dirty="0" err="1"/>
              <a:t>které</a:t>
            </a:r>
            <a:r>
              <a:rPr lang="en-US" altLang="en-US" dirty="0"/>
              <a:t> </a:t>
            </a:r>
            <a:r>
              <a:rPr lang="en-US" altLang="en-US" b="1" dirty="0" err="1"/>
              <a:t>obsahují</a:t>
            </a:r>
            <a:r>
              <a:rPr lang="cs-CZ" altLang="en-US" b="1" dirty="0"/>
              <a:t> obojí</a:t>
            </a:r>
            <a:r>
              <a:rPr lang="cs-CZ" altLang="en-US" dirty="0"/>
              <a:t>,</a:t>
            </a:r>
            <a:r>
              <a:rPr lang="en-US" altLang="en-US" dirty="0"/>
              <a:t> </a:t>
            </a:r>
            <a:r>
              <a:rPr lang="en-US" altLang="en-US" dirty="0" err="1"/>
              <a:t>kosinus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sinus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9BFB6A-3EC5-3EB2-797C-1088F45D4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41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en-US" dirty="0"/>
              <a:t>1D ultimátní výsledek –</a:t>
            </a:r>
            <a:br>
              <a:rPr lang="cs-CZ" altLang="en-US" dirty="0"/>
            </a:br>
            <a:r>
              <a:rPr lang="en-US" altLang="en-US" dirty="0" err="1">
                <a:solidFill>
                  <a:srgbClr val="1436CA"/>
                </a:solidFill>
              </a:rPr>
              <a:t>Diskr</a:t>
            </a:r>
            <a:r>
              <a:rPr lang="cs-CZ" altLang="en-US" dirty="0" err="1">
                <a:solidFill>
                  <a:srgbClr val="1436CA"/>
                </a:solidFill>
              </a:rPr>
              <a:t>étní</a:t>
            </a:r>
            <a:r>
              <a:rPr lang="en-US" altLang="en-US" dirty="0">
                <a:solidFill>
                  <a:srgbClr val="1436CA"/>
                </a:solidFill>
              </a:rPr>
              <a:t> </a:t>
            </a:r>
            <a:r>
              <a:rPr lang="en-US" altLang="en-US" dirty="0" err="1">
                <a:solidFill>
                  <a:srgbClr val="1436CA"/>
                </a:solidFill>
              </a:rPr>
              <a:t>Fourierova</a:t>
            </a:r>
            <a:r>
              <a:rPr lang="en-US" altLang="en-US" dirty="0">
                <a:solidFill>
                  <a:srgbClr val="1436CA"/>
                </a:solidFill>
              </a:rPr>
              <a:t> </a:t>
            </a:r>
            <a:r>
              <a:rPr lang="en-US" altLang="en-US" dirty="0" err="1">
                <a:solidFill>
                  <a:srgbClr val="1436CA"/>
                </a:solidFill>
              </a:rPr>
              <a:t>transformace</a:t>
            </a:r>
            <a:r>
              <a:rPr lang="en-US" altLang="en-US" dirty="0"/>
              <a:t> – D</a:t>
            </a:r>
            <a:r>
              <a:rPr lang="cs-CZ" altLang="en-US" dirty="0"/>
              <a:t>FT</a:t>
            </a:r>
            <a:endParaRPr lang="en-US" altLang="en-US" dirty="0"/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481936" cy="5032375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Co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říká</a:t>
            </a:r>
            <a:r>
              <a:rPr lang="en-US" dirty="0"/>
              <a:t>? </a:t>
            </a:r>
          </a:p>
          <a:p>
            <a:pPr lvl="1">
              <a:defRPr/>
            </a:pPr>
            <a:r>
              <a:rPr lang="en-US" dirty="0"/>
              <a:t>Index </a:t>
            </a:r>
            <a:r>
              <a:rPr lang="en-US" b="1" i="1" dirty="0"/>
              <a:t>k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říká</a:t>
            </a:r>
            <a:r>
              <a:rPr lang="en-US" dirty="0"/>
              <a:t>, </a:t>
            </a:r>
            <a:r>
              <a:rPr lang="en-US" b="1" dirty="0" err="1"/>
              <a:t>jaká</a:t>
            </a:r>
            <a:r>
              <a:rPr lang="en-US" b="1" dirty="0"/>
              <a:t> </a:t>
            </a:r>
            <a:r>
              <a:rPr lang="en-US" b="1" dirty="0" err="1"/>
              <a:t>frekvence</a:t>
            </a:r>
            <a:r>
              <a:rPr lang="en-US" b="1" dirty="0"/>
              <a:t> </a:t>
            </a:r>
          </a:p>
          <a:p>
            <a:pPr lvl="1">
              <a:defRPr/>
            </a:pPr>
            <a:r>
              <a:rPr lang="cs-CZ" dirty="0" err="1">
                <a:solidFill>
                  <a:srgbClr val="1436CA"/>
                </a:solidFill>
              </a:rPr>
              <a:t>Abso</a:t>
            </a:r>
            <a:r>
              <a:rPr lang="en-US" dirty="0" err="1">
                <a:solidFill>
                  <a:srgbClr val="1436CA"/>
                </a:solidFill>
              </a:rPr>
              <a:t>lutn</a:t>
            </a:r>
            <a:r>
              <a:rPr lang="cs-CZ" dirty="0">
                <a:solidFill>
                  <a:srgbClr val="1436CA"/>
                </a:solidFill>
              </a:rPr>
              <a:t>í hodnota, modul</a:t>
            </a:r>
            <a:r>
              <a:rPr lang="cs-CZ" dirty="0"/>
              <a:t> </a:t>
            </a:r>
            <a:r>
              <a:rPr lang="en-US" b="1" dirty="0"/>
              <a:t>|</a:t>
            </a:r>
            <a:r>
              <a:rPr lang="en-US" b="1" i="1" dirty="0"/>
              <a:t>X[k]</a:t>
            </a:r>
            <a:r>
              <a:rPr lang="en-US" b="1" dirty="0"/>
              <a:t>|</a:t>
            </a:r>
            <a:r>
              <a:rPr lang="en-US" b="1" i="1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říká</a:t>
            </a:r>
            <a:r>
              <a:rPr lang="en-US" dirty="0"/>
              <a:t>, </a:t>
            </a:r>
            <a:r>
              <a:rPr lang="en-US" b="1" dirty="0" err="1"/>
              <a:t>kolik</a:t>
            </a:r>
            <a:endParaRPr lang="en-US" b="1" dirty="0"/>
          </a:p>
          <a:p>
            <a:pPr lvl="1">
              <a:defRPr/>
            </a:pPr>
            <a:r>
              <a:rPr lang="cs-CZ" dirty="0">
                <a:solidFill>
                  <a:srgbClr val="1436CA"/>
                </a:solidFill>
              </a:rPr>
              <a:t>Fáze, úhel, argument, fázový posuv</a:t>
            </a:r>
            <a:r>
              <a:rPr lang="cs-CZ" dirty="0"/>
              <a:t> </a:t>
            </a:r>
            <a:r>
              <a:rPr lang="cs-CZ" b="1" dirty="0" err="1"/>
              <a:t>arg</a:t>
            </a:r>
            <a:r>
              <a:rPr lang="en-US" b="1" i="1" dirty="0"/>
              <a:t> X[k]</a:t>
            </a:r>
            <a:r>
              <a:rPr lang="en-US" i="1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říká</a:t>
            </a:r>
            <a:r>
              <a:rPr lang="en-US" dirty="0"/>
              <a:t>, </a:t>
            </a:r>
            <a:r>
              <a:rPr lang="en-US" b="1" dirty="0"/>
              <a:t>jak</a:t>
            </a:r>
            <a:r>
              <a:rPr lang="en-US" dirty="0"/>
              <a:t> </a:t>
            </a:r>
            <a:r>
              <a:rPr lang="cs-CZ" b="1" dirty="0"/>
              <a:t>posunutý</a:t>
            </a:r>
            <a:endParaRPr lang="en-US" b="1" dirty="0"/>
          </a:p>
          <a:p>
            <a:pPr>
              <a:defRPr/>
            </a:pPr>
            <a:r>
              <a:rPr lang="en-US" b="1" dirty="0" err="1"/>
              <a:t>Symetrie</a:t>
            </a:r>
            <a:r>
              <a:rPr lang="en-US" b="1" dirty="0"/>
              <a:t> DFT: </a:t>
            </a:r>
            <a:r>
              <a:rPr lang="en-US" i="1" dirty="0"/>
              <a:t>X[k] = X*[N-k]</a:t>
            </a:r>
            <a:r>
              <a:rPr lang="en-US" dirty="0"/>
              <a:t>, </a:t>
            </a:r>
          </a:p>
          <a:p>
            <a:pPr lvl="1">
              <a:defRPr/>
            </a:pPr>
            <a:r>
              <a:rPr lang="en-US" dirty="0"/>
              <a:t>|</a:t>
            </a:r>
            <a:r>
              <a:rPr lang="en-US" i="1" dirty="0"/>
              <a:t>X[k]</a:t>
            </a:r>
            <a:r>
              <a:rPr lang="en-US" dirty="0"/>
              <a:t>|</a:t>
            </a:r>
            <a:r>
              <a:rPr lang="en-US" i="1" dirty="0"/>
              <a:t> = </a:t>
            </a:r>
            <a:r>
              <a:rPr lang="en-US" dirty="0"/>
              <a:t>|</a:t>
            </a:r>
            <a:r>
              <a:rPr lang="en-US" i="1" dirty="0"/>
              <a:t>X[N-k]</a:t>
            </a:r>
            <a:r>
              <a:rPr lang="en-US" dirty="0"/>
              <a:t>| </a:t>
            </a:r>
          </a:p>
          <a:p>
            <a:pPr lvl="1">
              <a:defRPr/>
            </a:pPr>
            <a:r>
              <a:rPr lang="en-US" dirty="0" err="1"/>
              <a:t>arg</a:t>
            </a:r>
            <a:r>
              <a:rPr lang="en-US" dirty="0"/>
              <a:t> </a:t>
            </a:r>
            <a:r>
              <a:rPr lang="en-US" i="1" dirty="0"/>
              <a:t>X[k] = - </a:t>
            </a:r>
            <a:r>
              <a:rPr lang="en-US" dirty="0" err="1"/>
              <a:t>arg</a:t>
            </a:r>
            <a:r>
              <a:rPr lang="en-US" dirty="0"/>
              <a:t> </a:t>
            </a:r>
            <a:r>
              <a:rPr lang="en-US" i="1" dirty="0"/>
              <a:t>X[k]</a:t>
            </a:r>
          </a:p>
          <a:p>
            <a:pPr>
              <a:defRPr/>
            </a:pPr>
            <a:r>
              <a:rPr lang="en-US" dirty="0"/>
              <a:t>DFT je </a:t>
            </a:r>
            <a:r>
              <a:rPr lang="en-US" dirty="0" err="1"/>
              <a:t>efektivně</a:t>
            </a:r>
            <a:r>
              <a:rPr lang="en-US" dirty="0"/>
              <a:t> </a:t>
            </a:r>
            <a:r>
              <a:rPr lang="en-US" dirty="0" err="1"/>
              <a:t>vypočítán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FFT (pro N = </a:t>
            </a:r>
            <a:r>
              <a:rPr lang="cs-CZ" dirty="0"/>
              <a:t>mocniny čísla</a:t>
            </a:r>
            <a:r>
              <a:rPr lang="en-US" dirty="0"/>
              <a:t> 2)</a:t>
            </a:r>
          </a:p>
          <a:p>
            <a:pPr>
              <a:defRPr/>
            </a:pPr>
            <a:endParaRPr lang="en-US" dirty="0"/>
          </a:p>
          <a:p>
            <a:endParaRPr lang="en-US" altLang="en-US" dirty="0"/>
          </a:p>
        </p:txBody>
      </p:sp>
      <p:pic>
        <p:nvPicPr>
          <p:cNvPr id="4198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681208"/>
            <a:ext cx="5904656" cy="96631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41" y="3006342"/>
            <a:ext cx="230346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2822192"/>
            <a:ext cx="18843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A73EFB-C381-DADB-7E31-C3AC5CC2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42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Nyní</a:t>
            </a:r>
            <a:r>
              <a:rPr lang="en-US" altLang="en-US" dirty="0"/>
              <a:t> </a:t>
            </a:r>
            <a:r>
              <a:rPr lang="en-US" altLang="en-US" dirty="0" err="1"/>
              <a:t>konečně</a:t>
            </a:r>
            <a:r>
              <a:rPr lang="en-US" altLang="en-US" dirty="0"/>
              <a:t> 2D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971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 err="1"/>
              <a:t>Korelace</a:t>
            </a:r>
            <a:endParaRPr lang="cs-CZ" alt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 err="1"/>
              <a:t>Určení</a:t>
            </a:r>
            <a:r>
              <a:rPr lang="en-US" altLang="en-US" dirty="0"/>
              <a:t> </a:t>
            </a:r>
            <a:r>
              <a:rPr lang="en-US" altLang="en-US" dirty="0" err="1"/>
              <a:t>podobnosti</a:t>
            </a:r>
            <a:endParaRPr lang="cs-CZ" alt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 err="1"/>
              <a:t>Projekce</a:t>
            </a:r>
            <a:r>
              <a:rPr lang="en-US" altLang="en-US" dirty="0"/>
              <a:t> do </a:t>
            </a:r>
            <a:r>
              <a:rPr lang="cs-CZ" altLang="en-US" dirty="0"/>
              <a:t>bází</a:t>
            </a:r>
            <a:endParaRPr lang="en-US" alt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altLang="en-US" dirty="0"/>
              <a:t>Notace:</a:t>
            </a:r>
            <a:endParaRPr lang="en-US" alt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b="1" i="1" dirty="0"/>
              <a:t>x[</a:t>
            </a:r>
            <a:r>
              <a:rPr lang="en-US" altLang="en-US" b="1" i="1" dirty="0" err="1"/>
              <a:t>k,l</a:t>
            </a:r>
            <a:r>
              <a:rPr lang="en-US" altLang="en-US" b="1" i="1" dirty="0"/>
              <a:t>]</a:t>
            </a:r>
            <a:r>
              <a:rPr lang="en-US" altLang="en-US" b="1" dirty="0"/>
              <a:t> </a:t>
            </a:r>
            <a:r>
              <a:rPr lang="en-US" altLang="en-US" dirty="0"/>
              <a:t>je </a:t>
            </a:r>
            <a:r>
              <a:rPr lang="en-US" altLang="en-US" dirty="0" err="1"/>
              <a:t>neznámý</a:t>
            </a:r>
            <a:r>
              <a:rPr lang="en-US" altLang="en-US" dirty="0"/>
              <a:t> </a:t>
            </a:r>
            <a:r>
              <a:rPr lang="en-US" altLang="en-US" dirty="0" err="1"/>
              <a:t>signál</a:t>
            </a:r>
            <a:r>
              <a:rPr lang="en-US" altLang="en-US" dirty="0"/>
              <a:t> (</a:t>
            </a:r>
            <a:r>
              <a:rPr lang="en-US" altLang="en-US" dirty="0" err="1"/>
              <a:t>obrázek</a:t>
            </a:r>
            <a:r>
              <a:rPr lang="en-US" altLang="en-US" dirty="0"/>
              <a:t>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b="1" i="1" dirty="0"/>
              <a:t>a[</a:t>
            </a:r>
            <a:r>
              <a:rPr lang="en-US" altLang="en-US" b="1" i="1" dirty="0" err="1"/>
              <a:t>k,l</a:t>
            </a:r>
            <a:r>
              <a:rPr lang="en-US" altLang="en-US" b="1" i="1" dirty="0"/>
              <a:t>]</a:t>
            </a:r>
            <a:r>
              <a:rPr lang="en-US" altLang="en-US" b="1" dirty="0"/>
              <a:t> </a:t>
            </a:r>
            <a:r>
              <a:rPr lang="en-US" altLang="en-US" dirty="0"/>
              <a:t>je </a:t>
            </a:r>
            <a:r>
              <a:rPr lang="en-US" altLang="en-US" dirty="0" err="1"/>
              <a:t>známý</a:t>
            </a:r>
            <a:r>
              <a:rPr lang="en-US" altLang="en-US" dirty="0"/>
              <a:t> (</a:t>
            </a:r>
            <a:r>
              <a:rPr lang="en-US" altLang="en-US" dirty="0" err="1"/>
              <a:t>generovaný</a:t>
            </a:r>
            <a:r>
              <a:rPr lang="en-US" altLang="en-US" dirty="0"/>
              <a:t>) </a:t>
            </a:r>
            <a:r>
              <a:rPr lang="en-US" altLang="en-US" dirty="0" err="1"/>
              <a:t>analytický</a:t>
            </a:r>
            <a:r>
              <a:rPr lang="en-US" altLang="en-US" dirty="0"/>
              <a:t> </a:t>
            </a:r>
            <a:r>
              <a:rPr lang="en-US" altLang="en-US" dirty="0" err="1"/>
              <a:t>signál</a:t>
            </a:r>
            <a:r>
              <a:rPr lang="en-US" altLang="en-US" dirty="0"/>
              <a:t> (</a:t>
            </a:r>
            <a:r>
              <a:rPr lang="en-US" altLang="en-US" dirty="0" err="1"/>
              <a:t>obrázek</a:t>
            </a:r>
            <a:r>
              <a:rPr lang="en-US" altLang="en-US" dirty="0"/>
              <a:t>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b="1" i="1" dirty="0"/>
              <a:t>c</a:t>
            </a:r>
            <a:r>
              <a:rPr lang="en-US" altLang="en-US" dirty="0"/>
              <a:t> je </a:t>
            </a:r>
            <a:r>
              <a:rPr lang="en-US" altLang="en-US" dirty="0" err="1"/>
              <a:t>výsledný</a:t>
            </a:r>
            <a:r>
              <a:rPr lang="en-US" altLang="en-US" dirty="0"/>
              <a:t> </a:t>
            </a:r>
            <a:r>
              <a:rPr lang="en-US" altLang="en-US" dirty="0" err="1"/>
              <a:t>koeficient</a:t>
            </a:r>
            <a:r>
              <a:rPr lang="en-US" altLang="en-US" dirty="0"/>
              <a:t> </a:t>
            </a:r>
            <a:r>
              <a:rPr lang="en-US" altLang="en-US" dirty="0" err="1"/>
              <a:t>kvantifikující</a:t>
            </a:r>
            <a:r>
              <a:rPr lang="en-US" altLang="en-US" dirty="0"/>
              <a:t> </a:t>
            </a:r>
            <a:r>
              <a:rPr lang="en-US" altLang="en-US" dirty="0" err="1"/>
              <a:t>korelaci</a:t>
            </a:r>
            <a:r>
              <a:rPr lang="en-US" altLang="en-US" dirty="0"/>
              <a:t> / </a:t>
            </a:r>
            <a:r>
              <a:rPr lang="en-US" altLang="en-US" dirty="0" err="1"/>
              <a:t>podobnost</a:t>
            </a:r>
            <a:r>
              <a:rPr lang="en-US" altLang="en-US" dirty="0"/>
              <a:t> / </a:t>
            </a:r>
            <a:r>
              <a:rPr lang="en-US" altLang="en-US" dirty="0" err="1"/>
              <a:t>sílu</a:t>
            </a:r>
            <a:r>
              <a:rPr lang="en-US" altLang="en-US" dirty="0"/>
              <a:t> </a:t>
            </a:r>
            <a:r>
              <a:rPr lang="en-US" altLang="en-US" dirty="0" err="1"/>
              <a:t>projekce</a:t>
            </a:r>
            <a:endParaRPr lang="en-US" altLang="en-US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We have seen this, it’s boring, it’s all the time the same … </a:t>
            </a:r>
            <a:br>
              <a:rPr lang="en-US" altLang="en-US" b="1" dirty="0">
                <a:solidFill>
                  <a:srgbClr val="FF0000"/>
                </a:solidFill>
              </a:rPr>
            </a:br>
            <a:r>
              <a:rPr lang="en-US" altLang="en-US" b="1" dirty="0">
                <a:solidFill>
                  <a:srgbClr val="FF0000"/>
                </a:solidFill>
              </a:rPr>
              <a:t>SORRY IT REALLY IS</a:t>
            </a:r>
            <a:r>
              <a:rPr lang="cs-CZ" altLang="en-US" b="1" dirty="0">
                <a:solidFill>
                  <a:srgbClr val="FF0000"/>
                </a:solidFill>
              </a:rPr>
              <a:t> !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4301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822" y="3411395"/>
            <a:ext cx="3263007" cy="101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751763" y="2349500"/>
            <a:ext cx="23129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+mn-lt"/>
              </a:rPr>
              <a:t>Stejně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04063" y="1700213"/>
            <a:ext cx="2312987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0" b="1" dirty="0">
                <a:solidFill>
                  <a:srgbClr val="FF0000"/>
                </a:solidFill>
                <a:latin typeface="+mn-lt"/>
              </a:rPr>
              <a:t>}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055618-0B6F-2F49-C316-1BCF5441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43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cs-CZ" dirty="0"/>
              <a:t>obrázku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jednoduchých</a:t>
            </a:r>
            <a:r>
              <a:rPr lang="en-US" dirty="0"/>
              <a:t> </a:t>
            </a:r>
            <a:r>
              <a:rPr lang="en-US" dirty="0" err="1"/>
              <a:t>analytických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 </a:t>
            </a:r>
            <a:r>
              <a:rPr lang="en-US" dirty="0" err="1"/>
              <a:t>demonstraci</a:t>
            </a:r>
            <a:r>
              <a:rPr lang="en-US" dirty="0"/>
              <a:t> </a:t>
            </a:r>
            <a:r>
              <a:rPr lang="en-US" dirty="0" err="1"/>
              <a:t>definujeme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</a:t>
            </a:r>
            <a:r>
              <a:rPr lang="en-US" dirty="0" err="1"/>
              <a:t>obrázky</a:t>
            </a:r>
            <a:r>
              <a:rPr lang="en-US" dirty="0"/>
              <a:t> o </a:t>
            </a:r>
            <a:r>
              <a:rPr lang="en-US" dirty="0" err="1"/>
              <a:t>velikosti</a:t>
            </a:r>
            <a:r>
              <a:rPr lang="en-US" dirty="0"/>
              <a:t> 100 x 100 </a:t>
            </a:r>
            <a:r>
              <a:rPr lang="en-US" dirty="0" err="1"/>
              <a:t>pixelů</a:t>
            </a:r>
            <a:r>
              <a:rPr lang="en-US" dirty="0"/>
              <a:t>.</a:t>
            </a:r>
          </a:p>
          <a:p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změnit</a:t>
            </a:r>
            <a:r>
              <a:rPr lang="en-US" dirty="0"/>
              <a:t> </a:t>
            </a:r>
            <a:r>
              <a:rPr lang="en-US" dirty="0" err="1"/>
              <a:t>barevnou</a:t>
            </a:r>
            <a:r>
              <a:rPr lang="en-US" dirty="0"/>
              <a:t> </a:t>
            </a:r>
            <a:r>
              <a:rPr lang="en-US" dirty="0" err="1"/>
              <a:t>mapu</a:t>
            </a:r>
            <a:r>
              <a:rPr lang="en-US" dirty="0"/>
              <a:t>, </a:t>
            </a:r>
            <a:r>
              <a:rPr lang="en-US" dirty="0" err="1"/>
              <a:t>abychom</a:t>
            </a:r>
            <a:r>
              <a:rPr lang="en-US" dirty="0"/>
              <a:t> </a:t>
            </a:r>
            <a:r>
              <a:rPr lang="en-US" dirty="0" err="1"/>
              <a:t>byli</a:t>
            </a:r>
            <a:r>
              <a:rPr lang="en-US" dirty="0"/>
              <a:t> </a:t>
            </a:r>
            <a:r>
              <a:rPr lang="en-US" dirty="0" err="1"/>
              <a:t>schopni</a:t>
            </a:r>
            <a:r>
              <a:rPr lang="en-US" dirty="0"/>
              <a:t> </a:t>
            </a:r>
            <a:r>
              <a:rPr lang="en-US" dirty="0" err="1"/>
              <a:t>vizualizovat</a:t>
            </a:r>
            <a:r>
              <a:rPr lang="en-US" dirty="0"/>
              <a:t> </a:t>
            </a:r>
            <a:r>
              <a:rPr lang="en-US" dirty="0" err="1"/>
              <a:t>kladná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záporná</a:t>
            </a:r>
            <a:r>
              <a:rPr lang="en-US" dirty="0"/>
              <a:t> </a:t>
            </a:r>
            <a:r>
              <a:rPr lang="en-US" dirty="0" err="1"/>
              <a:t>čísla</a:t>
            </a:r>
            <a:r>
              <a:rPr lang="en-US" dirty="0"/>
              <a:t>.  </a:t>
            </a:r>
          </a:p>
          <a:p>
            <a:r>
              <a:rPr lang="cs-CZ" dirty="0"/>
              <a:t>Stejnosměrný a</a:t>
            </a:r>
            <a:r>
              <a:rPr lang="en-US" dirty="0" err="1"/>
              <a:t>nalytický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i="1" dirty="0"/>
              <a:t>a[</a:t>
            </a:r>
            <a:r>
              <a:rPr lang="en-US" i="1" dirty="0" err="1"/>
              <a:t>k,l</a:t>
            </a:r>
            <a:r>
              <a:rPr lang="en-US" i="1" dirty="0"/>
              <a:t>] = 1:</a:t>
            </a:r>
            <a:r>
              <a:rPr lang="en-US" dirty="0"/>
              <a:t> </a:t>
            </a:r>
            <a:r>
              <a:rPr lang="en-US" dirty="0" err="1"/>
              <a:t>nejhloupější</a:t>
            </a:r>
            <a:r>
              <a:rPr lang="en-US" dirty="0"/>
              <a:t>, ale stále </a:t>
            </a:r>
            <a:r>
              <a:rPr lang="en-US" dirty="0" err="1"/>
              <a:t>schopný</a:t>
            </a:r>
            <a:r>
              <a:rPr lang="en-US" dirty="0"/>
              <a:t> </a:t>
            </a:r>
            <a:r>
              <a:rPr lang="en-US" dirty="0" err="1"/>
              <a:t>určit</a:t>
            </a:r>
            <a:r>
              <a:rPr lang="en-US" dirty="0"/>
              <a:t> </a:t>
            </a:r>
            <a:r>
              <a:rPr lang="en-US" dirty="0" err="1"/>
              <a:t>průměrný</a:t>
            </a:r>
            <a:r>
              <a:rPr lang="en-US" dirty="0"/>
              <a:t> </a:t>
            </a:r>
            <a:r>
              <a:rPr lang="en-US" dirty="0" err="1"/>
              <a:t>jas</a:t>
            </a:r>
            <a:r>
              <a:rPr lang="en-US" dirty="0"/>
              <a:t> v </a:t>
            </a:r>
            <a:r>
              <a:rPr lang="en-US" dirty="0" err="1"/>
              <a:t>obrázku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#dc_image_analysis</a:t>
            </a:r>
          </a:p>
          <a:p>
            <a:r>
              <a:rPr lang="en-US" dirty="0" err="1"/>
              <a:t>Analýza</a:t>
            </a:r>
            <a:r>
              <a:rPr lang="en-US" dirty="0"/>
              <a:t> s </a:t>
            </a:r>
            <a:r>
              <a:rPr lang="en-US" dirty="0" err="1"/>
              <a:t>kosinem</a:t>
            </a:r>
            <a:r>
              <a:rPr lang="en-US" dirty="0"/>
              <a:t> </a:t>
            </a:r>
            <a:r>
              <a:rPr lang="en-US" dirty="0" err="1"/>
              <a:t>běžícím</a:t>
            </a:r>
            <a:r>
              <a:rPr lang="en-US" dirty="0"/>
              <a:t> v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směru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Kosinus</a:t>
            </a:r>
            <a:r>
              <a:rPr lang="en-US" dirty="0"/>
              <a:t> v </a:t>
            </a:r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cs-CZ" dirty="0"/>
              <a:t>řadě</a:t>
            </a:r>
            <a:r>
              <a:rPr lang="en-US" dirty="0"/>
              <a:t> – 1 </a:t>
            </a:r>
            <a:r>
              <a:rPr lang="cs-CZ" dirty="0"/>
              <a:t>periody</a:t>
            </a:r>
            <a:r>
              <a:rPr lang="en-US" dirty="0"/>
              <a:t>,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řady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stejné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Kosinus</a:t>
            </a:r>
            <a:r>
              <a:rPr lang="en-US" dirty="0"/>
              <a:t> v </a:t>
            </a:r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cs-CZ" dirty="0"/>
              <a:t>řadě</a:t>
            </a:r>
            <a:r>
              <a:rPr lang="en-US" dirty="0"/>
              <a:t> – 2 </a:t>
            </a:r>
            <a:r>
              <a:rPr lang="en-US" dirty="0" err="1"/>
              <a:t>periody</a:t>
            </a:r>
            <a:r>
              <a:rPr lang="en-US" dirty="0"/>
              <a:t>,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řady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stejné</a:t>
            </a:r>
            <a:endParaRPr lang="cs-CZ" dirty="0"/>
          </a:p>
          <a:p>
            <a:pPr lvl="1"/>
            <a:r>
              <a:rPr lang="en-US" dirty="0" err="1"/>
              <a:t>Podobně</a:t>
            </a:r>
            <a:r>
              <a:rPr lang="en-US" dirty="0"/>
              <a:t> pro </a:t>
            </a:r>
            <a:r>
              <a:rPr lang="en-US" dirty="0" err="1"/>
              <a:t>kosiny</a:t>
            </a:r>
            <a:r>
              <a:rPr lang="en-US" dirty="0"/>
              <a:t>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sloupci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sloupce</a:t>
            </a:r>
            <a:r>
              <a:rPr lang="en-US" dirty="0"/>
              <a:t> </a:t>
            </a:r>
            <a:r>
              <a:rPr lang="en-US" dirty="0" err="1"/>
              <a:t>stejné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cosine_analysis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936" y="4442404"/>
            <a:ext cx="2448272" cy="58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97" y="5115210"/>
            <a:ext cx="2358751" cy="55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6221026"/>
            <a:ext cx="2520280" cy="5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44" y="6169042"/>
            <a:ext cx="2626096" cy="64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DAB86B-7F4D-37A5-0C38-2D9663926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44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41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B95333-82B2-56DE-E757-BC565D49F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45</a:t>
            </a:fld>
            <a:r>
              <a:rPr lang="cs-CZ" dirty="0"/>
              <a:t> / 83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BD94EA-A408-25BC-293F-561DB7C48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296" y="121383"/>
            <a:ext cx="6963824" cy="208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F9DBD8-D14C-9118-CC11-C70B0206C715}"/>
              </a:ext>
            </a:extLst>
          </p:cNvPr>
          <p:cNvSpPr txBox="1"/>
          <p:nvPr/>
        </p:nvSpPr>
        <p:spPr>
          <a:xfrm>
            <a:off x="0" y="74988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000" b="1" u="sng" dirty="0">
                <a:latin typeface="+mn-lt"/>
              </a:rPr>
              <a:t>Analýza pomocí stejnosměrných signálů (DC):</a:t>
            </a: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8EF6CC-8C20-D4C0-F566-DD06E026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2361834"/>
            <a:ext cx="6958088" cy="208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CFCFCE-E28F-29E4-9C63-FE270A227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4593109"/>
            <a:ext cx="6963824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36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4A9A8-16E6-F130-34CF-18352605B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407BDC-FAF9-763A-B290-743B273BD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46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A8066E-BC53-562A-48E8-E3EEC3D1FD0B}"/>
              </a:ext>
            </a:extLst>
          </p:cNvPr>
          <p:cNvSpPr txBox="1"/>
          <p:nvPr/>
        </p:nvSpPr>
        <p:spPr>
          <a:xfrm>
            <a:off x="263352" y="548680"/>
            <a:ext cx="748883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Analýza pomocí cosinů v řádcích</a:t>
            </a:r>
            <a:br>
              <a:rPr lang="cs-CZ" sz="2400" b="1" u="sng" dirty="0">
                <a:latin typeface="+mn-lt"/>
              </a:rPr>
            </a:br>
            <a:r>
              <a:rPr lang="cs-CZ" sz="2000" b="1" u="sng" dirty="0">
                <a:latin typeface="+mn-lt"/>
              </a:rPr>
              <a:t>(1 perioda cosinu – </a:t>
            </a:r>
            <a:r>
              <a:rPr lang="cs-CZ" sz="2000" b="1" u="sng" dirty="0">
                <a:solidFill>
                  <a:srgbClr val="FF0000"/>
                </a:solidFill>
                <a:latin typeface="+mn-lt"/>
              </a:rPr>
              <a:t>kladná</a:t>
            </a:r>
            <a:r>
              <a:rPr lang="cs-CZ" sz="2000" b="1" u="sng" dirty="0">
                <a:latin typeface="+mn-lt"/>
              </a:rPr>
              <a:t> / </a:t>
            </a:r>
            <a:r>
              <a:rPr lang="cs-CZ" sz="2000" b="1" u="sng" dirty="0">
                <a:solidFill>
                  <a:srgbClr val="1436CA"/>
                </a:solidFill>
                <a:latin typeface="+mn-lt"/>
              </a:rPr>
              <a:t>záporná</a:t>
            </a:r>
            <a:r>
              <a:rPr lang="cs-CZ" sz="2000" b="1" u="sng" dirty="0">
                <a:latin typeface="+mn-lt"/>
              </a:rPr>
              <a:t> část)</a:t>
            </a:r>
            <a:r>
              <a:rPr lang="cs-CZ" sz="2400" b="1" u="sng" dirty="0">
                <a:latin typeface="+mn-lt"/>
              </a:rPr>
              <a:t>:</a:t>
            </a:r>
            <a:endParaRPr lang="cs-CZ" sz="2000" b="1" u="sng" dirty="0">
              <a:latin typeface="+mn-lt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0A2B84-A031-5CA1-08A5-4DE50E2B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20" y="116632"/>
            <a:ext cx="6791736" cy="208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D1991C9-DB58-21C6-76D6-8A1F426D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24" y="2385000"/>
            <a:ext cx="6963824" cy="208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DF8845C-6514-7F16-F492-29E1D948A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4653368"/>
            <a:ext cx="6791736" cy="2088000"/>
          </a:xfrm>
          <a:prstGeom prst="rect">
            <a:avLst/>
          </a:prstGeom>
        </p:spPr>
      </p:pic>
      <p:pic>
        <p:nvPicPr>
          <p:cNvPr id="16" name="Obrázek 15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CB16D22E-F616-F46A-71FF-3D5843AC9C9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284984"/>
            <a:ext cx="1728192" cy="63394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Obrázek 16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A37428FB-A2BD-A37C-8709-EDA27115721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5531355"/>
            <a:ext cx="1728192" cy="63394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9" name="Obrázek 18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CBE4CA8F-BB9C-410E-828B-2AD2FEDB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284984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Obrázek 20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380EA45B-D2EC-E876-A22C-405638872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20" y="5531354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Obrázek 21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5A6C70FB-E1C4-5122-8447-869A3A29807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44" y="1085357"/>
            <a:ext cx="1764000" cy="61545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3622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8392E-DC27-F53B-F7C1-7BDF094F5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74C7D72-ACE6-2443-1EBC-08B13F9C6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47</a:t>
            </a:fld>
            <a:r>
              <a:rPr lang="cs-CZ" dirty="0"/>
              <a:t> / 83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AD1204-C420-9CB3-950B-411806A3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20" y="116632"/>
            <a:ext cx="6791736" cy="208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4818CD-279A-642F-4F72-87CA843CB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2385000"/>
            <a:ext cx="6791736" cy="208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BE7EAF2-788E-53E5-C1DC-1AFF82AE5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4635437"/>
            <a:ext cx="6963824" cy="20880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375A968-6F9B-F158-1CD2-C88D4B7C253B}"/>
              </a:ext>
            </a:extLst>
          </p:cNvPr>
          <p:cNvSpPr txBox="1"/>
          <p:nvPr/>
        </p:nvSpPr>
        <p:spPr>
          <a:xfrm>
            <a:off x="263352" y="548680"/>
            <a:ext cx="748883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Analýza pomocí cosinů v řádcích</a:t>
            </a:r>
            <a:br>
              <a:rPr lang="cs-CZ" sz="2400" b="1" u="sng" dirty="0">
                <a:latin typeface="+mn-lt"/>
              </a:rPr>
            </a:br>
            <a:r>
              <a:rPr lang="cs-CZ" sz="2000" b="1" u="sng" dirty="0">
                <a:latin typeface="+mn-lt"/>
              </a:rPr>
              <a:t>(2 periody cosinu – </a:t>
            </a:r>
            <a:r>
              <a:rPr lang="cs-CZ" sz="2000" b="1" u="sng" dirty="0">
                <a:solidFill>
                  <a:srgbClr val="FF0000"/>
                </a:solidFill>
                <a:latin typeface="+mn-lt"/>
              </a:rPr>
              <a:t>kladná</a:t>
            </a:r>
            <a:r>
              <a:rPr lang="cs-CZ" sz="2000" b="1" u="sng" dirty="0">
                <a:latin typeface="+mn-lt"/>
              </a:rPr>
              <a:t> / </a:t>
            </a:r>
            <a:r>
              <a:rPr lang="cs-CZ" sz="2000" b="1" u="sng" dirty="0">
                <a:solidFill>
                  <a:srgbClr val="1436CA"/>
                </a:solidFill>
                <a:latin typeface="+mn-lt"/>
              </a:rPr>
              <a:t>záporná</a:t>
            </a:r>
            <a:r>
              <a:rPr lang="cs-CZ" sz="2000" b="1" u="sng" dirty="0">
                <a:latin typeface="+mn-lt"/>
              </a:rPr>
              <a:t> část)</a:t>
            </a:r>
            <a:r>
              <a:rPr lang="cs-CZ" sz="2400" b="1" u="sng" dirty="0">
                <a:latin typeface="+mn-lt"/>
              </a:rPr>
              <a:t>:</a:t>
            </a:r>
            <a:endParaRPr lang="cs-CZ" sz="2000" b="1" u="sng" dirty="0">
              <a:latin typeface="+mn-lt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14" name="Obrázek 13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2A86C3A0-6A9A-A1C9-2FD8-97EBD9263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20" y="5531354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Obrázek 14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9D2D7812-C0CB-F026-E1EE-D06048240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284984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Obrázek 15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B8C8A10D-9449-D3F4-059F-12B5436BB173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52" y="5555880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Obrázek 16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7BCF8E55-CF3E-C945-71B5-F06E1B2E5FC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289019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Obrázek 17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FB262F7F-D313-0F19-E3B9-EDE6C3845F7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016299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6329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CE11-2E06-3A3C-C8BA-9DB9BCBEB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21C2151-CB2B-E3E9-E960-6A4666123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48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A896C1-CEC3-9869-C630-98A833774CE3}"/>
              </a:ext>
            </a:extLst>
          </p:cNvPr>
          <p:cNvSpPr txBox="1"/>
          <p:nvPr/>
        </p:nvSpPr>
        <p:spPr>
          <a:xfrm>
            <a:off x="263352" y="548680"/>
            <a:ext cx="748883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Analýza pomocí cosinů ve sloupcích</a:t>
            </a:r>
            <a:br>
              <a:rPr lang="cs-CZ" sz="2400" b="1" u="sng" dirty="0">
                <a:latin typeface="+mn-lt"/>
              </a:rPr>
            </a:br>
            <a:r>
              <a:rPr lang="cs-CZ" sz="2000" b="1" u="sng" dirty="0">
                <a:latin typeface="+mn-lt"/>
              </a:rPr>
              <a:t>(1 perioda cosinu – </a:t>
            </a:r>
            <a:r>
              <a:rPr lang="cs-CZ" sz="2000" b="1" u="sng" dirty="0">
                <a:solidFill>
                  <a:srgbClr val="FF0000"/>
                </a:solidFill>
                <a:latin typeface="+mn-lt"/>
              </a:rPr>
              <a:t>kladná</a:t>
            </a:r>
            <a:r>
              <a:rPr lang="cs-CZ" sz="2000" b="1" u="sng" dirty="0">
                <a:latin typeface="+mn-lt"/>
              </a:rPr>
              <a:t> / </a:t>
            </a:r>
            <a:r>
              <a:rPr lang="cs-CZ" sz="2000" b="1" u="sng" dirty="0">
                <a:solidFill>
                  <a:srgbClr val="1436CA"/>
                </a:solidFill>
                <a:latin typeface="+mn-lt"/>
              </a:rPr>
              <a:t>záporná</a:t>
            </a:r>
            <a:r>
              <a:rPr lang="cs-CZ" sz="2000" b="1" u="sng" dirty="0">
                <a:latin typeface="+mn-lt"/>
              </a:rPr>
              <a:t> část)</a:t>
            </a:r>
            <a:r>
              <a:rPr lang="cs-CZ" sz="2400" b="1" u="sng" dirty="0">
                <a:latin typeface="+mn-lt"/>
              </a:rPr>
              <a:t>:</a:t>
            </a:r>
            <a:endParaRPr lang="cs-CZ" sz="2000" b="1" u="sng" dirty="0">
              <a:latin typeface="+mn-lt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5741B8-2272-14BD-EEE2-F17E0EEE2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20" y="188640"/>
            <a:ext cx="6791736" cy="208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3E7376-EB76-BA91-8B65-70FAB720B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24" y="2421004"/>
            <a:ext cx="6963824" cy="208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CDF3F3-6183-3B84-653A-4EB3B0E9A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4669376"/>
            <a:ext cx="6791736" cy="2088000"/>
          </a:xfrm>
          <a:prstGeom prst="rect">
            <a:avLst/>
          </a:prstGeom>
        </p:spPr>
      </p:pic>
      <p:pic>
        <p:nvPicPr>
          <p:cNvPr id="13" name="Obrázek 12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B1AAE9D4-50E9-AABB-77BC-6FC695887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9070" y="5389834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Obrázek 13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54917DEB-61EE-AD60-B790-9DFE9AA34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5270" y="3194458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Obrázek 14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0EBA6065-DE97-5837-ECCE-F065CCD64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8530" y="3196982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Obrázek 15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68C27591-1218-A25D-7E68-EA33B44C3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74755" y="962094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Obrázek 16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373127FD-EAC4-C90A-4C42-357D897E7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5270" y="5460830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20074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7195-9FB3-1311-23C9-137FCBC81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D5A9CC0-A727-3073-6617-7D376C2A0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49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EEB383-E0B5-A237-AE0C-EF3D43581D02}"/>
              </a:ext>
            </a:extLst>
          </p:cNvPr>
          <p:cNvSpPr txBox="1"/>
          <p:nvPr/>
        </p:nvSpPr>
        <p:spPr>
          <a:xfrm>
            <a:off x="263352" y="548680"/>
            <a:ext cx="748883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Analýza pomocí cosinů ve sloupcích</a:t>
            </a:r>
            <a:br>
              <a:rPr lang="cs-CZ" sz="2400" b="1" u="sng" dirty="0">
                <a:latin typeface="+mn-lt"/>
              </a:rPr>
            </a:br>
            <a:r>
              <a:rPr lang="cs-CZ" sz="2000" b="1" u="sng" dirty="0">
                <a:latin typeface="+mn-lt"/>
              </a:rPr>
              <a:t>(2 periody cosinu – </a:t>
            </a:r>
            <a:r>
              <a:rPr lang="cs-CZ" sz="2000" b="1" u="sng" dirty="0">
                <a:solidFill>
                  <a:srgbClr val="FF0000"/>
                </a:solidFill>
                <a:latin typeface="+mn-lt"/>
              </a:rPr>
              <a:t>kladná</a:t>
            </a:r>
            <a:r>
              <a:rPr lang="cs-CZ" sz="2000" b="1" u="sng" dirty="0">
                <a:latin typeface="+mn-lt"/>
              </a:rPr>
              <a:t> / </a:t>
            </a:r>
            <a:r>
              <a:rPr lang="cs-CZ" sz="2000" b="1" u="sng" dirty="0">
                <a:solidFill>
                  <a:srgbClr val="1436CA"/>
                </a:solidFill>
                <a:latin typeface="+mn-lt"/>
              </a:rPr>
              <a:t>záporná</a:t>
            </a:r>
            <a:r>
              <a:rPr lang="cs-CZ" sz="2000" b="1" u="sng" dirty="0">
                <a:latin typeface="+mn-lt"/>
              </a:rPr>
              <a:t> část)</a:t>
            </a:r>
            <a:r>
              <a:rPr lang="cs-CZ" sz="2400" b="1" u="sng" dirty="0">
                <a:latin typeface="+mn-lt"/>
              </a:rPr>
              <a:t>:</a:t>
            </a:r>
            <a:endParaRPr lang="cs-CZ" sz="2000" b="1" u="sng" dirty="0">
              <a:latin typeface="+mn-lt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26B821-C0DE-164E-5B74-727A5633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20" y="188640"/>
            <a:ext cx="6791736" cy="208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29284C-51C0-44CA-6569-3C837BA6D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696" y="2421004"/>
            <a:ext cx="6791736" cy="208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1F44EF-4A59-187D-1E25-C0EE1088B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4653368"/>
            <a:ext cx="6963824" cy="2088000"/>
          </a:xfrm>
          <a:prstGeom prst="rect">
            <a:avLst/>
          </a:prstGeom>
        </p:spPr>
      </p:pic>
      <p:pic>
        <p:nvPicPr>
          <p:cNvPr id="13" name="Obrázek 12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ACBEBC0E-ACCD-D0E6-7CEF-18DFE23A6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9070" y="5389834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Obrázek 13" descr="Obsah obrázku Barevnost, Grafika, nachový, umění&#10;&#10;Popis byl vytvořen automaticky">
            <a:extLst>
              <a:ext uri="{FF2B5EF4-FFF2-40B4-BE49-F238E27FC236}">
                <a16:creationId xmlns:a16="http://schemas.microsoft.com/office/drawing/2014/main" id="{549500D8-81C4-47E4-D63F-CD486773D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5270" y="3194458"/>
            <a:ext cx="1728000" cy="5410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Obrázek 15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A6557D20-50FB-795C-001D-01163353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9422" y="5363058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Obrázek 16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DE959F70-5112-F282-06A2-BE7C83528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3022" y="3098286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Obrázek 17" descr="Obsah obrázku Grafika, nachový, Purpurová, fialka&#10;&#10;Popis byl vytvořen automaticky">
            <a:extLst>
              <a:ext uri="{FF2B5EF4-FFF2-40B4-BE49-F238E27FC236}">
                <a16:creationId xmlns:a16="http://schemas.microsoft.com/office/drawing/2014/main" id="{A8D3FA17-800F-6FA9-22ED-E5B3927E8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4978" y="909098"/>
            <a:ext cx="1764000" cy="647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4751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Reprezentace</a:t>
            </a:r>
            <a:r>
              <a:rPr lang="en-US" altLang="en-US" dirty="0"/>
              <a:t> </a:t>
            </a:r>
            <a:r>
              <a:rPr lang="cs-CZ" altLang="en-US" dirty="0"/>
              <a:t>obrázku</a:t>
            </a:r>
            <a:r>
              <a:rPr lang="en-US" altLang="en-US" dirty="0"/>
              <a:t> </a:t>
            </a:r>
            <a:r>
              <a:rPr lang="en-US" altLang="en-US" dirty="0" err="1"/>
              <a:t>jako</a:t>
            </a:r>
            <a:r>
              <a:rPr lang="en-US" altLang="en-US" dirty="0"/>
              <a:t> </a:t>
            </a:r>
            <a:r>
              <a:rPr lang="en-US" altLang="en-US" dirty="0" err="1"/>
              <a:t>matice</a:t>
            </a:r>
            <a:endParaRPr lang="en-US" altLang="en-US" dirty="0"/>
          </a:p>
        </p:txBody>
      </p:sp>
      <p:pic>
        <p:nvPicPr>
          <p:cNvPr id="7170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6792"/>
            <a:ext cx="9139237" cy="6854826"/>
          </a:xfrm>
        </p:spPr>
      </p:pic>
      <p:cxnSp>
        <p:nvCxnSpPr>
          <p:cNvPr id="7" name="Přímá spojnice 6"/>
          <p:cNvCxnSpPr/>
          <p:nvPr/>
        </p:nvCxnSpPr>
        <p:spPr>
          <a:xfrm flipV="1">
            <a:off x="1974850" y="3287169"/>
            <a:ext cx="3240087" cy="8651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1974850" y="4295230"/>
            <a:ext cx="3240087" cy="2089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606424" y="3287168"/>
            <a:ext cx="0" cy="309721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55586" y="4295230"/>
            <a:ext cx="349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6" name="Přímá spojnice se šipkou 15"/>
          <p:cNvCxnSpPr/>
          <p:nvPr/>
        </p:nvCxnSpPr>
        <p:spPr>
          <a:xfrm flipH="1">
            <a:off x="1163636" y="6641555"/>
            <a:ext cx="3063875" cy="95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2344736" y="6641555"/>
            <a:ext cx="3508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L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13" y="1700808"/>
            <a:ext cx="5832648" cy="143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i="1" dirty="0"/>
              <a:t>x[</a:t>
            </a:r>
            <a:r>
              <a:rPr lang="en-US" i="1" dirty="0" err="1"/>
              <a:t>k,l</a:t>
            </a:r>
            <a:r>
              <a:rPr lang="en-US" i="1" dirty="0"/>
              <a:t>]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"</a:t>
            </a:r>
            <a:r>
              <a:rPr lang="en-US" dirty="0" err="1"/>
              <a:t>obrazové</a:t>
            </a:r>
            <a:r>
              <a:rPr lang="en-US" dirty="0"/>
              <a:t> </a:t>
            </a:r>
            <a:r>
              <a:rPr lang="en-US" dirty="0" err="1"/>
              <a:t>prvky</a:t>
            </a:r>
            <a:r>
              <a:rPr lang="en-US" dirty="0"/>
              <a:t>" – </a:t>
            </a:r>
            <a:r>
              <a:rPr lang="en-US" b="1" dirty="0" err="1"/>
              <a:t>pixely</a:t>
            </a:r>
            <a:endParaRPr lang="en-US" b="1" dirty="0"/>
          </a:p>
          <a:p>
            <a:pPr fontAlgn="auto">
              <a:spcAft>
                <a:spcPts val="0"/>
              </a:spcAft>
            </a:pPr>
            <a:r>
              <a:rPr lang="en-US" dirty="0" err="1"/>
              <a:t>Horizontální</a:t>
            </a:r>
            <a:r>
              <a:rPr lang="en-US" dirty="0"/>
              <a:t> </a:t>
            </a:r>
            <a:r>
              <a:rPr lang="en-US" dirty="0" err="1"/>
              <a:t>rozměr</a:t>
            </a:r>
            <a:r>
              <a:rPr lang="cs-CZ" dirty="0"/>
              <a:t> </a:t>
            </a:r>
            <a:r>
              <a:rPr lang="en-US" dirty="0"/>
              <a:t>– </a:t>
            </a:r>
            <a:r>
              <a:rPr lang="en-US" b="1" i="1" dirty="0">
                <a:solidFill>
                  <a:srgbClr val="1436CA"/>
                </a:solidFill>
              </a:rPr>
              <a:t>K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cs-CZ" b="1" dirty="0">
                <a:solidFill>
                  <a:srgbClr val="1436CA"/>
                </a:solidFill>
              </a:rPr>
              <a:t>řad</a:t>
            </a:r>
            <a:endParaRPr lang="en-US" b="1" dirty="0">
              <a:solidFill>
                <a:srgbClr val="1436CA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cs-CZ" dirty="0"/>
              <a:t>Vertikální</a:t>
            </a:r>
            <a:r>
              <a:rPr lang="en-US" dirty="0"/>
              <a:t> </a:t>
            </a:r>
            <a:r>
              <a:rPr lang="en-US" dirty="0" err="1"/>
              <a:t>rozměr</a:t>
            </a:r>
            <a:r>
              <a:rPr lang="en-US" dirty="0"/>
              <a:t> – </a:t>
            </a:r>
            <a:r>
              <a:rPr lang="en-US" b="1" i="1" dirty="0">
                <a:solidFill>
                  <a:srgbClr val="1436CA"/>
                </a:solidFill>
              </a:rPr>
              <a:t>L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cs-CZ" b="1" dirty="0">
                <a:solidFill>
                  <a:srgbClr val="1436CA"/>
                </a:solidFill>
              </a:rPr>
              <a:t>sloupců</a:t>
            </a:r>
            <a:endParaRPr lang="en-US" b="1" dirty="0">
              <a:solidFill>
                <a:srgbClr val="1436CA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A8265F-E392-B5A4-ABA2-0B2BF9AC4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34" y="2060848"/>
            <a:ext cx="27860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Analýza</a:t>
            </a:r>
            <a:r>
              <a:rPr lang="en-US" dirty="0"/>
              <a:t> s </a:t>
            </a:r>
            <a:r>
              <a:rPr lang="en-US" dirty="0" err="1"/>
              <a:t>kosinusy</a:t>
            </a:r>
            <a:r>
              <a:rPr lang="en-US" dirty="0"/>
              <a:t> v </a:t>
            </a:r>
            <a:r>
              <a:rPr lang="en-US" dirty="0" err="1"/>
              <a:t>obou</a:t>
            </a:r>
            <a:r>
              <a:rPr lang="en-US" dirty="0"/>
              <a:t> </a:t>
            </a:r>
            <a:r>
              <a:rPr lang="en-US" dirty="0" err="1"/>
              <a:t>směrech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5688632"/>
          </a:xfrm>
        </p:spPr>
        <p:txBody>
          <a:bodyPr>
            <a:normAutofit/>
          </a:bodyPr>
          <a:lstStyle/>
          <a:p>
            <a:r>
              <a:rPr lang="en-US" dirty="0" err="1"/>
              <a:t>Dosud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viděli</a:t>
            </a:r>
            <a:r>
              <a:rPr lang="en-US" dirty="0"/>
              <a:t> </a:t>
            </a:r>
            <a:r>
              <a:rPr lang="en-US" dirty="0" err="1"/>
              <a:t>kosinus</a:t>
            </a:r>
            <a:r>
              <a:rPr lang="en-US" dirty="0"/>
              <a:t>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směru</a:t>
            </a:r>
            <a:r>
              <a:rPr lang="en-US" dirty="0"/>
              <a:t> </a:t>
            </a:r>
            <a:r>
              <a:rPr lang="en-US" dirty="0" err="1"/>
              <a:t>zvlášť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</a:p>
          <a:p>
            <a:endParaRPr lang="en-US" sz="5200" dirty="0"/>
          </a:p>
          <a:p>
            <a:r>
              <a:rPr lang="cs-CZ" dirty="0"/>
              <a:t>Ale můžeme také běžet s oběma tak, že zařídíme závislost argumentu na obou </a:t>
            </a:r>
            <a:r>
              <a:rPr lang="cs-CZ" b="1" i="1" dirty="0"/>
              <a:t>k</a:t>
            </a:r>
            <a:r>
              <a:rPr lang="cs-CZ" dirty="0"/>
              <a:t> a </a:t>
            </a:r>
            <a:r>
              <a:rPr lang="cs-CZ" b="1" i="1" dirty="0"/>
              <a:t>l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cos_both_directions</a:t>
            </a:r>
            <a:endParaRPr lang="en-US" dirty="0">
              <a:solidFill>
                <a:srgbClr val="FF0000"/>
              </a:solidFill>
            </a:endParaRPr>
          </a:p>
          <a:p>
            <a:endParaRPr lang="en-US" sz="1100" dirty="0"/>
          </a:p>
          <a:p>
            <a:r>
              <a:rPr lang="en-US" dirty="0" err="1"/>
              <a:t>Můžeme</a:t>
            </a:r>
            <a:r>
              <a:rPr lang="en-US" dirty="0"/>
              <a:t> to </a:t>
            </a:r>
            <a:r>
              <a:rPr lang="en-US" dirty="0" err="1"/>
              <a:t>zobecnit</a:t>
            </a:r>
            <a:r>
              <a:rPr lang="en-US" dirty="0"/>
              <a:t> </a:t>
            </a:r>
            <a:r>
              <a:rPr lang="en-US" dirty="0" err="1"/>
              <a:t>na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cs-CZ" dirty="0"/>
              <a:t>kde</a:t>
            </a:r>
            <a:r>
              <a:rPr lang="en-US" dirty="0"/>
              <a:t> </a:t>
            </a:r>
          </a:p>
          <a:p>
            <a:pPr lvl="1"/>
            <a:r>
              <a:rPr lang="en-US" altLang="en-US" b="1" i="1" dirty="0"/>
              <a:t>m/K</a:t>
            </a:r>
            <a:r>
              <a:rPr lang="en-US" altLang="en-US" b="1" dirty="0"/>
              <a:t> </a:t>
            </a:r>
            <a:r>
              <a:rPr lang="en-US" altLang="en-US" dirty="0"/>
              <a:t>– je </a:t>
            </a:r>
            <a:r>
              <a:rPr lang="en-US" altLang="en-US" dirty="0" err="1"/>
              <a:t>normalizovaná</a:t>
            </a:r>
            <a:r>
              <a:rPr lang="en-US" altLang="en-US" dirty="0"/>
              <a:t> </a:t>
            </a:r>
            <a:r>
              <a:rPr lang="cs-CZ" altLang="en-US" dirty="0"/>
              <a:t>vodorovná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endParaRPr lang="cs-CZ" altLang="en-US" dirty="0"/>
          </a:p>
          <a:p>
            <a:pPr lvl="1"/>
            <a:r>
              <a:rPr lang="cs-CZ" altLang="en-US" b="1" i="1" dirty="0"/>
              <a:t>n/L</a:t>
            </a:r>
            <a:r>
              <a:rPr lang="cs-CZ" altLang="en-US" b="1" dirty="0"/>
              <a:t> </a:t>
            </a:r>
            <a:r>
              <a:rPr lang="cs-CZ" altLang="en-US" dirty="0"/>
              <a:t>– </a:t>
            </a:r>
            <a:r>
              <a:rPr lang="en-US" altLang="en-US" dirty="0"/>
              <a:t>je </a:t>
            </a:r>
            <a:r>
              <a:rPr lang="en-US" altLang="en-US" dirty="0" err="1"/>
              <a:t>normalizovaná</a:t>
            </a:r>
            <a:r>
              <a:rPr lang="en-US" altLang="en-US" dirty="0"/>
              <a:t> </a:t>
            </a:r>
            <a:r>
              <a:rPr lang="cs-CZ" altLang="en-US" dirty="0"/>
              <a:t>svislá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endParaRPr lang="en-US" dirty="0"/>
          </a:p>
        </p:txBody>
      </p:sp>
      <p:pic>
        <p:nvPicPr>
          <p:cNvPr id="6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103711"/>
            <a:ext cx="270986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346376"/>
            <a:ext cx="41021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15" y="4814094"/>
            <a:ext cx="57277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11088D37-5BB9-C694-52ED-3527D9E62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50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54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2A8D-FA1E-D4F1-13EB-DFAFE6DA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D65D3E1-A751-ED5D-9408-4A9636E57C1E}"/>
              </a:ext>
            </a:extLst>
          </p:cNvPr>
          <p:cNvSpPr txBox="1"/>
          <p:nvPr/>
        </p:nvSpPr>
        <p:spPr>
          <a:xfrm>
            <a:off x="0" y="260648"/>
            <a:ext cx="12192000" cy="152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cs-CZ" sz="2800" b="1" u="sng" dirty="0">
                <a:latin typeface="+mn-lt"/>
              </a:rPr>
              <a:t>Analýza pomocí cosinů v obou směrech</a:t>
            </a:r>
            <a:br>
              <a:rPr lang="cs-CZ" sz="2800" b="1" u="sng" dirty="0">
                <a:latin typeface="+mn-lt"/>
              </a:rPr>
            </a:br>
            <a:r>
              <a:rPr lang="cs-CZ" sz="2400" b="1" u="sng" dirty="0">
                <a:latin typeface="+mn-lt"/>
              </a:rPr>
              <a:t>(1 perioda cosinu – </a:t>
            </a:r>
            <a:r>
              <a:rPr lang="cs-CZ" sz="2400" b="1" u="sng" dirty="0">
                <a:solidFill>
                  <a:srgbClr val="FF0000"/>
                </a:solidFill>
                <a:latin typeface="+mn-lt"/>
              </a:rPr>
              <a:t>kladná</a:t>
            </a:r>
            <a:r>
              <a:rPr lang="cs-CZ" sz="2400" b="1" u="sng" dirty="0">
                <a:latin typeface="+mn-lt"/>
              </a:rPr>
              <a:t> / </a:t>
            </a:r>
            <a:r>
              <a:rPr lang="cs-CZ" sz="2400" b="1" u="sng" dirty="0">
                <a:solidFill>
                  <a:srgbClr val="1436CA"/>
                </a:solidFill>
                <a:latin typeface="+mn-lt"/>
              </a:rPr>
              <a:t>záporná</a:t>
            </a:r>
            <a:r>
              <a:rPr lang="cs-CZ" sz="2400" b="1" u="sng" dirty="0">
                <a:latin typeface="+mn-lt"/>
              </a:rPr>
              <a:t> část)</a:t>
            </a:r>
            <a:r>
              <a:rPr lang="cs-CZ" sz="2800" b="1" u="sng" dirty="0">
                <a:latin typeface="+mn-lt"/>
              </a:rPr>
              <a:t>:</a:t>
            </a:r>
            <a:endParaRPr lang="cs-CZ" sz="2400" b="1" u="sng" dirty="0">
              <a:latin typeface="+mn-lt"/>
            </a:endParaRPr>
          </a:p>
          <a:p>
            <a:pPr>
              <a:spcAft>
                <a:spcPts val="600"/>
              </a:spcAft>
            </a:pPr>
            <a:endParaRPr lang="cs-CZ" sz="1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575DED-A10A-C078-BB47-1F570C65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901400"/>
            <a:ext cx="11520000" cy="3759848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3F645186-AB8C-E470-6DA0-B9453946D495}"/>
              </a:ext>
            </a:extLst>
          </p:cNvPr>
          <p:cNvCxnSpPr/>
          <p:nvPr/>
        </p:nvCxnSpPr>
        <p:spPr>
          <a:xfrm>
            <a:off x="1847528" y="2060848"/>
            <a:ext cx="0" cy="324036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83EC5C6-5267-FDBD-EFFA-6B7CA1E90084}"/>
              </a:ext>
            </a:extLst>
          </p:cNvPr>
          <p:cNvCxnSpPr/>
          <p:nvPr/>
        </p:nvCxnSpPr>
        <p:spPr>
          <a:xfrm>
            <a:off x="2927648" y="2060848"/>
            <a:ext cx="0" cy="324036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F67214A6-CBE7-DA8D-0849-33A03DC7D3EA}"/>
              </a:ext>
            </a:extLst>
          </p:cNvPr>
          <p:cNvCxnSpPr>
            <a:cxnSpLocks/>
          </p:cNvCxnSpPr>
          <p:nvPr/>
        </p:nvCxnSpPr>
        <p:spPr>
          <a:xfrm rot="16200000">
            <a:off x="6257840" y="3267160"/>
            <a:ext cx="0" cy="32040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328187A-E13C-39FF-7824-C3868203A1BB}"/>
              </a:ext>
            </a:extLst>
          </p:cNvPr>
          <p:cNvCxnSpPr>
            <a:cxnSpLocks/>
          </p:cNvCxnSpPr>
          <p:nvPr/>
        </p:nvCxnSpPr>
        <p:spPr>
          <a:xfrm rot="16200000">
            <a:off x="6257840" y="2763104"/>
            <a:ext cx="0" cy="32040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104E4150-ECD8-2C96-08F6-D6E651166F2B}"/>
              </a:ext>
            </a:extLst>
          </p:cNvPr>
          <p:cNvCxnSpPr>
            <a:cxnSpLocks/>
          </p:cNvCxnSpPr>
          <p:nvPr/>
        </p:nvCxnSpPr>
        <p:spPr>
          <a:xfrm rot="16200000">
            <a:off x="6257840" y="2331056"/>
            <a:ext cx="0" cy="32040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393F11D5-4535-3CCA-3168-8B899C868ADF}"/>
              </a:ext>
            </a:extLst>
          </p:cNvPr>
          <p:cNvCxnSpPr>
            <a:cxnSpLocks/>
          </p:cNvCxnSpPr>
          <p:nvPr/>
        </p:nvCxnSpPr>
        <p:spPr>
          <a:xfrm rot="16200000">
            <a:off x="6257840" y="1827000"/>
            <a:ext cx="0" cy="32040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CCDA16E1-1EA4-4CCB-B2A8-E176A366F612}"/>
              </a:ext>
            </a:extLst>
          </p:cNvPr>
          <p:cNvCxnSpPr>
            <a:cxnSpLocks/>
          </p:cNvCxnSpPr>
          <p:nvPr/>
        </p:nvCxnSpPr>
        <p:spPr>
          <a:xfrm rot="16200000">
            <a:off x="6257840" y="1394952"/>
            <a:ext cx="0" cy="32040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6A61CAAD-7588-6058-AA21-3025BB92CC90}"/>
              </a:ext>
            </a:extLst>
          </p:cNvPr>
          <p:cNvCxnSpPr>
            <a:cxnSpLocks/>
          </p:cNvCxnSpPr>
          <p:nvPr/>
        </p:nvCxnSpPr>
        <p:spPr>
          <a:xfrm rot="16200000">
            <a:off x="6257840" y="892401"/>
            <a:ext cx="0" cy="320400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83DA851-AF2B-1193-0C2D-A9FDA3884869}"/>
              </a:ext>
            </a:extLst>
          </p:cNvPr>
          <p:cNvSpPr txBox="1"/>
          <p:nvPr/>
        </p:nvSpPr>
        <p:spPr>
          <a:xfrm>
            <a:off x="767414" y="5647346"/>
            <a:ext cx="3240351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cs-CZ" sz="2000" b="1" dirty="0">
                <a:latin typeface="+mn-lt"/>
              </a:rPr>
              <a:t>3 periody cosinu</a:t>
            </a:r>
            <a:br>
              <a:rPr lang="cs-CZ" sz="2000" b="1" dirty="0">
                <a:latin typeface="+mn-lt"/>
              </a:rPr>
            </a:br>
            <a:r>
              <a:rPr lang="cs-CZ" sz="2000" b="1" dirty="0">
                <a:latin typeface="+mn-lt"/>
              </a:rPr>
              <a:t>vodorovně (řádkově)</a:t>
            </a:r>
            <a:endParaRPr lang="cs-CZ" sz="1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3497BF3-7C93-64F0-A652-2E3E57158231}"/>
              </a:ext>
            </a:extLst>
          </p:cNvPr>
          <p:cNvSpPr txBox="1"/>
          <p:nvPr/>
        </p:nvSpPr>
        <p:spPr>
          <a:xfrm>
            <a:off x="4619134" y="5647346"/>
            <a:ext cx="3240351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cs-CZ" sz="2000" b="1" dirty="0">
                <a:latin typeface="+mn-lt"/>
              </a:rPr>
              <a:t>7 period cosinu</a:t>
            </a:r>
            <a:br>
              <a:rPr lang="cs-CZ" sz="2000" b="1" dirty="0">
                <a:latin typeface="+mn-lt"/>
              </a:rPr>
            </a:br>
            <a:r>
              <a:rPr lang="cs-CZ" sz="2000" b="1" dirty="0">
                <a:latin typeface="+mn-lt"/>
              </a:rPr>
              <a:t>svisle (sloupcově)</a:t>
            </a:r>
            <a:endParaRPr lang="cs-CZ" sz="1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488413EE-D142-2AC3-7402-1000D4E575F7}"/>
              </a:ext>
            </a:extLst>
          </p:cNvPr>
          <p:cNvCxnSpPr>
            <a:cxnSpLocks/>
          </p:cNvCxnSpPr>
          <p:nvPr/>
        </p:nvCxnSpPr>
        <p:spPr>
          <a:xfrm flipV="1">
            <a:off x="8546040" y="2996951"/>
            <a:ext cx="3204000" cy="1366649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BBCF9E18-354A-6E8A-68A7-E7F15112D62D}"/>
              </a:ext>
            </a:extLst>
          </p:cNvPr>
          <p:cNvCxnSpPr>
            <a:cxnSpLocks/>
          </p:cNvCxnSpPr>
          <p:nvPr/>
        </p:nvCxnSpPr>
        <p:spPr>
          <a:xfrm flipV="1">
            <a:off x="8546040" y="2534851"/>
            <a:ext cx="3204000" cy="1366649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26D1834A-31B7-B22F-BEB1-65D8D64E7A0A}"/>
              </a:ext>
            </a:extLst>
          </p:cNvPr>
          <p:cNvCxnSpPr>
            <a:cxnSpLocks/>
          </p:cNvCxnSpPr>
          <p:nvPr/>
        </p:nvCxnSpPr>
        <p:spPr>
          <a:xfrm flipV="1">
            <a:off x="8553208" y="3479741"/>
            <a:ext cx="3204000" cy="1366649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8EAC0DA6-9113-99A5-F0ED-6617E7C2CB0D}"/>
              </a:ext>
            </a:extLst>
          </p:cNvPr>
          <p:cNvCxnSpPr>
            <a:cxnSpLocks/>
          </p:cNvCxnSpPr>
          <p:nvPr/>
        </p:nvCxnSpPr>
        <p:spPr>
          <a:xfrm flipV="1">
            <a:off x="8616280" y="3933055"/>
            <a:ext cx="3133760" cy="136815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82C44F3-413E-03AA-484D-9B63ADA88913}"/>
              </a:ext>
            </a:extLst>
          </p:cNvPr>
          <p:cNvCxnSpPr>
            <a:cxnSpLocks/>
          </p:cNvCxnSpPr>
          <p:nvPr/>
        </p:nvCxnSpPr>
        <p:spPr>
          <a:xfrm flipV="1">
            <a:off x="8537316" y="2095810"/>
            <a:ext cx="3133760" cy="136815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964E1087-1F70-2095-1DFA-4F8763968279}"/>
              </a:ext>
            </a:extLst>
          </p:cNvPr>
          <p:cNvCxnSpPr>
            <a:cxnSpLocks/>
          </p:cNvCxnSpPr>
          <p:nvPr/>
        </p:nvCxnSpPr>
        <p:spPr>
          <a:xfrm flipV="1">
            <a:off x="8530148" y="2072751"/>
            <a:ext cx="2147952" cy="932831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ABFE2093-0E05-7F56-8212-7B136DAB7364}"/>
              </a:ext>
            </a:extLst>
          </p:cNvPr>
          <p:cNvCxnSpPr>
            <a:cxnSpLocks/>
          </p:cNvCxnSpPr>
          <p:nvPr/>
        </p:nvCxnSpPr>
        <p:spPr>
          <a:xfrm flipV="1">
            <a:off x="9651484" y="4408853"/>
            <a:ext cx="2098556" cy="876369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696C337C-4A3E-B9E6-5E2D-9AAB53723FCC}"/>
              </a:ext>
            </a:extLst>
          </p:cNvPr>
          <p:cNvCxnSpPr>
            <a:cxnSpLocks/>
          </p:cNvCxnSpPr>
          <p:nvPr/>
        </p:nvCxnSpPr>
        <p:spPr>
          <a:xfrm flipV="1">
            <a:off x="10821640" y="4877945"/>
            <a:ext cx="935568" cy="394227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3FB88B41-E0FC-59BD-633E-10A7D921DB17}"/>
              </a:ext>
            </a:extLst>
          </p:cNvPr>
          <p:cNvCxnSpPr>
            <a:cxnSpLocks/>
          </p:cNvCxnSpPr>
          <p:nvPr/>
        </p:nvCxnSpPr>
        <p:spPr>
          <a:xfrm flipV="1">
            <a:off x="8572944" y="2117670"/>
            <a:ext cx="935568" cy="394227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C96E6144-3C4A-490A-D3F5-ACA8DAEA334E}"/>
              </a:ext>
            </a:extLst>
          </p:cNvPr>
          <p:cNvSpPr txBox="1"/>
          <p:nvPr/>
        </p:nvSpPr>
        <p:spPr>
          <a:xfrm>
            <a:off x="8184236" y="5652844"/>
            <a:ext cx="4007763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cs-CZ" b="1" dirty="0">
                <a:latin typeface="+mn-lt"/>
              </a:rPr>
              <a:t>3 periody cosinu vodorovně (řádkově)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+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7 period cosinu svisle (sloupcově)</a:t>
            </a:r>
            <a:endParaRPr lang="cs-CZ" sz="11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90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Jaké</a:t>
            </a:r>
            <a:r>
              <a:rPr lang="en-US" altLang="en-US" dirty="0"/>
              <a:t> </a:t>
            </a:r>
            <a:r>
              <a:rPr lang="en-US" altLang="en-US" dirty="0" err="1"/>
              <a:t>jsou</a:t>
            </a:r>
            <a:r>
              <a:rPr lang="en-US" altLang="en-US" dirty="0"/>
              <a:t> </a:t>
            </a:r>
            <a:r>
              <a:rPr lang="en-US" altLang="en-US" dirty="0" err="1"/>
              <a:t>rozumné</a:t>
            </a:r>
            <a:r>
              <a:rPr lang="en-US" altLang="en-US" dirty="0"/>
              <a:t> </a:t>
            </a:r>
            <a:r>
              <a:rPr lang="en-US" altLang="en-US" dirty="0" err="1"/>
              <a:t>rozsahy</a:t>
            </a:r>
            <a:r>
              <a:rPr lang="en-US" altLang="en-US" dirty="0"/>
              <a:t> </a:t>
            </a:r>
            <a:r>
              <a:rPr lang="en-US" altLang="en-US" dirty="0" err="1"/>
              <a:t>frekvencí</a:t>
            </a:r>
            <a:r>
              <a:rPr lang="cs-CZ" altLang="en-US" dirty="0"/>
              <a:t>?</a:t>
            </a:r>
            <a:endParaRPr lang="en-US" altLang="en-US" dirty="0"/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en-US" dirty="0"/>
              <a:t>Pro </a:t>
            </a:r>
            <a:r>
              <a:rPr lang="pt-BR" altLang="en-US" b="1" dirty="0"/>
              <a:t>m/K</a:t>
            </a:r>
            <a:r>
              <a:rPr lang="pt-BR" altLang="en-US" dirty="0"/>
              <a:t> a </a:t>
            </a:r>
            <a:r>
              <a:rPr lang="pt-BR" altLang="en-US" b="1" dirty="0"/>
              <a:t>n/L</a:t>
            </a:r>
            <a:r>
              <a:rPr lang="pt-BR" altLang="en-US" dirty="0"/>
              <a:t> jsou hodnoty </a:t>
            </a:r>
            <a:r>
              <a:rPr lang="pt-BR" altLang="en-US" b="1" dirty="0"/>
              <a:t>0 ... 1/2 </a:t>
            </a:r>
            <a:r>
              <a:rPr lang="cs-CZ" altLang="en-US" dirty="0"/>
              <a:t>OK</a:t>
            </a:r>
            <a:endParaRPr lang="en-US" altLang="en-US" dirty="0"/>
          </a:p>
          <a:p>
            <a:r>
              <a:rPr lang="en-US" altLang="en-US" i="1" dirty="0" err="1"/>
              <a:t>Hodnota</a:t>
            </a:r>
            <a:r>
              <a:rPr lang="en-US" altLang="en-US" i="1" dirty="0"/>
              <a:t> = 1/2 </a:t>
            </a:r>
            <a:r>
              <a:rPr lang="en-US" altLang="en-US" dirty="0" err="1"/>
              <a:t>povede</a:t>
            </a:r>
            <a:r>
              <a:rPr lang="en-US" altLang="en-US" dirty="0"/>
              <a:t> k </a:t>
            </a:r>
            <a:r>
              <a:rPr lang="en-US" altLang="en-US" dirty="0" err="1"/>
              <a:t>nejrychleji</a:t>
            </a:r>
            <a:r>
              <a:rPr lang="en-US" altLang="en-US" dirty="0"/>
              <a:t> se </a:t>
            </a:r>
            <a:r>
              <a:rPr lang="en-US" altLang="en-US" dirty="0" err="1"/>
              <a:t>měnícímu</a:t>
            </a:r>
            <a:r>
              <a:rPr lang="en-US" altLang="en-US" dirty="0"/>
              <a:t> </a:t>
            </a:r>
            <a:r>
              <a:rPr lang="en-US" altLang="en-US" dirty="0" err="1"/>
              <a:t>kosinovému</a:t>
            </a:r>
            <a:r>
              <a:rPr lang="en-US" altLang="en-US" dirty="0"/>
              <a:t> </a:t>
            </a:r>
            <a:r>
              <a:rPr lang="en-US" altLang="en-US" dirty="0" err="1"/>
              <a:t>znaménku</a:t>
            </a:r>
            <a:r>
              <a:rPr lang="en-US" altLang="en-US" dirty="0"/>
              <a:t> v </a:t>
            </a:r>
            <a:r>
              <a:rPr lang="en-US" altLang="en-US" dirty="0" err="1"/>
              <a:t>každém</a:t>
            </a:r>
            <a:r>
              <a:rPr lang="en-US" altLang="en-US" dirty="0"/>
              <a:t> </a:t>
            </a:r>
            <a:r>
              <a:rPr lang="en-US" altLang="en-US" dirty="0" err="1"/>
              <a:t>vzorku</a:t>
            </a:r>
            <a:r>
              <a:rPr lang="en-US" altLang="en-US" dirty="0"/>
              <a:t>: </a:t>
            </a:r>
            <a:r>
              <a:rPr lang="en-US" altLang="en-US" b="1" dirty="0"/>
              <a:t>cos </a:t>
            </a:r>
            <a:r>
              <a:rPr lang="en-US" altLang="en-US" b="1" i="1" dirty="0"/>
              <a:t>(2 </a:t>
            </a:r>
            <a:r>
              <a:rPr lang="el-GR" altLang="en-US" b="1" i="1" dirty="0"/>
              <a:t>π</a:t>
            </a:r>
            <a:r>
              <a:rPr lang="en-US" altLang="en-US" b="1" i="1" dirty="0"/>
              <a:t> ½ k)</a:t>
            </a:r>
            <a:r>
              <a:rPr lang="en-US" altLang="en-US" b="1" dirty="0"/>
              <a:t> = cos </a:t>
            </a:r>
            <a:r>
              <a:rPr lang="en-US" altLang="en-US" b="1" i="1" dirty="0"/>
              <a:t>(</a:t>
            </a:r>
            <a:r>
              <a:rPr lang="el-GR" altLang="en-US" b="1" i="1" dirty="0"/>
              <a:t>π</a:t>
            </a:r>
            <a:r>
              <a:rPr lang="en-US" altLang="en-US" b="1" i="1" dirty="0"/>
              <a:t> k)</a:t>
            </a:r>
          </a:p>
          <a:p>
            <a:r>
              <a:rPr lang="en-US" altLang="en-US" dirty="0"/>
              <a:t>Proto </a:t>
            </a:r>
            <a:r>
              <a:rPr lang="en-US" altLang="en-US" dirty="0" err="1"/>
              <a:t>bychom</a:t>
            </a:r>
            <a:r>
              <a:rPr lang="en-US" altLang="en-US" dirty="0"/>
              <a:t> </a:t>
            </a:r>
            <a:r>
              <a:rPr lang="en-US" altLang="en-US" dirty="0" err="1"/>
              <a:t>měli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cs-CZ" altLang="en-US" dirty="0"/>
              <a:t>omezit</a:t>
            </a:r>
            <a:r>
              <a:rPr lang="en-US" altLang="en-US" dirty="0"/>
              <a:t> </a:t>
            </a:r>
            <a:r>
              <a:rPr lang="en-US" altLang="en-US" b="1" i="1" dirty="0"/>
              <a:t>m</a:t>
            </a:r>
            <a:r>
              <a:rPr lang="en-US" altLang="en-US" dirty="0"/>
              <a:t> </a:t>
            </a:r>
            <a:r>
              <a:rPr lang="cs-CZ" altLang="en-US" dirty="0"/>
              <a:t>na</a:t>
            </a:r>
            <a:r>
              <a:rPr lang="en-US" altLang="en-US" dirty="0"/>
              <a:t> </a:t>
            </a:r>
            <a:r>
              <a:rPr lang="en-US" altLang="en-US" b="1" i="1" dirty="0"/>
              <a:t>0…K/2 </a:t>
            </a:r>
            <a:br>
              <a:rPr lang="en-US" altLang="en-US" dirty="0"/>
            </a:b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en-US" altLang="en-US" b="1" i="1" dirty="0"/>
              <a:t>n</a:t>
            </a:r>
            <a:r>
              <a:rPr lang="en-US" altLang="en-US" dirty="0"/>
              <a:t> </a:t>
            </a:r>
            <a:r>
              <a:rPr lang="cs-CZ" altLang="en-US" dirty="0"/>
              <a:t>na</a:t>
            </a:r>
            <a:r>
              <a:rPr lang="en-US" altLang="en-US" dirty="0"/>
              <a:t> </a:t>
            </a:r>
            <a:r>
              <a:rPr lang="en-US" altLang="en-US" b="1" i="1" dirty="0"/>
              <a:t>0…L/2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509236" y="3216275"/>
            <a:ext cx="0" cy="30956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4156812" y="4224337"/>
            <a:ext cx="3508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5044224" y="6516688"/>
            <a:ext cx="3065463" cy="95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319506" y="6502400"/>
            <a:ext cx="3492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L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72748" y="3279775"/>
            <a:ext cx="3455988" cy="3032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>
                <a:solidFill>
                  <a:schemeClr val="tx1"/>
                </a:solidFill>
              </a:rPr>
              <a:t>x[</a:t>
            </a:r>
            <a:r>
              <a:rPr lang="en-US" sz="2800" i="1" dirty="0" err="1">
                <a:solidFill>
                  <a:schemeClr val="tx1"/>
                </a:solidFill>
              </a:rPr>
              <a:t>k,l</a:t>
            </a:r>
            <a:r>
              <a:rPr lang="en-US" sz="2800" i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8379561" y="4087812"/>
            <a:ext cx="647700" cy="2714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9786086" y="3279775"/>
            <a:ext cx="2051050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>
                <a:solidFill>
                  <a:schemeClr val="tx1"/>
                </a:solidFill>
              </a:rPr>
              <a:t>X[</a:t>
            </a:r>
            <a:r>
              <a:rPr lang="en-US" sz="2800" i="1" dirty="0" err="1">
                <a:solidFill>
                  <a:schemeClr val="tx1"/>
                </a:solidFill>
              </a:rPr>
              <a:t>k,l</a:t>
            </a:r>
            <a:r>
              <a:rPr lang="en-US" sz="2800" i="1" dirty="0">
                <a:solidFill>
                  <a:schemeClr val="tx1"/>
                </a:solidFill>
              </a:rPr>
              <a:t>]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9609873" y="3279775"/>
            <a:ext cx="14288" cy="18002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9092349" y="4811712"/>
            <a:ext cx="6127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</a:t>
            </a:r>
            <a:r>
              <a:rPr lang="en-US" i="1" dirty="0">
                <a:solidFill>
                  <a:srgbClr val="FF0000"/>
                </a:solidFill>
                <a:latin typeface="+mn-lt"/>
              </a:rPr>
              <a:t>/2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1573612" y="5219699"/>
            <a:ext cx="6127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L/2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303486" y="3108324"/>
            <a:ext cx="3302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cxnSp>
        <p:nvCxnSpPr>
          <p:cNvPr id="17" name="Přímá spojnice se šipkou 16"/>
          <p:cNvCxnSpPr/>
          <p:nvPr/>
        </p:nvCxnSpPr>
        <p:spPr>
          <a:xfrm flipV="1">
            <a:off x="9776562" y="5216524"/>
            <a:ext cx="2060575" cy="79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9647974" y="5227637"/>
            <a:ext cx="3286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0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6D3577-CD52-2A53-71DE-53347CCEB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52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84" y="4407191"/>
            <a:ext cx="2189995" cy="712193"/>
          </a:xfrm>
          <a:prstGeom prst="rect">
            <a:avLst/>
          </a:prstGeom>
        </p:spPr>
      </p:pic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623392" y="365125"/>
            <a:ext cx="10730408" cy="1325563"/>
          </a:xfrm>
        </p:spPr>
        <p:txBody>
          <a:bodyPr/>
          <a:lstStyle/>
          <a:p>
            <a:r>
              <a:rPr lang="en-US" altLang="en-US" dirty="0" err="1"/>
              <a:t>Poznámky</a:t>
            </a:r>
            <a:r>
              <a:rPr lang="en-US" altLang="en-US" dirty="0"/>
              <a:t> k 1D</a:t>
            </a:r>
            <a:r>
              <a:rPr lang="cs-CZ" altLang="en-US" dirty="0"/>
              <a:t> </a:t>
            </a:r>
            <a:r>
              <a:rPr lang="en-US" altLang="en-US" dirty="0" err="1"/>
              <a:t>frekvencím</a:t>
            </a:r>
            <a:endParaRPr lang="en-US" altLang="en-US" dirty="0"/>
          </a:p>
        </p:txBody>
      </p:sp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623392" y="1642722"/>
            <a:ext cx="10515600" cy="4771727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en-US" dirty="0"/>
              <a:t>U </a:t>
            </a:r>
            <a:r>
              <a:rPr lang="en-US" altLang="en-US" b="1" dirty="0"/>
              <a:t>1D</a:t>
            </a:r>
            <a:r>
              <a:rPr lang="en-US" altLang="en-US" dirty="0"/>
              <a:t> </a:t>
            </a:r>
            <a:r>
              <a:rPr lang="en-US" altLang="en-US" dirty="0" err="1"/>
              <a:t>signálů</a:t>
            </a:r>
            <a:r>
              <a:rPr lang="en-US" altLang="en-US" dirty="0"/>
              <a:t> je </a:t>
            </a:r>
            <a:r>
              <a:rPr lang="en-US" altLang="en-US" dirty="0" err="1"/>
              <a:t>jedna</a:t>
            </a:r>
            <a:r>
              <a:rPr lang="en-US" altLang="en-US" dirty="0"/>
              <a:t> </a:t>
            </a:r>
            <a:r>
              <a:rPr lang="en-US" altLang="en-US" dirty="0" err="1"/>
              <a:t>osa</a:t>
            </a:r>
            <a:r>
              <a:rPr lang="en-US" altLang="en-US" dirty="0"/>
              <a:t> </a:t>
            </a:r>
            <a:r>
              <a:rPr lang="en-US" altLang="en-US" dirty="0" err="1"/>
              <a:t>obvykle</a:t>
            </a:r>
            <a:r>
              <a:rPr lang="en-US" altLang="en-US" dirty="0"/>
              <a:t> </a:t>
            </a:r>
            <a:r>
              <a:rPr lang="en-US" altLang="en-US" dirty="0" err="1"/>
              <a:t>čas</a:t>
            </a:r>
            <a:r>
              <a:rPr lang="en-US" altLang="en-US" dirty="0"/>
              <a:t> v </a:t>
            </a:r>
            <a:r>
              <a:rPr lang="en-US" altLang="en-US" dirty="0" err="1"/>
              <a:t>sekundách</a:t>
            </a:r>
            <a:endParaRPr lang="en-US" altLang="en-US" dirty="0"/>
          </a:p>
          <a:p>
            <a:pPr>
              <a:spcAft>
                <a:spcPts val="1200"/>
              </a:spcAft>
            </a:pPr>
            <a:r>
              <a:rPr lang="en-US" altLang="en-US" dirty="0"/>
              <a:t>Pro </a:t>
            </a:r>
            <a:r>
              <a:rPr lang="en-US" altLang="en-US" dirty="0" err="1"/>
              <a:t>spojité</a:t>
            </a:r>
            <a:r>
              <a:rPr lang="en-US" altLang="en-US" dirty="0"/>
              <a:t> </a:t>
            </a:r>
            <a:r>
              <a:rPr lang="en-US" altLang="en-US" dirty="0" err="1"/>
              <a:t>časové</a:t>
            </a:r>
            <a:r>
              <a:rPr lang="en-US" altLang="en-US" dirty="0"/>
              <a:t> </a:t>
            </a:r>
            <a:r>
              <a:rPr lang="en-US" altLang="en-US" dirty="0" err="1"/>
              <a:t>signály</a:t>
            </a:r>
            <a:r>
              <a:rPr lang="en-US" altLang="en-US" dirty="0"/>
              <a:t> </a:t>
            </a:r>
            <a:r>
              <a:rPr lang="en-US" altLang="en-US" dirty="0" err="1"/>
              <a:t>definujeme</a:t>
            </a:r>
            <a:r>
              <a:rPr lang="en-US" altLang="en-US" dirty="0"/>
              <a:t> </a:t>
            </a:r>
            <a:r>
              <a:rPr lang="en-US" altLang="en-US" dirty="0" err="1"/>
              <a:t>frekvenci</a:t>
            </a:r>
            <a:r>
              <a:rPr lang="en-US" altLang="en-US" dirty="0"/>
              <a:t> v Hz:   
</a:t>
            </a:r>
            <a:r>
              <a:rPr lang="en-US" altLang="en-US" dirty="0" err="1"/>
              <a:t>Vzorkovací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je </a:t>
            </a:r>
            <a:r>
              <a:rPr lang="en-US" altLang="en-US" dirty="0" err="1"/>
              <a:t>počet</a:t>
            </a:r>
            <a:r>
              <a:rPr lang="en-US" altLang="en-US" dirty="0"/>
              <a:t> </a:t>
            </a:r>
            <a:r>
              <a:rPr lang="en-US" altLang="en-US" dirty="0" err="1"/>
              <a:t>vzorků</a:t>
            </a:r>
            <a:r>
              <a:rPr lang="en-US" altLang="en-US" dirty="0"/>
              <a:t> za </a:t>
            </a:r>
            <a:r>
              <a:rPr lang="en-US" altLang="en-US" dirty="0" err="1"/>
              <a:t>sekundu</a:t>
            </a:r>
            <a:r>
              <a:rPr lang="en-US" altLang="en-US" dirty="0"/>
              <a:t>
</a:t>
            </a:r>
            <a:r>
              <a:rPr lang="en-US" altLang="en-US" dirty="0" err="1"/>
              <a:t>Normalizovaná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je </a:t>
            </a:r>
            <a:r>
              <a:rPr lang="en-US" altLang="en-US" dirty="0" err="1"/>
              <a:t>skutečná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</a:t>
            </a:r>
            <a:r>
              <a:rPr lang="en-US" altLang="en-US" dirty="0" err="1"/>
              <a:t>nad</a:t>
            </a:r>
            <a:r>
              <a:rPr lang="en-US" altLang="en-US" dirty="0"/>
              <a:t> </a:t>
            </a:r>
            <a:r>
              <a:rPr lang="en-US" altLang="en-US" dirty="0" err="1"/>
              <a:t>vzorkovací</a:t>
            </a:r>
            <a:r>
              <a:rPr lang="en-US" altLang="en-US" dirty="0"/>
              <a:t> </a:t>
            </a:r>
            <a:r>
              <a:rPr lang="en-US" altLang="en-US" dirty="0" err="1"/>
              <a:t>frekvencí</a:t>
            </a:r>
            <a:r>
              <a:rPr lang="en-US" altLang="en-US" dirty="0"/>
              <a:t>
V 1D 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analýze</a:t>
            </a:r>
            <a:r>
              <a:rPr lang="en-US" altLang="en-US" dirty="0"/>
              <a:t> </a:t>
            </a:r>
            <a:r>
              <a:rPr lang="en-US" altLang="en-US" dirty="0" err="1"/>
              <a:t>získáme</a:t>
            </a:r>
            <a:r>
              <a:rPr lang="en-US" altLang="en-US" dirty="0"/>
              <a:t> </a:t>
            </a:r>
            <a:r>
              <a:rPr lang="en-US" altLang="en-US" dirty="0" err="1"/>
              <a:t>výsledky</a:t>
            </a:r>
            <a:r>
              <a:rPr lang="en-US" altLang="en-US" dirty="0"/>
              <a:t> – </a:t>
            </a:r>
            <a:r>
              <a:rPr lang="en-US" altLang="en-US" dirty="0" err="1"/>
              <a:t>koeficienty</a:t>
            </a:r>
            <a:r>
              <a:rPr lang="en-US" altLang="en-US" dirty="0"/>
              <a:t> X[k]</a:t>
            </a:r>
            <a:br>
              <a:rPr lang="en-US" altLang="en-US" dirty="0"/>
            </a:br>
            <a:r>
              <a:rPr lang="en-US" altLang="en-US" dirty="0"/>
              <a:t>pro </a:t>
            </a:r>
            <a:r>
              <a:rPr lang="en-US" altLang="en-US" dirty="0" err="1"/>
              <a:t>normalizované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(N je </a:t>
            </a:r>
            <a:r>
              <a:rPr lang="en-US" altLang="en-US" dirty="0" err="1"/>
              <a:t>počet</a:t>
            </a:r>
            <a:r>
              <a:rPr lang="en-US" altLang="en-US" dirty="0"/>
              <a:t> </a:t>
            </a:r>
            <a:r>
              <a:rPr lang="en-US" altLang="en-US" dirty="0" err="1"/>
              <a:t>vzorků</a:t>
            </a:r>
            <a:r>
              <a:rPr lang="en-US" altLang="en-US" dirty="0"/>
              <a:t>)
V </a:t>
            </a:r>
            <a:r>
              <a:rPr lang="en-US" altLang="en-US" dirty="0" err="1"/>
              <a:t>případě</a:t>
            </a:r>
            <a:r>
              <a:rPr lang="en-US" altLang="en-US" dirty="0"/>
              <a:t> </a:t>
            </a:r>
            <a:r>
              <a:rPr lang="en-US" altLang="en-US" dirty="0" err="1"/>
              <a:t>potřeby</a:t>
            </a:r>
            <a:r>
              <a:rPr lang="en-US" altLang="en-US" dirty="0"/>
              <a:t> se </a:t>
            </a:r>
            <a:r>
              <a:rPr lang="en-US" altLang="en-US" b="1" dirty="0" err="1"/>
              <a:t>skutečná</a:t>
            </a:r>
            <a:r>
              <a:rPr lang="en-US" altLang="en-US" b="1" dirty="0"/>
              <a:t> </a:t>
            </a:r>
            <a:r>
              <a:rPr lang="en-US" altLang="en-US" b="1" dirty="0" err="1"/>
              <a:t>frekvence</a:t>
            </a:r>
            <a:r>
              <a:rPr lang="en-US" altLang="en-US" b="1" dirty="0"/>
              <a:t> </a:t>
            </a:r>
            <a:r>
              <a:rPr lang="en-US" altLang="en-US" dirty="0" err="1"/>
              <a:t>získá</a:t>
            </a:r>
            <a:r>
              <a:rPr lang="en-US" altLang="en-US" dirty="0"/>
              <a:t> </a:t>
            </a:r>
            <a:r>
              <a:rPr lang="en-US" altLang="en-US" dirty="0" err="1"/>
              <a:t>denormalizací</a:t>
            </a:r>
            <a:r>
              <a:rPr lang="en-US" altLang="en-US" dirty="0"/>
              <a:t>:</a:t>
            </a:r>
          </a:p>
          <a:p>
            <a:pPr lvl="2">
              <a:spcAft>
                <a:spcPts val="1200"/>
              </a:spcAft>
            </a:pPr>
            <a:r>
              <a:rPr lang="en-US" altLang="en-US" sz="2600" dirty="0"/>
              <a:t> je v [Hz] </a:t>
            </a:r>
            <a:endParaRPr lang="cs-CZ" altLang="en-US" sz="2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2047296"/>
            <a:ext cx="1080120" cy="6646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50" y="2815521"/>
            <a:ext cx="2000109" cy="6134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356" y="3330286"/>
            <a:ext cx="1914603" cy="7121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937" y="5320077"/>
            <a:ext cx="1836714" cy="712194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412F9AD-3C2C-07E7-FF0F-937BD31FA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53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Poznámky</a:t>
            </a:r>
            <a:r>
              <a:rPr lang="en-US" altLang="en-US" dirty="0"/>
              <a:t> k 2D</a:t>
            </a:r>
            <a:r>
              <a:rPr lang="cs-CZ" altLang="en-US" dirty="0"/>
              <a:t> </a:t>
            </a:r>
            <a:r>
              <a:rPr lang="en-US" altLang="en-US" dirty="0" err="1"/>
              <a:t>frekvencím</a:t>
            </a:r>
            <a:endParaRPr lang="en-US" altLang="en-US" dirty="0"/>
          </a:p>
        </p:txBody>
      </p:sp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623392" y="1642722"/>
            <a:ext cx="10515600" cy="52152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altLang="en-US" dirty="0"/>
              <a:t>U </a:t>
            </a:r>
            <a:r>
              <a:rPr lang="pl-PL" altLang="en-US" b="1" dirty="0"/>
              <a:t>2D</a:t>
            </a:r>
            <a:r>
              <a:rPr lang="pl-PL" altLang="en-US" dirty="0"/>
              <a:t> signálů jsou tyto dvě osy rozměry obrazu</a:t>
            </a:r>
            <a:endParaRPr lang="en-US" alt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dirty="0"/>
              <a:t>U </a:t>
            </a:r>
            <a:r>
              <a:rPr lang="en-US" altLang="en-US" dirty="0" err="1"/>
              <a:t>souvislých</a:t>
            </a:r>
            <a:r>
              <a:rPr lang="en-US" altLang="en-US" dirty="0"/>
              <a:t> </a:t>
            </a:r>
            <a:r>
              <a:rPr lang="en-US" altLang="en-US" dirty="0" err="1"/>
              <a:t>obrazů</a:t>
            </a:r>
            <a:r>
              <a:rPr lang="en-US" altLang="en-US" dirty="0"/>
              <a:t> </a:t>
            </a:r>
            <a:r>
              <a:rPr lang="en-US" altLang="en-US" dirty="0" err="1"/>
              <a:t>definujeme</a:t>
            </a:r>
            <a:r>
              <a:rPr lang="en-US" altLang="en-US" dirty="0"/>
              <a:t> </a:t>
            </a:r>
            <a:r>
              <a:rPr lang="en-US" altLang="en-US" dirty="0" err="1"/>
              <a:t>frekvenci</a:t>
            </a:r>
            <a:r>
              <a:rPr lang="en-US" altLang="en-US" dirty="0"/>
              <a:t> </a:t>
            </a:r>
            <a:r>
              <a:rPr lang="en-US" altLang="en-US" dirty="0" err="1"/>
              <a:t>jako</a:t>
            </a:r>
            <a:r>
              <a:rPr lang="en-US" altLang="en-US" dirty="0"/>
              <a:t> </a:t>
            </a:r>
            <a:r>
              <a:rPr lang="en-US" altLang="en-US" dirty="0" err="1"/>
              <a:t>události</a:t>
            </a:r>
            <a:br>
              <a:rPr lang="cs-CZ" altLang="en-US" dirty="0"/>
            </a:b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jednotku</a:t>
            </a:r>
            <a:r>
              <a:rPr lang="en-US" altLang="en-US" dirty="0"/>
              <a:t> </a:t>
            </a:r>
            <a:r>
              <a:rPr lang="en-US" altLang="en-US" dirty="0" err="1"/>
              <a:t>délky</a:t>
            </a:r>
            <a:r>
              <a:rPr lang="en-US" altLang="en-US" dirty="0"/>
              <a:t> – </a:t>
            </a:r>
            <a:r>
              <a:rPr lang="en-US" altLang="en-US" dirty="0" err="1"/>
              <a:t>nejčastěji</a:t>
            </a:r>
            <a:r>
              <a:rPr lang="en-US" altLang="en-US" dirty="0"/>
              <a:t> body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palec</a:t>
            </a:r>
            <a:r>
              <a:rPr lang="en-US" altLang="en-US" dirty="0"/>
              <a:t> (dpi)
</a:t>
            </a:r>
            <a:r>
              <a:rPr lang="en-US" altLang="en-US" dirty="0" err="1"/>
              <a:t>Vzorkovací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je </a:t>
            </a:r>
            <a:r>
              <a:rPr lang="en-US" altLang="en-US" dirty="0" err="1"/>
              <a:t>počet</a:t>
            </a:r>
            <a:r>
              <a:rPr lang="en-US" altLang="en-US" dirty="0"/>
              <a:t> </a:t>
            </a:r>
            <a:r>
              <a:rPr lang="en-US" altLang="en-US" dirty="0" err="1"/>
              <a:t>pixelů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palec</a:t>
            </a:r>
            <a:r>
              <a:rPr lang="en-US" altLang="en-US" dirty="0"/>
              <a:t>
</a:t>
            </a:r>
            <a:r>
              <a:rPr lang="en-US" altLang="en-US" dirty="0" err="1"/>
              <a:t>Normalizovaná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je </a:t>
            </a:r>
            <a:r>
              <a:rPr lang="en-US" altLang="en-US" dirty="0" err="1"/>
              <a:t>skutečná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</a:t>
            </a:r>
            <a:r>
              <a:rPr lang="en-US" altLang="en-US" dirty="0" err="1"/>
              <a:t>nad</a:t>
            </a:r>
            <a:r>
              <a:rPr lang="en-US" altLang="en-US" dirty="0"/>
              <a:t> </a:t>
            </a:r>
            <a:r>
              <a:rPr lang="en-US" altLang="en-US" dirty="0" err="1"/>
              <a:t>vzorkovací</a:t>
            </a:r>
            <a:r>
              <a:rPr lang="en-US" altLang="en-US" dirty="0"/>
              <a:t> </a:t>
            </a:r>
            <a:r>
              <a:rPr lang="en-US" altLang="en-US" dirty="0" err="1"/>
              <a:t>frekvencí</a:t>
            </a:r>
            <a:r>
              <a:rPr lang="en-US" altLang="en-US" dirty="0"/>
              <a:t>
Ve 2D 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analýze</a:t>
            </a:r>
            <a:r>
              <a:rPr lang="en-US" altLang="en-US" dirty="0"/>
              <a:t> </a:t>
            </a:r>
            <a:r>
              <a:rPr lang="en-US" altLang="en-US" dirty="0" err="1"/>
              <a:t>získáme</a:t>
            </a:r>
            <a:r>
              <a:rPr lang="en-US" altLang="en-US" dirty="0"/>
              <a:t> </a:t>
            </a:r>
            <a:r>
              <a:rPr lang="en-US" altLang="en-US" dirty="0" err="1"/>
              <a:t>výsledky</a:t>
            </a:r>
            <a:r>
              <a:rPr lang="en-US" altLang="en-US" dirty="0"/>
              <a:t> – </a:t>
            </a:r>
            <a:r>
              <a:rPr lang="en-US" altLang="en-US" dirty="0" err="1"/>
              <a:t>koeficienty</a:t>
            </a:r>
            <a:r>
              <a:rPr lang="en-US" altLang="en-US" dirty="0"/>
              <a:t> X[</a:t>
            </a:r>
            <a:r>
              <a:rPr lang="en-US" altLang="en-US" dirty="0" err="1"/>
              <a:t>m,n</a:t>
            </a:r>
            <a:r>
              <a:rPr lang="en-US" altLang="en-US" dirty="0"/>
              <a:t>] pro </a:t>
            </a:r>
            <a:r>
              <a:rPr lang="en-US" altLang="en-US" dirty="0" err="1"/>
              <a:t>normalizované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(K je </a:t>
            </a:r>
            <a:r>
              <a:rPr lang="en-US" altLang="en-US" dirty="0" err="1"/>
              <a:t>svislá</a:t>
            </a:r>
            <a:r>
              <a:rPr lang="en-US" altLang="en-US" dirty="0"/>
              <a:t> </a:t>
            </a:r>
            <a:r>
              <a:rPr lang="en-US" altLang="en-US" dirty="0" err="1"/>
              <a:t>velikost</a:t>
            </a:r>
            <a:br>
              <a:rPr lang="cs-CZ" altLang="en-US" dirty="0"/>
            </a:br>
            <a:r>
              <a:rPr lang="en-US" altLang="en-US" dirty="0" err="1"/>
              <a:t>obrazu</a:t>
            </a:r>
            <a:r>
              <a:rPr lang="en-US" altLang="en-US" dirty="0"/>
              <a:t>, L je </a:t>
            </a:r>
            <a:r>
              <a:rPr lang="en-US" altLang="en-US" dirty="0" err="1"/>
              <a:t>vodorovná</a:t>
            </a:r>
            <a:r>
              <a:rPr lang="en-US" altLang="en-US" dirty="0"/>
              <a:t> </a:t>
            </a:r>
            <a:r>
              <a:rPr lang="en-US" altLang="en-US" dirty="0" err="1"/>
              <a:t>velikost</a:t>
            </a:r>
            <a:r>
              <a:rPr lang="en-US" altLang="en-US" dirty="0"/>
              <a:t>)
V </a:t>
            </a:r>
            <a:r>
              <a:rPr lang="en-US" altLang="en-US" dirty="0" err="1"/>
              <a:t>případě</a:t>
            </a:r>
            <a:r>
              <a:rPr lang="en-US" altLang="en-US" dirty="0"/>
              <a:t> </a:t>
            </a:r>
            <a:r>
              <a:rPr lang="en-US" altLang="en-US" dirty="0" err="1"/>
              <a:t>potřeby</a:t>
            </a:r>
            <a:r>
              <a:rPr lang="en-US" altLang="en-US" dirty="0"/>
              <a:t> se </a:t>
            </a:r>
            <a:r>
              <a:rPr lang="en-US" altLang="en-US" dirty="0" err="1"/>
              <a:t>skutečná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v </a:t>
            </a:r>
            <a:r>
              <a:rPr lang="en-US" altLang="en-US" dirty="0" err="1"/>
              <a:t>událostech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palec</a:t>
            </a:r>
            <a:r>
              <a:rPr lang="en-US" altLang="en-US" dirty="0"/>
              <a:t> </a:t>
            </a:r>
            <a:r>
              <a:rPr lang="en-US" altLang="en-US" dirty="0" err="1"/>
              <a:t>získá</a:t>
            </a:r>
            <a:r>
              <a:rPr lang="en-US" altLang="en-US" dirty="0"/>
              <a:t> </a:t>
            </a:r>
            <a:r>
              <a:rPr lang="en-US" altLang="en-US" dirty="0" err="1"/>
              <a:t>denormalizací</a:t>
            </a:r>
            <a:r>
              <a:rPr lang="en-US" altLang="en-US" dirty="0"/>
              <a:t>: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803" y="2184304"/>
            <a:ext cx="1492120" cy="6758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3016673"/>
            <a:ext cx="1758552" cy="6286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927" y="3061330"/>
            <a:ext cx="1986129" cy="7113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142" y="4869669"/>
            <a:ext cx="4514138" cy="6286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345" y="6229339"/>
            <a:ext cx="4883779" cy="628662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DD3EFF-7C3B-A850-F6A3-46F12A54A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54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7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analýzy</a:t>
            </a:r>
            <a:r>
              <a:rPr lang="en-US" dirty="0"/>
              <a:t> s </a:t>
            </a:r>
            <a:r>
              <a:rPr lang="en-US" dirty="0" err="1"/>
              <a:t>kosi</a:t>
            </a:r>
            <a:r>
              <a:rPr lang="cs-CZ" dirty="0" err="1"/>
              <a:t>ny</a:t>
            </a:r>
            <a:r>
              <a:rPr lang="en-US" dirty="0"/>
              <a:t>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Zatím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viděli</a:t>
            </a:r>
            <a:r>
              <a:rPr lang="en-US" dirty="0"/>
              <a:t> </a:t>
            </a:r>
            <a:r>
              <a:rPr lang="en-US" dirty="0" err="1"/>
              <a:t>pěkné</a:t>
            </a:r>
            <a:r>
              <a:rPr lang="en-US" dirty="0"/>
              <a:t> </a:t>
            </a:r>
            <a:r>
              <a:rPr lang="en-US" dirty="0" err="1"/>
              <a:t>výsledky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pracovali</a:t>
            </a:r>
            <a:r>
              <a:rPr lang="en-US" dirty="0"/>
              <a:t> s "</a:t>
            </a:r>
            <a:r>
              <a:rPr lang="en-US" dirty="0" err="1"/>
              <a:t>neznámými</a:t>
            </a:r>
            <a:r>
              <a:rPr lang="en-US" dirty="0"/>
              <a:t>" </a:t>
            </a:r>
            <a:r>
              <a:rPr lang="en-US" dirty="0" err="1"/>
              <a:t>signály</a:t>
            </a:r>
            <a:r>
              <a:rPr lang="en-US" dirty="0"/>
              <a:t> s </a:t>
            </a:r>
            <a:r>
              <a:rPr lang="en-US" dirty="0" err="1"/>
              <a:t>nulovou</a:t>
            </a:r>
            <a:r>
              <a:rPr lang="en-US" dirty="0"/>
              <a:t> </a:t>
            </a:r>
            <a:r>
              <a:rPr lang="en-US" dirty="0" err="1"/>
              <a:t>fází</a:t>
            </a:r>
            <a:r>
              <a:rPr lang="en-US" dirty="0"/>
              <a:t>. </a:t>
            </a:r>
          </a:p>
          <a:p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dojde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změně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, </a:t>
            </a:r>
            <a:r>
              <a:rPr lang="en-US" dirty="0" err="1"/>
              <a:t>narazíme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stejný</a:t>
            </a:r>
            <a:r>
              <a:rPr lang="en-US" dirty="0"/>
              <a:t> </a:t>
            </a:r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u 1D –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podobnosti</a:t>
            </a:r>
            <a:r>
              <a:rPr lang="en-US" dirty="0"/>
              <a:t> (</a:t>
            </a:r>
            <a:r>
              <a:rPr lang="en-US" dirty="0" err="1"/>
              <a:t>korelace</a:t>
            </a:r>
            <a:r>
              <a:rPr lang="en-US" dirty="0"/>
              <a:t>, </a:t>
            </a:r>
            <a:r>
              <a:rPr lang="en-US" dirty="0" err="1"/>
              <a:t>projekce</a:t>
            </a:r>
            <a:r>
              <a:rPr lang="en-US" dirty="0"/>
              <a:t>)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u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podobných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 </a:t>
            </a:r>
            <a:r>
              <a:rPr lang="en-US" dirty="0" err="1"/>
              <a:t>nízké</a:t>
            </a:r>
            <a:r>
              <a:rPr lang="en-US" dirty="0"/>
              <a:t>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cosine_analysis_problem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9D4512-0FA8-A776-4148-2791C4E4E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55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92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31C72-616E-242C-D57E-7725E49C4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93EF9B9-605C-0DEC-25FF-1AFEECD35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56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0EA944B-79CA-3786-64E7-BDAE111974EE}"/>
              </a:ext>
            </a:extLst>
          </p:cNvPr>
          <p:cNvSpPr txBox="1"/>
          <p:nvPr/>
        </p:nvSpPr>
        <p:spPr>
          <a:xfrm>
            <a:off x="263352" y="548680"/>
            <a:ext cx="748883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Problém </a:t>
            </a:r>
            <a:r>
              <a:rPr lang="cs-CZ" sz="2400" b="1" u="sng" dirty="0" err="1">
                <a:latin typeface="+mn-lt"/>
              </a:rPr>
              <a:t>cosinové</a:t>
            </a:r>
            <a:r>
              <a:rPr lang="cs-CZ" sz="2400" b="1" u="sng" dirty="0">
                <a:latin typeface="+mn-lt"/>
              </a:rPr>
              <a:t> analýzy</a:t>
            </a:r>
            <a:br>
              <a:rPr lang="cs-CZ" sz="2400" b="1" u="sng" dirty="0">
                <a:latin typeface="+mn-lt"/>
              </a:rPr>
            </a:br>
            <a:r>
              <a:rPr lang="cs-CZ" sz="2000" b="1" u="sng" dirty="0">
                <a:latin typeface="+mn-lt"/>
              </a:rPr>
              <a:t>(2 periody cosinu – </a:t>
            </a:r>
            <a:r>
              <a:rPr lang="cs-CZ" sz="2000" b="1" u="sng" dirty="0">
                <a:solidFill>
                  <a:srgbClr val="FF0000"/>
                </a:solidFill>
                <a:latin typeface="+mn-lt"/>
              </a:rPr>
              <a:t>kladná</a:t>
            </a:r>
            <a:r>
              <a:rPr lang="cs-CZ" sz="2000" b="1" u="sng" dirty="0">
                <a:latin typeface="+mn-lt"/>
              </a:rPr>
              <a:t> / </a:t>
            </a:r>
            <a:r>
              <a:rPr lang="cs-CZ" sz="2000" b="1" u="sng" dirty="0">
                <a:solidFill>
                  <a:srgbClr val="1436CA"/>
                </a:solidFill>
                <a:latin typeface="+mn-lt"/>
              </a:rPr>
              <a:t>záporná</a:t>
            </a:r>
            <a:r>
              <a:rPr lang="cs-CZ" sz="2000" b="1" u="sng" dirty="0">
                <a:latin typeface="+mn-lt"/>
              </a:rPr>
              <a:t> část)</a:t>
            </a:r>
            <a:r>
              <a:rPr lang="cs-CZ" sz="2400" b="1" u="sng" dirty="0">
                <a:latin typeface="+mn-lt"/>
              </a:rPr>
              <a:t>:</a:t>
            </a:r>
            <a:endParaRPr lang="cs-CZ" sz="2000" b="1" u="sng" dirty="0">
              <a:latin typeface="+mn-lt"/>
            </a:endParaRPr>
          </a:p>
          <a:p>
            <a:pPr>
              <a:spcAft>
                <a:spcPts val="600"/>
              </a:spcAft>
            </a:pP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7117E7-209C-1122-A354-3E14B90EA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176" y="188872"/>
            <a:ext cx="6963824" cy="208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A18D509-B1CB-B875-53E2-EB0F9E606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696" y="2420888"/>
            <a:ext cx="6791736" cy="208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4A3AC7E-2D04-9E27-AD2A-1CF4F6648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4623192"/>
            <a:ext cx="6791736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1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3F880-6560-B115-7180-94818686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61BA9817-F39B-9CB7-12D7-D3354A05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CB913BB7-2289-B83C-3AC8-A6E56703B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1D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vs.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2D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signály</a:t>
            </a: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operace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jednotlivými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pixely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Filtrování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Spektrální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analýza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y</a:t>
            </a:r>
            <a:r>
              <a:rPr lang="en-US" altLang="en-US" dirty="0"/>
              <a:t>
</a:t>
            </a:r>
            <a:r>
              <a:rPr lang="en-US" altLang="en-US" b="1" dirty="0">
                <a:solidFill>
                  <a:srgbClr val="FF0000"/>
                </a:solidFill>
              </a:rPr>
              <a:t>2D </a:t>
            </a:r>
            <a:r>
              <a:rPr lang="en-US" altLang="en-US" b="1" dirty="0" err="1">
                <a:solidFill>
                  <a:srgbClr val="FF0000"/>
                </a:solidFill>
              </a:rPr>
              <a:t>diskrétní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Fourierova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transformace</a:t>
            </a:r>
            <a:r>
              <a:rPr lang="en-US" altLang="en-US" b="1" dirty="0">
                <a:solidFill>
                  <a:srgbClr val="FF0000"/>
                </a:solidFill>
              </a:rPr>
              <a:t> (2D DFT)</a:t>
            </a:r>
            <a:r>
              <a:rPr lang="en-US" altLang="en-US" dirty="0"/>
              <a:t>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kosinová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DCT)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124E81-7135-CB28-7E65-DCE42F9F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57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92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8049" cy="1325563"/>
          </a:xfrm>
        </p:spPr>
        <p:txBody>
          <a:bodyPr/>
          <a:lstStyle/>
          <a:p>
            <a:r>
              <a:rPr lang="fr-FR" dirty="0"/>
              <a:t>2D diskrétní Fourierova transformace – 2D DFT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1090448" cy="4771727"/>
          </a:xfrm>
        </p:spPr>
        <p:txBody>
          <a:bodyPr/>
          <a:lstStyle/>
          <a:p>
            <a:r>
              <a:rPr lang="en-US" dirty="0" err="1"/>
              <a:t>Řešením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(</a:t>
            </a:r>
            <a:r>
              <a:rPr lang="en-US" dirty="0" err="1"/>
              <a:t>opět</a:t>
            </a:r>
            <a:r>
              <a:rPr lang="en-US" dirty="0"/>
              <a:t>) </a:t>
            </a:r>
            <a:r>
              <a:rPr lang="en-US" b="1" dirty="0" err="1"/>
              <a:t>komplexní</a:t>
            </a:r>
            <a:r>
              <a:rPr lang="en-US" dirty="0"/>
              <a:t> </a:t>
            </a:r>
            <a:r>
              <a:rPr lang="en-US" b="1" dirty="0" err="1"/>
              <a:t>exponenciály</a:t>
            </a:r>
            <a:r>
              <a:rPr lang="en-US" b="1" dirty="0"/>
              <a:t> </a:t>
            </a:r>
            <a:r>
              <a:rPr lang="en-US" dirty="0" err="1"/>
              <a:t>obsahující</a:t>
            </a:r>
            <a:r>
              <a:rPr lang="en-US" b="1" dirty="0"/>
              <a:t> </a:t>
            </a:r>
            <a:r>
              <a:rPr lang="en-US" dirty="0"/>
              <a:t>jak </a:t>
            </a:r>
            <a:r>
              <a:rPr lang="en-US" b="1" dirty="0"/>
              <a:t>cos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b="1" dirty="0"/>
              <a:t>sin</a:t>
            </a:r>
            <a:r>
              <a:rPr lang="en-US" dirty="0"/>
              <a:t> </a:t>
            </a:r>
            <a:r>
              <a:rPr lang="en-US" dirty="0" err="1"/>
              <a:t>složku</a:t>
            </a:r>
            <a:r>
              <a:rPr lang="en-US" dirty="0"/>
              <a:t> </a:t>
            </a:r>
          </a:p>
          <a:p>
            <a:r>
              <a:rPr lang="en-US" dirty="0"/>
              <a:t>Z 1D DFT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b="1" dirty="0"/>
              <a:t>2D DFT</a:t>
            </a:r>
          </a:p>
          <a:p>
            <a:endParaRPr lang="en-US" dirty="0"/>
          </a:p>
          <a:p>
            <a:pPr marL="0" indent="0">
              <a:buNone/>
              <a:defRPr/>
            </a:pPr>
            <a:r>
              <a:rPr lang="en-US" dirty="0" err="1"/>
              <a:t>kde</a:t>
            </a:r>
            <a:endParaRPr lang="cs-CZ" dirty="0"/>
          </a:p>
          <a:p>
            <a:pPr>
              <a:defRPr/>
            </a:pPr>
            <a:r>
              <a:rPr lang="cs-CZ" b="1" i="1" dirty="0" err="1"/>
              <a:t>k,l</a:t>
            </a:r>
            <a:r>
              <a:rPr lang="cs-CZ" b="1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indexy</a:t>
            </a:r>
            <a:r>
              <a:rPr lang="en-US" dirty="0"/>
              <a:t> </a:t>
            </a:r>
            <a:r>
              <a:rPr lang="en-US" dirty="0" err="1"/>
              <a:t>vstupních</a:t>
            </a:r>
            <a:r>
              <a:rPr lang="en-US" dirty="0"/>
              <a:t> </a:t>
            </a:r>
            <a:r>
              <a:rPr lang="en-US" dirty="0" err="1"/>
              <a:t>pixelů</a:t>
            </a:r>
            <a:endParaRPr lang="cs-CZ" dirty="0"/>
          </a:p>
          <a:p>
            <a:pPr>
              <a:defRPr/>
            </a:pPr>
            <a:r>
              <a:rPr lang="cs-CZ" b="1" i="1" dirty="0" err="1"/>
              <a:t>m,n</a:t>
            </a:r>
            <a:r>
              <a:rPr lang="cs-CZ" b="1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indexy</a:t>
            </a:r>
            <a:r>
              <a:rPr lang="en-US" dirty="0"/>
              <a:t> </a:t>
            </a:r>
            <a:r>
              <a:rPr lang="en-US" dirty="0" err="1"/>
              <a:t>četností</a:t>
            </a:r>
            <a:r>
              <a:rPr lang="en-US" dirty="0"/>
              <a:t> </a:t>
            </a:r>
            <a:r>
              <a:rPr lang="en-US" dirty="0" err="1"/>
              <a:t>výsledných</a:t>
            </a:r>
            <a:r>
              <a:rPr lang="en-US" dirty="0"/>
              <a:t> </a:t>
            </a:r>
            <a:r>
              <a:rPr lang="en-US" dirty="0" err="1"/>
              <a:t>koeficientů</a:t>
            </a:r>
            <a:r>
              <a:rPr lang="en-US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m,n</a:t>
            </a:r>
            <a:r>
              <a:rPr lang="en-US" b="1" i="1" dirty="0"/>
              <a:t>]</a:t>
            </a:r>
            <a:endParaRPr lang="cs-CZ" b="1" i="1" dirty="0"/>
          </a:p>
          <a:p>
            <a:pPr>
              <a:defRPr/>
            </a:pPr>
            <a:r>
              <a:rPr lang="cs-CZ" b="1" i="1" dirty="0"/>
              <a:t>m/K</a:t>
            </a:r>
            <a:r>
              <a:rPr lang="cs-CZ" b="1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normalizované</a:t>
            </a:r>
            <a:r>
              <a:rPr lang="en-US" dirty="0"/>
              <a:t> </a:t>
            </a:r>
            <a:r>
              <a:rPr lang="cs-CZ" dirty="0"/>
              <a:t>vodorovné</a:t>
            </a:r>
            <a:r>
              <a:rPr lang="en-US" dirty="0"/>
              <a:t> </a:t>
            </a:r>
            <a:r>
              <a:rPr lang="en-US" dirty="0" err="1"/>
              <a:t>frekvence</a:t>
            </a:r>
            <a:endParaRPr lang="cs-CZ" dirty="0"/>
          </a:p>
          <a:p>
            <a:pPr>
              <a:defRPr/>
            </a:pPr>
            <a:r>
              <a:rPr lang="cs-CZ" b="1" i="1" dirty="0"/>
              <a:t>n/L</a:t>
            </a:r>
            <a:r>
              <a:rPr lang="cs-CZ" b="1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normalizované</a:t>
            </a:r>
            <a:r>
              <a:rPr lang="en-US" dirty="0"/>
              <a:t> </a:t>
            </a:r>
            <a:r>
              <a:rPr lang="cs-CZ" dirty="0"/>
              <a:t>svislé</a:t>
            </a:r>
            <a:r>
              <a:rPr lang="en-US" dirty="0"/>
              <a:t> </a:t>
            </a:r>
            <a:r>
              <a:rPr lang="en-US" dirty="0" err="1"/>
              <a:t>frekvence</a:t>
            </a:r>
            <a:endParaRPr lang="cs-CZ" dirty="0"/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numpy.fft.fft2</a:t>
            </a:r>
            <a:r>
              <a:rPr lang="en-US" dirty="0"/>
              <a:t>, </a:t>
            </a:r>
            <a:r>
              <a:rPr lang="cs-CZ" dirty="0"/>
              <a:t>p</a:t>
            </a:r>
            <a:r>
              <a:rPr lang="en-US" dirty="0" err="1"/>
              <a:t>odívejme</a:t>
            </a:r>
            <a:r>
              <a:rPr lang="en-US" dirty="0"/>
              <a:t> se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několik</a:t>
            </a:r>
            <a:r>
              <a:rPr lang="en-US" dirty="0"/>
              <a:t> </a:t>
            </a:r>
            <a:r>
              <a:rPr lang="cs-CZ" dirty="0"/>
              <a:t>př.</a:t>
            </a:r>
            <a:r>
              <a:rPr lang="en-US" dirty="0"/>
              <a:t> </a:t>
            </a:r>
            <a:r>
              <a:rPr lang="en-US" dirty="0" err="1"/>
              <a:t>provedených</a:t>
            </a:r>
            <a:r>
              <a:rPr lang="en-US" dirty="0"/>
              <a:t> "</a:t>
            </a:r>
            <a:r>
              <a:rPr lang="en-US" dirty="0" err="1"/>
              <a:t>ručně</a:t>
            </a:r>
            <a:r>
              <a:rPr lang="en-US" dirty="0"/>
              <a:t>"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3140968"/>
            <a:ext cx="2774061" cy="811130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6240016" y="3410802"/>
            <a:ext cx="647700" cy="2714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23" y="3175499"/>
            <a:ext cx="4240226" cy="77659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71CED3-CEF9-A189-A876-CC1A35221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58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30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#2d_dft_examples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090448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Vizualizace</a:t>
            </a:r>
            <a:r>
              <a:rPr lang="en-US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k,l</a:t>
            </a:r>
            <a:r>
              <a:rPr lang="en-US" b="1" i="1" dirty="0"/>
              <a:t>]</a:t>
            </a:r>
            <a:r>
              <a:rPr lang="en-US" dirty="0"/>
              <a:t> </a:t>
            </a:r>
            <a:r>
              <a:rPr lang="pt-BR" dirty="0"/>
              <a:t>a reálné i imaginární části</a:t>
            </a:r>
            <a:r>
              <a:rPr lang="cs-CZ" dirty="0"/>
              <a:t> </a:t>
            </a:r>
            <a:r>
              <a:rPr lang="en-US" b="1" i="1" dirty="0"/>
              <a:t>a[</a:t>
            </a:r>
            <a:r>
              <a:rPr lang="en-US" b="1" i="1" dirty="0" err="1"/>
              <a:t>k,l</a:t>
            </a:r>
            <a:r>
              <a:rPr lang="en-US" b="1" i="1" dirty="0"/>
              <a:t>]</a:t>
            </a:r>
            <a:r>
              <a:rPr lang="en-US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k,l</a:t>
            </a:r>
            <a:r>
              <a:rPr lang="en-US" b="1" i="1" dirty="0"/>
              <a:t>] a[</a:t>
            </a:r>
            <a:r>
              <a:rPr lang="en-US" b="1" i="1" dirty="0" err="1"/>
              <a:t>k,l</a:t>
            </a:r>
            <a:r>
              <a:rPr lang="en-US" b="1" i="1" dirty="0"/>
              <a:t>]</a:t>
            </a:r>
            <a:endParaRPr lang="en-US" b="1" dirty="0"/>
          </a:p>
          <a:p>
            <a:r>
              <a:rPr lang="en-US" b="1" dirty="0"/>
              <a:t>m=0, n=0</a:t>
            </a:r>
            <a:r>
              <a:rPr lang="en-US" dirty="0"/>
              <a:t> – 2D DFT </a:t>
            </a:r>
            <a:r>
              <a:rPr lang="en-US" dirty="0" err="1"/>
              <a:t>vypočítá</a:t>
            </a:r>
            <a:r>
              <a:rPr lang="en-US" dirty="0"/>
              <a:t> </a:t>
            </a:r>
            <a:r>
              <a:rPr lang="en-US" dirty="0" err="1"/>
              <a:t>součet</a:t>
            </a:r>
            <a:r>
              <a:rPr lang="en-US" dirty="0"/>
              <a:t> </a:t>
            </a:r>
            <a:r>
              <a:rPr lang="en-US" dirty="0" err="1"/>
              <a:t>všech</a:t>
            </a:r>
            <a:r>
              <a:rPr lang="en-US" dirty="0"/>
              <a:t> </a:t>
            </a:r>
            <a:r>
              <a:rPr lang="en-US" dirty="0" err="1"/>
              <a:t>pixelů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m=0, n=1</a:t>
            </a:r>
            <a:r>
              <a:rPr lang="en-US" dirty="0"/>
              <a:t> – 2D DFT se </a:t>
            </a:r>
            <a:r>
              <a:rPr lang="en-US" dirty="0" err="1"/>
              <a:t>degraduje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součet</a:t>
            </a:r>
            <a:r>
              <a:rPr lang="en-US" dirty="0"/>
              <a:t> 1D DFT v </a:t>
            </a:r>
            <a:r>
              <a:rPr lang="en-US" dirty="0" err="1"/>
              <a:t>řádcích</a:t>
            </a:r>
            <a:r>
              <a:rPr lang="en-US" dirty="0"/>
              <a:t> (1 </a:t>
            </a:r>
            <a:r>
              <a:rPr lang="en-US" dirty="0" err="1"/>
              <a:t>otočení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cs-CZ" dirty="0" err="1"/>
              <a:t>exp</a:t>
            </a:r>
            <a:r>
              <a:rPr lang="cs-CZ" dirty="0"/>
              <a:t>.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="1" dirty="0"/>
              <a:t>m=3, n=0</a:t>
            </a:r>
            <a:r>
              <a:rPr lang="en-US" dirty="0"/>
              <a:t> – 2D DFT se </a:t>
            </a:r>
            <a:r>
              <a:rPr lang="en-US" dirty="0" err="1"/>
              <a:t>degraduje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součet</a:t>
            </a:r>
            <a:r>
              <a:rPr lang="en-US" dirty="0"/>
              <a:t> 1D DFT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sloupcích</a:t>
            </a:r>
            <a:r>
              <a:rPr lang="en-US" dirty="0"/>
              <a:t> (</a:t>
            </a:r>
            <a:r>
              <a:rPr lang="cs-CZ" dirty="0"/>
              <a:t>3</a:t>
            </a:r>
            <a:r>
              <a:rPr lang="en-US" dirty="0"/>
              <a:t> </a:t>
            </a:r>
            <a:r>
              <a:rPr lang="en-US" dirty="0" err="1"/>
              <a:t>otočení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cs-CZ" dirty="0" err="1"/>
              <a:t>exp</a:t>
            </a:r>
            <a:r>
              <a:rPr lang="cs-CZ" dirty="0"/>
              <a:t>.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b="1" dirty="0"/>
              <a:t>m=4, n=7</a:t>
            </a:r>
            <a:r>
              <a:rPr lang="en-US" dirty="0"/>
              <a:t> – </a:t>
            </a:r>
            <a:r>
              <a:rPr lang="cs-CZ" dirty="0"/>
              <a:t>plná</a:t>
            </a:r>
            <a:r>
              <a:rPr lang="en-US" dirty="0"/>
              <a:t> 2D DFT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29" y="2780928"/>
            <a:ext cx="5066742" cy="6480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3944775"/>
            <a:ext cx="6212319" cy="7083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5327875"/>
            <a:ext cx="5920684" cy="693413"/>
          </a:xfrm>
          <a:prstGeom prst="rect">
            <a:avLst/>
          </a:prstGeom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625436"/>
            <a:ext cx="2596477" cy="80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5ACDA247-6C7F-397F-B0CD-EDB7A2548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59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6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Reprezentace</a:t>
            </a:r>
            <a:r>
              <a:rPr lang="en-US" altLang="en-US" dirty="0"/>
              <a:t> </a:t>
            </a:r>
            <a:r>
              <a:rPr lang="en-US" altLang="en-US" dirty="0" err="1"/>
              <a:t>pixelů</a:t>
            </a:r>
            <a:endParaRPr lang="en-US" altLang="en-US" dirty="0"/>
          </a:p>
        </p:txBody>
      </p:sp>
      <p:sp>
        <p:nvSpPr>
          <p:cNvPr id="9220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Pro </a:t>
            </a:r>
            <a:r>
              <a:rPr lang="en-US" altLang="en-US" dirty="0" err="1"/>
              <a:t>skladování</a:t>
            </a:r>
            <a:r>
              <a:rPr lang="en-US" altLang="en-US" dirty="0"/>
              <a:t> – </a:t>
            </a:r>
            <a:r>
              <a:rPr lang="en-US" altLang="en-US" dirty="0" err="1"/>
              <a:t>kvantizace</a:t>
            </a:r>
            <a:endParaRPr lang="en-US" altLang="en-US" dirty="0"/>
          </a:p>
          <a:p>
            <a:pPr lvl="1"/>
            <a:r>
              <a:rPr lang="cs-CZ" altLang="en-US" dirty="0"/>
              <a:t>8 </a:t>
            </a:r>
            <a:r>
              <a:rPr lang="en-US" altLang="en-US" dirty="0"/>
              <a:t>bit</a:t>
            </a:r>
            <a:r>
              <a:rPr lang="cs-CZ" altLang="en-US" dirty="0"/>
              <a:t>ů – standardní bitová hloubka</a:t>
            </a:r>
            <a:r>
              <a:rPr lang="en-US" altLang="en-US" dirty="0"/>
              <a:t> </a:t>
            </a:r>
          </a:p>
          <a:p>
            <a:pPr lvl="1"/>
            <a:r>
              <a:rPr lang="cs-CZ" altLang="en-US" dirty="0"/>
              <a:t>16 nebo 24 bitů – vysoký dynamický rozsah (HDR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Barevné</a:t>
            </a:r>
            <a:r>
              <a:rPr lang="en-US" altLang="en-US" dirty="0"/>
              <a:t> </a:t>
            </a:r>
            <a:r>
              <a:rPr lang="en-US" altLang="en-US" dirty="0" err="1"/>
              <a:t>obrázky</a:t>
            </a:r>
            <a:r>
              <a:rPr lang="en-US" altLang="en-US" dirty="0"/>
              <a:t> – </a:t>
            </a:r>
            <a:r>
              <a:rPr lang="en-US" altLang="en-US" dirty="0" err="1"/>
              <a:t>několik</a:t>
            </a:r>
            <a:r>
              <a:rPr lang="en-US" altLang="en-US" dirty="0"/>
              <a:t> </a:t>
            </a:r>
            <a:r>
              <a:rPr lang="en-US" altLang="en-US" dirty="0" err="1"/>
              <a:t>různých</a:t>
            </a:r>
            <a:r>
              <a:rPr lang="en-US" altLang="en-US" dirty="0"/>
              <a:t> </a:t>
            </a:r>
            <a:r>
              <a:rPr lang="en-US" altLang="en-US" dirty="0" err="1"/>
              <a:t>barevných</a:t>
            </a:r>
            <a:r>
              <a:rPr lang="en-US" altLang="en-US" dirty="0"/>
              <a:t> </a:t>
            </a:r>
            <a:r>
              <a:rPr lang="en-US" altLang="en-US" dirty="0" err="1"/>
              <a:t>modelů</a:t>
            </a:r>
            <a:r>
              <a:rPr lang="en-US" altLang="en-US" dirty="0"/>
              <a:t>(RGB, CMYK, …) </a:t>
            </a:r>
            <a:endParaRPr lang="cs-CZ" altLang="en-US" dirty="0"/>
          </a:p>
          <a:p>
            <a:r>
              <a:rPr lang="en-US" altLang="en-US" dirty="0" err="1"/>
              <a:t>Při</a:t>
            </a:r>
            <a:r>
              <a:rPr lang="en-US" altLang="en-US" dirty="0"/>
              <a:t> </a:t>
            </a:r>
            <a:r>
              <a:rPr lang="en-US" altLang="en-US" dirty="0" err="1"/>
              <a:t>čtení</a:t>
            </a:r>
            <a:r>
              <a:rPr lang="cs-CZ" altLang="en-US" dirty="0"/>
              <a:t>, </a:t>
            </a:r>
            <a:r>
              <a:rPr lang="en-US" altLang="en-US" dirty="0" err="1"/>
              <a:t>hodnoty</a:t>
            </a:r>
            <a:r>
              <a:rPr lang="en-US" altLang="en-US" dirty="0"/>
              <a:t> 0... 255 (pro 8 </a:t>
            </a:r>
            <a:r>
              <a:rPr lang="en-US" altLang="en-US" dirty="0" err="1"/>
              <a:t>bitů</a:t>
            </a:r>
            <a:r>
              <a:rPr lang="en-US" altLang="en-US" dirty="0"/>
              <a:t>). </a:t>
            </a:r>
            <a:endParaRPr lang="cs-CZ" altLang="en-US" dirty="0"/>
          </a:p>
          <a:p>
            <a:r>
              <a:rPr lang="en-US" altLang="en-US" dirty="0"/>
              <a:t>Pro </a:t>
            </a:r>
            <a:r>
              <a:rPr lang="en-US" altLang="en-US" dirty="0" err="1"/>
              <a:t>výpočty</a:t>
            </a:r>
            <a:r>
              <a:rPr lang="en-US" altLang="en-US" dirty="0"/>
              <a:t> je </a:t>
            </a:r>
            <a:r>
              <a:rPr lang="en-US" altLang="en-US" dirty="0" err="1"/>
              <a:t>lepší</a:t>
            </a:r>
            <a:r>
              <a:rPr lang="en-US" altLang="en-US" dirty="0"/>
              <a:t> </a:t>
            </a:r>
            <a:r>
              <a:rPr lang="en-US" altLang="en-US" dirty="0" err="1"/>
              <a:t>normalizovat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[0... 1] a </a:t>
            </a:r>
            <a:r>
              <a:rPr lang="en-US" altLang="en-US" dirty="0" err="1"/>
              <a:t>hodnoty</a:t>
            </a:r>
            <a:r>
              <a:rPr lang="en-US" altLang="en-US" dirty="0"/>
              <a:t> </a:t>
            </a:r>
            <a:r>
              <a:rPr lang="en-US" altLang="en-US" dirty="0" err="1"/>
              <a:t>reprezent</a:t>
            </a:r>
            <a:r>
              <a:rPr lang="cs-CZ" altLang="en-US" dirty="0"/>
              <a:t>ovat</a:t>
            </a:r>
            <a:r>
              <a:rPr lang="en-US" altLang="en-US" dirty="0"/>
              <a:t> </a:t>
            </a:r>
            <a:r>
              <a:rPr lang="en-US" altLang="en-US" dirty="0" err="1"/>
              <a:t>jako</a:t>
            </a:r>
            <a:r>
              <a:rPr lang="en-US" altLang="en-US" dirty="0"/>
              <a:t> floats</a:t>
            </a:r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</a:rPr>
              <a:t>#</a:t>
            </a:r>
            <a:r>
              <a:rPr lang="en-US" altLang="en-US" dirty="0" err="1">
                <a:solidFill>
                  <a:srgbClr val="FF0000"/>
                </a:solidFill>
              </a:rPr>
              <a:t>reading_and_visualization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F7F9C3-F71C-1FCD-0C69-8C85F63F0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6A1D-A193-80A4-88AC-1B1A706D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876491B-11CB-3D49-8B99-6D32188FF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60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C668B5C-AF32-E624-C0CA-3FC830EE55CE}"/>
              </a:ext>
            </a:extLst>
          </p:cNvPr>
          <p:cNvSpPr txBox="1"/>
          <p:nvPr/>
        </p:nvSpPr>
        <p:spPr>
          <a:xfrm>
            <a:off x="263352" y="404664"/>
            <a:ext cx="7488832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Ukázka 2D DFT (1):</a:t>
            </a: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F3251B-7140-71C6-3CAF-0330EE61B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63" y="1035453"/>
            <a:ext cx="10677474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2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67CC5-30AF-B4B3-1500-49E1DD32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4D5C3A-8198-56A4-9E2C-537C0C68A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61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8C74348-2280-453B-264E-51D5E4FA9519}"/>
              </a:ext>
            </a:extLst>
          </p:cNvPr>
          <p:cNvSpPr txBox="1"/>
          <p:nvPr/>
        </p:nvSpPr>
        <p:spPr>
          <a:xfrm>
            <a:off x="263352" y="404664"/>
            <a:ext cx="7488832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Ukázka 2D DFT (2):</a:t>
            </a: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C1D144-FC06-A87F-AF4A-799028E6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79" y="1052736"/>
            <a:ext cx="10660842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03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E2D2-52DD-70CC-1FB7-FD1AFB50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7CC3808-3238-36C1-AD45-36671FD47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62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82EF7E-A6BE-E7DD-618A-74D06E6636A1}"/>
              </a:ext>
            </a:extLst>
          </p:cNvPr>
          <p:cNvSpPr txBox="1"/>
          <p:nvPr/>
        </p:nvSpPr>
        <p:spPr>
          <a:xfrm>
            <a:off x="263352" y="404664"/>
            <a:ext cx="7488832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Ukázka 2D DFT (3):</a:t>
            </a: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E81EED-F591-A814-A2B2-BB114C5E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74" y="1002285"/>
            <a:ext cx="10561053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42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0C388-A8A6-123C-DE44-3E519A4BF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89CCB71-BAAE-8E14-B8C7-B62E58C7E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63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46911F-1847-112B-3FB4-0056C5159998}"/>
              </a:ext>
            </a:extLst>
          </p:cNvPr>
          <p:cNvSpPr txBox="1"/>
          <p:nvPr/>
        </p:nvSpPr>
        <p:spPr>
          <a:xfrm>
            <a:off x="263352" y="404664"/>
            <a:ext cx="7488832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Ukázka 2D DFT (4):</a:t>
            </a: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F2979D-1BD8-C1A8-6506-E8DD552F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6" y="1052736"/>
            <a:ext cx="10527789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85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Vyřeší</a:t>
            </a:r>
            <a:r>
              <a:rPr lang="en-US" dirty="0"/>
              <a:t> 2D DFT </a:t>
            </a:r>
            <a:r>
              <a:rPr lang="en-US" dirty="0" err="1"/>
              <a:t>problém</a:t>
            </a:r>
            <a:r>
              <a:rPr lang="en-US" dirty="0"/>
              <a:t> s </a:t>
            </a:r>
            <a:r>
              <a:rPr lang="en-US" dirty="0" err="1"/>
              <a:t>posunutím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6432" cy="4351338"/>
          </a:xfrm>
        </p:spPr>
        <p:txBody>
          <a:bodyPr/>
          <a:lstStyle/>
          <a:p>
            <a:r>
              <a:rPr lang="en-US" dirty="0" err="1"/>
              <a:t>Viděli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jednoduchá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s </a:t>
            </a:r>
            <a:r>
              <a:rPr lang="en-US" dirty="0" err="1"/>
              <a:t>kosinem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problém</a:t>
            </a:r>
            <a:r>
              <a:rPr lang="en-US" dirty="0"/>
              <a:t> se </a:t>
            </a:r>
            <a:r>
              <a:rPr lang="en-US" dirty="0" err="1"/>
              <a:t>stejným</a:t>
            </a:r>
            <a:r>
              <a:rPr lang="en-US" dirty="0"/>
              <a:t> </a:t>
            </a:r>
            <a:r>
              <a:rPr lang="cs-CZ" dirty="0"/>
              <a:t>obrázkem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</a:t>
            </a:r>
            <a:r>
              <a:rPr lang="en-US" dirty="0" err="1"/>
              <a:t>posunut</a:t>
            </a:r>
            <a:r>
              <a:rPr lang="en-US" dirty="0"/>
              <a:t> (</a:t>
            </a:r>
            <a:r>
              <a:rPr lang="en-US" i="1" dirty="0"/>
              <a:t>cos</a:t>
            </a:r>
            <a:r>
              <a:rPr lang="en-US" dirty="0"/>
              <a:t> vs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en-US" i="1" dirty="0"/>
              <a:t>sin</a:t>
            </a:r>
            <a:r>
              <a:rPr lang="en-US" dirty="0"/>
              <a:t>). </a:t>
            </a:r>
          </a:p>
          <a:p>
            <a:r>
              <a:rPr lang="en-US" dirty="0" err="1"/>
              <a:t>Zkusme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posuny</a:t>
            </a:r>
            <a:r>
              <a:rPr lang="en-US" dirty="0"/>
              <a:t> a </a:t>
            </a:r>
            <a:r>
              <a:rPr lang="en-US" dirty="0" err="1"/>
              <a:t>podívejme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výsledný</a:t>
            </a:r>
            <a:r>
              <a:rPr lang="en-US" dirty="0"/>
              <a:t> </a:t>
            </a:r>
            <a:r>
              <a:rPr lang="en-US" dirty="0" err="1"/>
              <a:t>koeficient</a:t>
            </a:r>
            <a:r>
              <a:rPr lang="en-US" dirty="0"/>
              <a:t> 2D-DFT.</a:t>
            </a:r>
            <a:endParaRPr lang="cs-CZ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#2d_dft_shifts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cs-CZ" dirty="0"/>
              <a:t>ANO</a:t>
            </a:r>
            <a:r>
              <a:rPr lang="pt-BR" dirty="0"/>
              <a:t>, </a:t>
            </a:r>
            <a:r>
              <a:rPr lang="pt-BR" b="1" dirty="0"/>
              <a:t>2D DFT </a:t>
            </a:r>
            <a:r>
              <a:rPr lang="pt-BR" dirty="0"/>
              <a:t>problém </a:t>
            </a:r>
            <a:r>
              <a:rPr lang="pt-BR" b="1" dirty="0"/>
              <a:t>vyřeší</a:t>
            </a:r>
            <a:endParaRPr lang="en-US" b="1" dirty="0"/>
          </a:p>
          <a:p>
            <a:pPr lvl="1"/>
            <a:r>
              <a:rPr lang="cs-CZ" b="1" dirty="0"/>
              <a:t>Amplituda</a:t>
            </a:r>
            <a:r>
              <a:rPr lang="en-US" b="1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m,n</a:t>
            </a:r>
            <a:r>
              <a:rPr lang="en-US" b="1" i="1" dirty="0"/>
              <a:t>]</a:t>
            </a:r>
            <a:r>
              <a:rPr lang="en-US" i="1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dává</a:t>
            </a:r>
            <a:r>
              <a:rPr lang="en-US" dirty="0"/>
              <a:t> </a:t>
            </a:r>
            <a:r>
              <a:rPr lang="en-US" dirty="0" err="1"/>
              <a:t>správnou</a:t>
            </a:r>
            <a:r>
              <a:rPr lang="en-US" dirty="0"/>
              <a:t> </a:t>
            </a:r>
            <a:r>
              <a:rPr lang="en-US" dirty="0" err="1"/>
              <a:t>odpověď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otázku</a:t>
            </a:r>
            <a:r>
              <a:rPr lang="en-US" dirty="0"/>
              <a:t> </a:t>
            </a:r>
            <a:r>
              <a:rPr lang="en-US" b="1" dirty="0"/>
              <a:t>"</a:t>
            </a:r>
            <a:r>
              <a:rPr lang="en-US" b="1" dirty="0" err="1"/>
              <a:t>kolik</a:t>
            </a:r>
            <a:r>
              <a:rPr lang="en-US" b="1" dirty="0"/>
              <a:t>”</a:t>
            </a:r>
          </a:p>
          <a:p>
            <a:pPr lvl="1"/>
            <a:r>
              <a:rPr lang="pl-PL" b="1" dirty="0"/>
              <a:t>Úhel </a:t>
            </a:r>
            <a:r>
              <a:rPr lang="pl-PL" b="1" i="1" dirty="0"/>
              <a:t>X[m,n]</a:t>
            </a:r>
            <a:r>
              <a:rPr lang="pl-PL" dirty="0"/>
              <a:t> nás informuje o tom </a:t>
            </a:r>
            <a:r>
              <a:rPr lang="pl-PL" b="1" dirty="0"/>
              <a:t>"jak posunutý</a:t>
            </a:r>
            <a:r>
              <a:rPr lang="en-US" b="1" dirty="0"/>
              <a:t>”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00A0C5-61E9-A83C-FF1A-38EC838B6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64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21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3AF29-65A1-864B-EE25-C8C8C6649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15F1088-63D9-B40B-3D6D-32EF3186D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65</a:t>
            </a:fld>
            <a:r>
              <a:rPr lang="cs-CZ" dirty="0"/>
              <a:t> / 83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0AB789B-0511-2C45-2348-C5805A3F58EF}"/>
              </a:ext>
            </a:extLst>
          </p:cNvPr>
          <p:cNvSpPr txBox="1"/>
          <p:nvPr/>
        </p:nvSpPr>
        <p:spPr>
          <a:xfrm>
            <a:off x="263352" y="404664"/>
            <a:ext cx="7488832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cs-CZ" sz="2400" b="1" u="sng" dirty="0">
                <a:latin typeface="+mn-lt"/>
              </a:rPr>
              <a:t>Posuvy v rámci 2D DFT:</a:t>
            </a:r>
            <a:endParaRPr lang="cs-CZ" sz="1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EF3D9A-4A2B-210B-CE88-6CFE57CE0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36" y="1109908"/>
            <a:ext cx="10848528" cy="56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16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nl-NL" altLang="en-US" dirty="0"/>
                  <a:t>2D DFT je 2</a:t>
                </a:r>
                <a14:m>
                  <m:oMath xmlns:m="http://schemas.openxmlformats.org/officeDocument/2006/math">
                    <m:r>
                      <a:rPr lang="cs-CZ" alt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altLang="en-US" dirty="0"/>
                  <a:t>1D DFT</a:t>
                </a:r>
                <a:endParaRPr lang="en-US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známým</a:t>
            </a:r>
            <a:r>
              <a:rPr lang="en-US" dirty="0"/>
              <a:t> </a:t>
            </a:r>
            <a:r>
              <a:rPr lang="en-US" dirty="0" err="1"/>
              <a:t>vzorcem</a:t>
            </a:r>
            <a:r>
              <a:rPr lang="en-US" dirty="0"/>
              <a:t> </a:t>
            </a:r>
            <a:r>
              <a:rPr lang="en-US" b="1" i="1" dirty="0" err="1"/>
              <a:t>e</a:t>
            </a:r>
            <a:r>
              <a:rPr lang="en-US" b="1" i="1" baseline="30000" dirty="0" err="1"/>
              <a:t>a+b</a:t>
            </a:r>
            <a:r>
              <a:rPr lang="en-US" b="1" i="1" dirty="0"/>
              <a:t> = </a:t>
            </a:r>
            <a:r>
              <a:rPr lang="en-US" b="1" i="1" dirty="0" err="1"/>
              <a:t>e</a:t>
            </a:r>
            <a:r>
              <a:rPr lang="en-US" b="1" i="1" baseline="30000" dirty="0" err="1"/>
              <a:t>a</a:t>
            </a:r>
            <a:r>
              <a:rPr lang="en-US" b="1" i="1" dirty="0" err="1"/>
              <a:t>e</a:t>
            </a:r>
            <a:r>
              <a:rPr lang="en-US" b="1" i="1" baseline="30000" dirty="0" err="1"/>
              <a:t>b</a:t>
            </a:r>
            <a:r>
              <a:rPr lang="en-US" dirty="0"/>
              <a:t>,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ukázat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…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naopak</a:t>
            </a:r>
            <a:r>
              <a:rPr lang="cs-CZ" dirty="0"/>
              <a:t>. </a:t>
            </a:r>
            <a:endParaRPr lang="en-US" dirty="0"/>
          </a:p>
          <a:p>
            <a:r>
              <a:rPr lang="en-US" dirty="0"/>
              <a:t>Aby </a:t>
            </a:r>
            <a:r>
              <a:rPr lang="en-US" dirty="0" err="1"/>
              <a:t>bylo</a:t>
            </a:r>
            <a:r>
              <a:rPr lang="en-US" dirty="0"/>
              <a:t> </a:t>
            </a:r>
            <a:r>
              <a:rPr lang="en-US" dirty="0" err="1"/>
              <a:t>možné</a:t>
            </a:r>
            <a:r>
              <a:rPr lang="en-US" dirty="0"/>
              <a:t> 2D DFT </a:t>
            </a:r>
            <a:r>
              <a:rPr lang="en-US" dirty="0" err="1"/>
              <a:t>implementovat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posloupnost</a:t>
            </a:r>
            <a:r>
              <a:rPr lang="en-US" dirty="0"/>
              <a:t> 1D-DFT v </a:t>
            </a:r>
            <a:r>
              <a:rPr lang="en-US" dirty="0" err="1"/>
              <a:t>řádcích</a:t>
            </a:r>
            <a:r>
              <a:rPr lang="en-US" dirty="0"/>
              <a:t> </a:t>
            </a:r>
            <a:r>
              <a:rPr lang="en-US" dirty="0" err="1"/>
              <a:t>následovaná</a:t>
            </a:r>
            <a:r>
              <a:rPr lang="en-US" dirty="0"/>
              <a:t> 1D-DFT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sloupcích</a:t>
            </a:r>
            <a:endParaRPr lang="en-US" dirty="0"/>
          </a:p>
          <a:p>
            <a:pPr lvl="1"/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naopak</a:t>
            </a:r>
            <a:r>
              <a:rPr lang="en-US" dirty="0"/>
              <a:t>.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348880"/>
            <a:ext cx="7628647" cy="792088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73409D-0D52-7CE7-1FF1-01D727C5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66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04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2D DFT pro </a:t>
            </a:r>
            <a:r>
              <a:rPr lang="en-US" dirty="0" err="1"/>
              <a:t>reálné</a:t>
            </a:r>
            <a:r>
              <a:rPr lang="en-US" dirty="0"/>
              <a:t> </a:t>
            </a:r>
            <a:r>
              <a:rPr lang="en-US" dirty="0" err="1"/>
              <a:t>signály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8440" cy="4351338"/>
          </a:xfrm>
        </p:spPr>
        <p:txBody>
          <a:bodyPr/>
          <a:lstStyle/>
          <a:p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cs-CZ" dirty="0"/>
              <a:t>amplitudu</a:t>
            </a:r>
            <a:r>
              <a:rPr lang="en-US" dirty="0"/>
              <a:t> </a:t>
            </a:r>
          </a:p>
          <a:p>
            <a:r>
              <a:rPr lang="en-US" dirty="0" err="1"/>
              <a:t>Magnitudy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vysoký</a:t>
            </a:r>
            <a:r>
              <a:rPr lang="en-US" dirty="0"/>
              <a:t> </a:t>
            </a:r>
            <a:r>
              <a:rPr lang="en-US" dirty="0" err="1"/>
              <a:t>dynamický</a:t>
            </a:r>
            <a:r>
              <a:rPr lang="en-US" dirty="0"/>
              <a:t> </a:t>
            </a:r>
            <a:r>
              <a:rPr lang="en-US" dirty="0" err="1"/>
              <a:t>rozsah</a:t>
            </a:r>
            <a:r>
              <a:rPr lang="en-US" dirty="0"/>
              <a:t> – </a:t>
            </a:r>
            <a:r>
              <a:rPr lang="en-US" dirty="0" err="1"/>
              <a:t>potřebujeme</a:t>
            </a:r>
            <a:r>
              <a:rPr lang="en-US" dirty="0"/>
              <a:t> </a:t>
            </a:r>
            <a:r>
              <a:rPr lang="en-US" dirty="0" err="1"/>
              <a:t>nějaké</a:t>
            </a:r>
            <a:r>
              <a:rPr lang="en-US" dirty="0"/>
              <a:t> </a:t>
            </a:r>
            <a:r>
              <a:rPr lang="en-US" dirty="0" err="1"/>
              <a:t>úpravy</a:t>
            </a:r>
            <a:r>
              <a:rPr lang="en-US" dirty="0"/>
              <a:t>… </a:t>
            </a:r>
          </a:p>
          <a:p>
            <a:pPr lvl="1"/>
            <a:r>
              <a:rPr lang="en-US" dirty="0" err="1"/>
              <a:t>Ruční</a:t>
            </a:r>
            <a:r>
              <a:rPr lang="en-US" dirty="0"/>
              <a:t> </a:t>
            </a:r>
            <a:r>
              <a:rPr lang="en-US" dirty="0" err="1"/>
              <a:t>nastavení</a:t>
            </a:r>
            <a:r>
              <a:rPr lang="en-US" dirty="0"/>
              <a:t> </a:t>
            </a:r>
            <a:r>
              <a:rPr lang="en-US" dirty="0" err="1"/>
              <a:t>limitů</a:t>
            </a:r>
            <a:r>
              <a:rPr lang="en-US" dirty="0"/>
              <a:t> </a:t>
            </a:r>
            <a:r>
              <a:rPr lang="en-US" dirty="0" err="1"/>
              <a:t>barevné</a:t>
            </a:r>
            <a:r>
              <a:rPr lang="en-US" dirty="0"/>
              <a:t> </a:t>
            </a:r>
            <a:r>
              <a:rPr lang="en-US" dirty="0" err="1"/>
              <a:t>osy</a:t>
            </a:r>
            <a:r>
              <a:rPr lang="en-US" dirty="0"/>
              <a:t> </a:t>
            </a:r>
          </a:p>
          <a:p>
            <a:pPr lvl="1"/>
            <a:r>
              <a:rPr lang="cs-CZ" dirty="0"/>
              <a:t>Použití</a:t>
            </a:r>
            <a:r>
              <a:rPr lang="en-US" dirty="0"/>
              <a:t> </a:t>
            </a:r>
            <a:r>
              <a:rPr lang="en-US" dirty="0" err="1"/>
              <a:t>logaritmu</a:t>
            </a:r>
            <a:r>
              <a:rPr lang="en-US" dirty="0"/>
              <a:t>… </a:t>
            </a:r>
          </a:p>
          <a:p>
            <a:r>
              <a:rPr lang="en-US" dirty="0"/>
              <a:t>Lena – </a:t>
            </a:r>
            <a:r>
              <a:rPr lang="en-US" dirty="0" err="1"/>
              <a:t>reálné</a:t>
            </a:r>
            <a:r>
              <a:rPr lang="en-US" dirty="0"/>
              <a:t> </a:t>
            </a:r>
            <a:r>
              <a:rPr lang="en-US" dirty="0" err="1"/>
              <a:t>obrazy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tendenci</a:t>
            </a:r>
            <a:r>
              <a:rPr lang="en-US" dirty="0"/>
              <a:t> </a:t>
            </a:r>
            <a:r>
              <a:rPr lang="en-US" dirty="0" err="1"/>
              <a:t>mít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soustředěné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nuly</a:t>
            </a:r>
            <a:r>
              <a:rPr lang="en-US" dirty="0"/>
              <a:t> </a:t>
            </a:r>
          </a:p>
          <a:p>
            <a:r>
              <a:rPr lang="en-US" dirty="0" err="1"/>
              <a:t>Abychom</a:t>
            </a:r>
            <a:r>
              <a:rPr lang="en-US" dirty="0"/>
              <a:t> </a:t>
            </a:r>
            <a:r>
              <a:rPr lang="en-US" dirty="0" err="1"/>
              <a:t>viděli</a:t>
            </a:r>
            <a:r>
              <a:rPr lang="en-US" dirty="0"/>
              <a:t> </a:t>
            </a:r>
            <a:r>
              <a:rPr lang="en-US" dirty="0" err="1"/>
              <a:t>významný</a:t>
            </a:r>
            <a:r>
              <a:rPr lang="en-US" dirty="0"/>
              <a:t> </a:t>
            </a:r>
            <a:r>
              <a:rPr lang="en-US" dirty="0" err="1"/>
              <a:t>podíl</a:t>
            </a:r>
            <a:r>
              <a:rPr lang="en-US" dirty="0"/>
              <a:t>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frekvencí</a:t>
            </a:r>
            <a:r>
              <a:rPr lang="en-US" dirty="0"/>
              <a:t>, </a:t>
            </a:r>
            <a:r>
              <a:rPr lang="en-US" dirty="0" err="1"/>
              <a:t>generujeme</a:t>
            </a:r>
            <a:r>
              <a:rPr lang="en-US" dirty="0"/>
              <a:t> </a:t>
            </a:r>
            <a:r>
              <a:rPr lang="en-US" dirty="0" err="1"/>
              <a:t>umělý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–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čtverce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šum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#2d_dft_lena_squares </a:t>
            </a:r>
            <a:r>
              <a:rPr lang="en-US" dirty="0"/>
              <a:t>(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velikost</a:t>
            </a:r>
            <a:r>
              <a:rPr lang="en-US" dirty="0"/>
              <a:t> 512x512 </a:t>
            </a:r>
            <a:r>
              <a:rPr lang="en-US" dirty="0" err="1"/>
              <a:t>pixelů</a:t>
            </a:r>
            <a:r>
              <a:rPr lang="en-US" dirty="0"/>
              <a:t>)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6739B-952F-1A5E-B35E-E59093434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67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137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92AD22B-64F3-6E77-F46F-BC0B84AF2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68</a:t>
            </a:fld>
            <a:r>
              <a:rPr lang="cs-CZ" dirty="0"/>
              <a:t> / 83</a:t>
            </a:r>
            <a:endParaRPr lang="en-US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F2BBB03-7183-25FC-AD08-B7578B2C42CB}"/>
              </a:ext>
            </a:extLst>
          </p:cNvPr>
          <p:cNvGrpSpPr/>
          <p:nvPr/>
        </p:nvGrpSpPr>
        <p:grpSpPr>
          <a:xfrm>
            <a:off x="1333912" y="103088"/>
            <a:ext cx="9524176" cy="6651824"/>
            <a:chOff x="1333912" y="206176"/>
            <a:chExt cx="9524176" cy="665182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079AFEEB-34C7-420D-E8B4-B2AA8B1C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3912" y="206176"/>
              <a:ext cx="9524176" cy="3240000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52EE1A26-F906-1C11-EEED-6E4C0AE0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912" y="3618000"/>
              <a:ext cx="9524176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47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en-US" dirty="0"/>
                  <a:t>DFT </a:t>
                </a:r>
                <a:r>
                  <a:rPr lang="en-US" altLang="en-US" dirty="0" err="1"/>
                  <a:t>vytváří</a:t>
                </a:r>
                <a:r>
                  <a:rPr lang="en-US" altLang="en-US" dirty="0"/>
                  <a:t> body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cs-CZ" altLang="en-US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en-US" dirty="0"/>
                  <a:t>!</a:t>
                </a:r>
                <a:endParaRPr lang="en-US" dirty="0"/>
              </a:p>
            </p:txBody>
          </p:sp>
        </mc:Choice>
        <mc:Fallback xmlns="">
          <p:sp>
            <p:nvSpPr>
              <p:cNvPr id="2" name="Nadpis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874424" cy="4351338"/>
          </a:xfrm>
        </p:spPr>
        <p:txBody>
          <a:bodyPr/>
          <a:lstStyle/>
          <a:p>
            <a:r>
              <a:rPr lang="en-US" dirty="0" err="1"/>
              <a:t>Pamatujte</a:t>
            </a:r>
            <a:r>
              <a:rPr lang="en-US" dirty="0"/>
              <a:t> – </a:t>
            </a:r>
            <a:r>
              <a:rPr lang="en-US" dirty="0" err="1"/>
              <a:t>rozsah</a:t>
            </a:r>
            <a:r>
              <a:rPr lang="en-US" dirty="0"/>
              <a:t> "</a:t>
            </a:r>
            <a:r>
              <a:rPr lang="en-US" dirty="0" err="1"/>
              <a:t>užitečných</a:t>
            </a:r>
            <a:r>
              <a:rPr lang="en-US" dirty="0"/>
              <a:t>" </a:t>
            </a:r>
            <a:r>
              <a:rPr lang="en-US" dirty="0" err="1"/>
              <a:t>normalizovaných</a:t>
            </a:r>
            <a:r>
              <a:rPr lang="en-US" dirty="0"/>
              <a:t> </a:t>
            </a:r>
            <a:r>
              <a:rPr lang="en-US" dirty="0" err="1"/>
              <a:t>frekvencí</a:t>
            </a:r>
            <a:r>
              <a:rPr lang="en-US" dirty="0"/>
              <a:t> pro 1D </a:t>
            </a:r>
            <a:r>
              <a:rPr lang="en-US" dirty="0" err="1"/>
              <a:t>byl</a:t>
            </a:r>
            <a:r>
              <a:rPr lang="en-US" dirty="0"/>
              <a:t> od </a:t>
            </a:r>
            <a:r>
              <a:rPr lang="en-US" i="1" dirty="0"/>
              <a:t>0</a:t>
            </a:r>
            <a:r>
              <a:rPr lang="en-US" dirty="0"/>
              <a:t> do </a:t>
            </a:r>
            <a:r>
              <a:rPr lang="en-US" i="1" dirty="0"/>
              <a:t>1/2</a:t>
            </a:r>
            <a:r>
              <a:rPr lang="en-US" dirty="0"/>
              <a:t> (</a:t>
            </a:r>
            <a:r>
              <a:rPr lang="en-US" dirty="0" err="1"/>
              <a:t>tj</a:t>
            </a:r>
            <a:r>
              <a:rPr lang="en-US" dirty="0"/>
              <a:t>. </a:t>
            </a:r>
            <a:r>
              <a:rPr lang="en-US" i="1" dirty="0"/>
              <a:t>k = 0... N/2</a:t>
            </a:r>
            <a:r>
              <a:rPr lang="en-US" dirty="0"/>
              <a:t>), ale </a:t>
            </a:r>
            <a:r>
              <a:rPr lang="en-US" dirty="0" err="1"/>
              <a:t>počítáme</a:t>
            </a:r>
            <a:r>
              <a:rPr lang="en-US" dirty="0"/>
              <a:t> ho pro </a:t>
            </a:r>
            <a:r>
              <a:rPr lang="en-US" dirty="0" err="1"/>
              <a:t>plný</a:t>
            </a:r>
            <a:r>
              <a:rPr lang="en-US" dirty="0"/>
              <a:t> </a:t>
            </a:r>
            <a:r>
              <a:rPr lang="en-US" dirty="0" err="1"/>
              <a:t>rozsah</a:t>
            </a:r>
            <a:r>
              <a:rPr lang="en-US" dirty="0"/>
              <a:t> </a:t>
            </a:r>
            <a:r>
              <a:rPr lang="en-US" i="1" dirty="0"/>
              <a:t>k=0... N-1</a:t>
            </a:r>
          </a:p>
          <a:p>
            <a:r>
              <a:rPr lang="en-US" dirty="0" err="1"/>
              <a:t>Totéž</a:t>
            </a:r>
            <a:r>
              <a:rPr lang="en-US" dirty="0"/>
              <a:t> </a:t>
            </a:r>
            <a:r>
              <a:rPr lang="en-US" dirty="0" err="1"/>
              <a:t>platí</a:t>
            </a:r>
            <a:r>
              <a:rPr lang="en-US" dirty="0"/>
              <a:t> pro 2D DFT, </a:t>
            </a:r>
            <a:r>
              <a:rPr lang="en-US" dirty="0" err="1"/>
              <a:t>výsledky</a:t>
            </a:r>
            <a:r>
              <a:rPr lang="cs-CZ" dirty="0"/>
              <a:t> také</a:t>
            </a:r>
            <a:r>
              <a:rPr lang="en-US" dirty="0"/>
              <a:t> </a:t>
            </a:r>
            <a:r>
              <a:rPr lang="en-US" dirty="0" err="1"/>
              <a:t>získáváme</a:t>
            </a:r>
            <a:r>
              <a:rPr lang="en-US" dirty="0"/>
              <a:t> pro </a:t>
            </a:r>
            <a:r>
              <a:rPr lang="en-US" dirty="0" err="1"/>
              <a:t>plné</a:t>
            </a:r>
            <a:r>
              <a:rPr lang="en-US" dirty="0"/>
              <a:t> </a:t>
            </a:r>
            <a:r>
              <a:rPr lang="en-US" dirty="0" err="1"/>
              <a:t>rozsahy</a:t>
            </a:r>
            <a:r>
              <a:rPr lang="en-US" dirty="0"/>
              <a:t> </a:t>
            </a:r>
            <a:br>
              <a:rPr lang="en-US" dirty="0"/>
            </a:br>
            <a:r>
              <a:rPr lang="cs-CZ" dirty="0"/>
              <a:t>o</a:t>
            </a:r>
            <a:r>
              <a:rPr lang="en-US" dirty="0"/>
              <a:t> </a:t>
            </a:r>
            <a:r>
              <a:rPr lang="en-US" b="1" i="1" dirty="0"/>
              <a:t>m</a:t>
            </a:r>
            <a:r>
              <a:rPr lang="cs-CZ" b="1" i="1" dirty="0"/>
              <a:t> </a:t>
            </a:r>
            <a:r>
              <a:rPr lang="en-US" b="1" i="1" dirty="0"/>
              <a:t>=</a:t>
            </a:r>
            <a:r>
              <a:rPr lang="cs-CZ" b="1" i="1" dirty="0"/>
              <a:t> </a:t>
            </a:r>
            <a:r>
              <a:rPr lang="en-US" b="1" i="1" dirty="0"/>
              <a:t>0…K-1</a:t>
            </a:r>
            <a:r>
              <a:rPr lang="en-US" i="1" dirty="0"/>
              <a:t>, </a:t>
            </a:r>
            <a:br>
              <a:rPr lang="cs-CZ" i="1" dirty="0"/>
            </a:br>
            <a:r>
              <a:rPr lang="cs-CZ" dirty="0"/>
              <a:t>a </a:t>
            </a:r>
            <a:r>
              <a:rPr lang="en-US" b="1" i="1" dirty="0"/>
              <a:t>n</a:t>
            </a:r>
            <a:r>
              <a:rPr lang="cs-CZ" b="1" i="1" dirty="0"/>
              <a:t> </a:t>
            </a:r>
            <a:r>
              <a:rPr lang="en-US" b="1" i="1" dirty="0"/>
              <a:t>=</a:t>
            </a:r>
            <a:r>
              <a:rPr lang="cs-CZ" b="1" i="1" dirty="0"/>
              <a:t> </a:t>
            </a:r>
            <a:r>
              <a:rPr lang="en-US" b="1" i="1" dirty="0"/>
              <a:t>0…L-1</a:t>
            </a:r>
            <a:r>
              <a:rPr lang="en-US" b="1" dirty="0"/>
              <a:t> 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353893" y="3216275"/>
            <a:ext cx="0" cy="30956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001468" y="4224337"/>
            <a:ext cx="3508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3888881" y="6516688"/>
            <a:ext cx="3065462" cy="95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092206" y="6569074"/>
            <a:ext cx="3492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L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517407" y="3279775"/>
            <a:ext cx="3455987" cy="3032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>
                <a:solidFill>
                  <a:schemeClr val="tx1"/>
                </a:solidFill>
              </a:rPr>
              <a:t>x[</a:t>
            </a:r>
            <a:r>
              <a:rPr lang="en-US" sz="2800" i="1" dirty="0" err="1">
                <a:solidFill>
                  <a:schemeClr val="tx1"/>
                </a:solidFill>
              </a:rPr>
              <a:t>k,l</a:t>
            </a:r>
            <a:r>
              <a:rPr lang="en-US" sz="2800" i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7136906" y="4760912"/>
            <a:ext cx="647700" cy="2714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8068768" y="3181350"/>
            <a:ext cx="0" cy="30956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7716343" y="4189412"/>
            <a:ext cx="3508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8603756" y="6481763"/>
            <a:ext cx="3065462" cy="95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807081" y="6534149"/>
            <a:ext cx="3492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L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8232282" y="3244850"/>
            <a:ext cx="3455987" cy="3032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>
                <a:solidFill>
                  <a:schemeClr val="tx1"/>
                </a:solidFill>
              </a:rPr>
              <a:t>X[</a:t>
            </a:r>
            <a:r>
              <a:rPr lang="en-US" sz="2800" i="1" dirty="0" err="1">
                <a:solidFill>
                  <a:schemeClr val="tx1"/>
                </a:solidFill>
              </a:rPr>
              <a:t>k,l</a:t>
            </a:r>
            <a:r>
              <a:rPr lang="en-US" sz="2800" i="1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17" name="Zástupný symbol pro číslo snímku 16">
            <a:extLst>
              <a:ext uri="{FF2B5EF4-FFF2-40B4-BE49-F238E27FC236}">
                <a16:creationId xmlns:a16="http://schemas.microsoft.com/office/drawing/2014/main" id="{77A3AC3E-8967-CE49-AFD1-D5482055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69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8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F6649-2DF8-BD2D-A72D-99B047B4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F8966BB-E203-6963-E34B-AACD3024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AD3A81DB-17FC-DFC5-8AA6-42A23E0F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1D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vs.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2D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signály</a:t>
            </a: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en-US" b="1" dirty="0" err="1">
                <a:solidFill>
                  <a:srgbClr val="FF0000"/>
                </a:solidFill>
              </a:rPr>
              <a:t>Základní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operace</a:t>
            </a:r>
            <a:r>
              <a:rPr lang="en-US" altLang="en-US" b="1" dirty="0">
                <a:solidFill>
                  <a:srgbClr val="FF0000"/>
                </a:solidFill>
              </a:rPr>
              <a:t> s </a:t>
            </a:r>
            <a:r>
              <a:rPr lang="en-US" altLang="en-US" b="1" dirty="0" err="1">
                <a:solidFill>
                  <a:srgbClr val="FF0000"/>
                </a:solidFill>
              </a:rPr>
              <a:t>jednotlivými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pixely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dirty="0" err="1"/>
              <a:t>Filtrování</a:t>
            </a:r>
            <a:r>
              <a:rPr lang="en-US" altLang="en-US" dirty="0"/>
              <a:t> </a:t>
            </a:r>
            <a:r>
              <a:rPr lang="en-US" altLang="en-US" dirty="0" err="1"/>
              <a:t>obrázků</a:t>
            </a:r>
            <a:r>
              <a:rPr lang="en-US" altLang="en-US" dirty="0"/>
              <a:t> 
</a:t>
            </a:r>
            <a:r>
              <a:rPr lang="en-US" altLang="en-US" dirty="0" err="1"/>
              <a:t>Spektrální</a:t>
            </a:r>
            <a:r>
              <a:rPr lang="en-US" altLang="en-US" dirty="0"/>
              <a:t> </a:t>
            </a:r>
            <a:r>
              <a:rPr lang="en-US" altLang="en-US" dirty="0" err="1"/>
              <a:t>analýza</a:t>
            </a:r>
            <a:r>
              <a:rPr lang="en-US" altLang="en-US" dirty="0"/>
              <a:t> </a:t>
            </a:r>
            <a:r>
              <a:rPr lang="en-US" altLang="en-US" dirty="0" err="1"/>
              <a:t>obrázků</a:t>
            </a:r>
            <a:r>
              <a:rPr lang="en-US" altLang="en-US" dirty="0"/>
              <a:t> – </a:t>
            </a:r>
            <a:r>
              <a:rPr lang="en-US" altLang="en-US" dirty="0" err="1"/>
              <a:t>základ</a:t>
            </a:r>
            <a:r>
              <a:rPr lang="cs-CZ" altLang="en-US" dirty="0"/>
              <a:t>y</a:t>
            </a:r>
            <a:r>
              <a:rPr lang="en-US" altLang="en-US" dirty="0"/>
              <a:t>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DFT)
2D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kosinová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(2D DCT)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F1CE12-AE7D-EEFD-A4FE-9D17D19D3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6280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Symetrie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2D DFT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57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 </a:t>
            </a:r>
            <a:r>
              <a:rPr lang="en-US" b="1" dirty="0"/>
              <a:t>1D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en-US" dirty="0" err="1"/>
              <a:t>symetrii</a:t>
            </a:r>
            <a:endParaRPr lang="en-US" dirty="0"/>
          </a:p>
          <a:p>
            <a:endParaRPr lang="en-US" dirty="0"/>
          </a:p>
          <a:p>
            <a:r>
              <a:rPr lang="es-ES" dirty="0"/>
              <a:t>Ve </a:t>
            </a:r>
            <a:r>
              <a:rPr lang="es-ES" b="1" dirty="0"/>
              <a:t>2D</a:t>
            </a:r>
            <a:r>
              <a:rPr lang="es-ES" dirty="0"/>
              <a:t> máme také symetrii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Určení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platných</a:t>
            </a:r>
            <a:r>
              <a:rPr lang="en-US" dirty="0"/>
              <a:t> </a:t>
            </a:r>
            <a:r>
              <a:rPr lang="en-US" dirty="0" err="1"/>
              <a:t>hodnot</a:t>
            </a:r>
            <a:br>
              <a:rPr lang="cs-CZ" dirty="0"/>
            </a:br>
            <a:r>
              <a:rPr lang="en-US" dirty="0" err="1"/>
              <a:t>ve</a:t>
            </a:r>
            <a:r>
              <a:rPr lang="en-US" dirty="0"/>
              <a:t> 2D je </a:t>
            </a:r>
            <a:r>
              <a:rPr lang="en-US" dirty="0" err="1"/>
              <a:t>složitější</a:t>
            </a:r>
            <a:r>
              <a:rPr lang="en-US" dirty="0"/>
              <a:t>, ale </a:t>
            </a:r>
            <a:r>
              <a:rPr lang="en-US" dirty="0" err="1"/>
              <a:t>rovná</a:t>
            </a:r>
            <a:r>
              <a:rPr lang="en-US" dirty="0"/>
              <a:t> se</a:t>
            </a:r>
            <a:br>
              <a:rPr lang="cs-CZ" dirty="0"/>
            </a:b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: </a:t>
            </a:r>
            <a:r>
              <a:rPr lang="en-US" i="1" dirty="0"/>
              <a:t>K </a:t>
            </a:r>
            <a:r>
              <a:rPr lang="en-US" dirty="0"/>
              <a:t>x</a:t>
            </a:r>
            <a:r>
              <a:rPr lang="cs-CZ" i="1" dirty="0"/>
              <a:t> </a:t>
            </a:r>
            <a:r>
              <a:rPr lang="en-US" i="1" dirty="0"/>
              <a:t>L</a:t>
            </a:r>
          </a:p>
          <a:p>
            <a:r>
              <a:rPr lang="cs-CZ" dirty="0"/>
              <a:t>Díky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fftshift</a:t>
            </a:r>
            <a:r>
              <a:rPr lang="en-US" dirty="0"/>
              <a:t>, </a:t>
            </a:r>
            <a:r>
              <a:rPr lang="cs-CZ" dirty="0"/>
              <a:t>m</a:t>
            </a:r>
            <a:r>
              <a:rPr lang="en-US" dirty="0" err="1"/>
              <a:t>ůžeme</a:t>
            </a:r>
            <a:br>
              <a:rPr lang="cs-CZ" dirty="0"/>
            </a:b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dirty="0" err="1"/>
              <a:t>přeuspořádat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/>
              <a:t>aby</a:t>
            </a:r>
            <a:br>
              <a:rPr lang="cs-CZ" dirty="0"/>
            </a:b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středu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nulové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#2d_dft_full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276872"/>
            <a:ext cx="2490987" cy="4540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69" y="893393"/>
            <a:ext cx="5135809" cy="48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016" y="3182141"/>
            <a:ext cx="3834865" cy="38650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32477" y="3239098"/>
            <a:ext cx="6111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</a:t>
            </a:r>
            <a:r>
              <a:rPr lang="en-US" i="1" dirty="0">
                <a:solidFill>
                  <a:srgbClr val="FF0000"/>
                </a:solidFill>
                <a:latin typeface="+mn-lt"/>
              </a:rPr>
              <a:t>/2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107091" y="953098"/>
            <a:ext cx="6111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0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78528" y="5202836"/>
            <a:ext cx="6127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K-1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84941" y="573687"/>
            <a:ext cx="6127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0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880452" y="632423"/>
            <a:ext cx="6111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L/2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983891" y="662587"/>
            <a:ext cx="6111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i="1" dirty="0">
                <a:solidFill>
                  <a:srgbClr val="FF0000"/>
                </a:solidFill>
                <a:latin typeface="+mn-lt"/>
              </a:rPr>
              <a:t>L-1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013B765B-EC93-902B-DAF0-47534ACE7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70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9F17BF8-FB30-1DDB-8F74-D7DEA5B90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71</a:t>
            </a:fld>
            <a:r>
              <a:rPr lang="cs-CZ" dirty="0"/>
              <a:t> / 83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6333A5-0994-3A74-CE89-9A736A26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82" y="1446101"/>
            <a:ext cx="11581437" cy="3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39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Inverzní</a:t>
            </a:r>
            <a:r>
              <a:rPr lang="en-US" altLang="en-US" dirty="0"/>
              <a:t> 2D DFT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77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 err="1"/>
              <a:t>Podobně</a:t>
            </a:r>
            <a:r>
              <a:rPr lang="en-US" altLang="en-US" dirty="0"/>
              <a:t> </a:t>
            </a:r>
            <a:r>
              <a:rPr lang="en-US" altLang="en-US" dirty="0" err="1"/>
              <a:t>jako</a:t>
            </a:r>
            <a:r>
              <a:rPr lang="en-US" altLang="en-US" dirty="0"/>
              <a:t> u 1D </a:t>
            </a:r>
            <a:r>
              <a:rPr lang="en-US" altLang="en-US" dirty="0" err="1"/>
              <a:t>inverzní</a:t>
            </a:r>
            <a:r>
              <a:rPr lang="en-US" altLang="en-US" dirty="0"/>
              <a:t> DFT </a:t>
            </a:r>
            <a:r>
              <a:rPr lang="en-US" altLang="en-US" dirty="0" err="1"/>
              <a:t>můžeme</a:t>
            </a:r>
            <a:r>
              <a:rPr lang="en-US" altLang="en-US" dirty="0"/>
              <a:t> </a:t>
            </a:r>
            <a:r>
              <a:rPr lang="en-US" altLang="en-US" dirty="0" err="1"/>
              <a:t>definovat</a:t>
            </a:r>
            <a:r>
              <a:rPr lang="en-US" altLang="en-US" dirty="0"/>
              <a:t> 2D </a:t>
            </a:r>
            <a:r>
              <a:rPr lang="en-US" altLang="en-US" dirty="0" err="1"/>
              <a:t>inverzní</a:t>
            </a:r>
            <a:r>
              <a:rPr lang="en-US" altLang="en-US" dirty="0"/>
              <a:t> DFT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alt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alt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alt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b="1" dirty="0" err="1"/>
              <a:t>Nezapomeňte</a:t>
            </a:r>
            <a:r>
              <a:rPr lang="en-US" altLang="en-US" b="1" dirty="0"/>
              <a:t> </a:t>
            </a:r>
            <a:r>
              <a:rPr lang="en-US" altLang="en-US" b="1" dirty="0" err="1"/>
              <a:t>na</a:t>
            </a:r>
            <a:r>
              <a:rPr lang="en-US" altLang="en-US" b="1" dirty="0"/>
              <a:t> </a:t>
            </a:r>
            <a:r>
              <a:rPr lang="en-US" altLang="en-US" b="1" dirty="0" err="1"/>
              <a:t>fázi</a:t>
            </a:r>
            <a:r>
              <a:rPr lang="en-US" altLang="en-US" dirty="0"/>
              <a:t>!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 err="1"/>
              <a:t>Lze</a:t>
            </a:r>
            <a:r>
              <a:rPr lang="en-US" altLang="en-US" dirty="0"/>
              <a:t> </a:t>
            </a:r>
            <a:r>
              <a:rPr lang="en-US" altLang="en-US" dirty="0" err="1"/>
              <a:t>jej</a:t>
            </a:r>
            <a:r>
              <a:rPr lang="en-US" altLang="en-US" dirty="0"/>
              <a:t> </a:t>
            </a:r>
            <a:r>
              <a:rPr lang="en-US" altLang="en-US" dirty="0" err="1"/>
              <a:t>použít</a:t>
            </a:r>
            <a:r>
              <a:rPr lang="en-US" altLang="en-US" dirty="0"/>
              <a:t> pro </a:t>
            </a:r>
            <a:r>
              <a:rPr lang="en-US" altLang="en-US" b="1" dirty="0" err="1"/>
              <a:t>frekvenční</a:t>
            </a:r>
            <a:r>
              <a:rPr lang="en-US" altLang="en-US" b="1" dirty="0"/>
              <a:t> </a:t>
            </a:r>
            <a:r>
              <a:rPr lang="en-US" altLang="en-US" b="1" dirty="0" err="1"/>
              <a:t>filtraci</a:t>
            </a:r>
            <a:r>
              <a:rPr lang="en-US" altLang="en-US" b="1" dirty="0"/>
              <a:t> </a:t>
            </a:r>
            <a:r>
              <a:rPr lang="en-US" altLang="en-US" dirty="0" err="1"/>
              <a:t>vynásobením</a:t>
            </a:r>
            <a:r>
              <a:rPr lang="en-US" altLang="en-US" dirty="0"/>
              <a:t> 2D DFT </a:t>
            </a:r>
            <a:br>
              <a:rPr lang="en-US" altLang="en-US" dirty="0"/>
            </a:br>
            <a:r>
              <a:rPr lang="cs-CZ" altLang="en-US" dirty="0"/>
              <a:t>	</a:t>
            </a:r>
            <a:r>
              <a:rPr lang="en-US" altLang="en-US" b="1" i="1" dirty="0"/>
              <a:t>Y[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 = M[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 X[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</a:t>
            </a:r>
            <a:r>
              <a:rPr lang="en-US" altLang="en-US" dirty="0"/>
              <a:t>, </a:t>
            </a:r>
            <a:r>
              <a:rPr lang="cs-CZ" altLang="en-US" dirty="0"/>
              <a:t>kde</a:t>
            </a:r>
            <a:r>
              <a:rPr lang="en-US" altLang="en-US" dirty="0"/>
              <a:t> </a:t>
            </a:r>
            <a:r>
              <a:rPr lang="en-US" altLang="en-US" i="1" dirty="0"/>
              <a:t>M[</a:t>
            </a:r>
            <a:r>
              <a:rPr lang="en-US" altLang="en-US" i="1" dirty="0" err="1"/>
              <a:t>m,n</a:t>
            </a:r>
            <a:r>
              <a:rPr lang="en-US" altLang="en-US" i="1" dirty="0"/>
              <a:t>]</a:t>
            </a:r>
            <a:r>
              <a:rPr lang="en-US" altLang="en-US" dirty="0"/>
              <a:t> se </a:t>
            </a:r>
            <a:r>
              <a:rPr lang="en-US" altLang="en-US" dirty="0" err="1"/>
              <a:t>nazývá</a:t>
            </a:r>
            <a:r>
              <a:rPr lang="en-US" altLang="en-US" dirty="0"/>
              <a:t> </a:t>
            </a:r>
            <a:r>
              <a:rPr lang="en-US" altLang="en-US" b="1" u="sng" dirty="0" err="1"/>
              <a:t>maska</a:t>
            </a:r>
            <a:endParaRPr lang="en-US" altLang="en-US" b="1" u="sng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altLang="en-US" dirty="0" err="1"/>
              <a:t>Pozor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symetrie</a:t>
            </a:r>
            <a:r>
              <a:rPr lang="en-US" altLang="en-US" dirty="0"/>
              <a:t> – </a:t>
            </a:r>
            <a:r>
              <a:rPr lang="en-US" altLang="en-US" dirty="0" err="1"/>
              <a:t>výsledné</a:t>
            </a:r>
            <a:r>
              <a:rPr lang="en-US" altLang="en-US" dirty="0"/>
              <a:t> </a:t>
            </a:r>
            <a:r>
              <a:rPr lang="en-US" altLang="en-US" dirty="0" err="1"/>
              <a:t>spektrum</a:t>
            </a:r>
            <a:r>
              <a:rPr lang="en-US" altLang="en-US" dirty="0"/>
              <a:t> </a:t>
            </a:r>
            <a:r>
              <a:rPr lang="en-US" altLang="en-US" dirty="0" err="1"/>
              <a:t>musí</a:t>
            </a:r>
            <a:r>
              <a:rPr lang="en-US" altLang="en-US" dirty="0"/>
              <a:t> </a:t>
            </a:r>
            <a:r>
              <a:rPr lang="en-US" altLang="en-US" dirty="0" err="1"/>
              <a:t>být</a:t>
            </a:r>
            <a:r>
              <a:rPr lang="en-US" altLang="en-US" dirty="0"/>
              <a:t> </a:t>
            </a:r>
            <a:r>
              <a:rPr lang="en-US" altLang="en-US" dirty="0" err="1"/>
              <a:t>symetrické</a:t>
            </a:r>
            <a:r>
              <a:rPr lang="en-US" altLang="en-US" dirty="0"/>
              <a:t>,</a:t>
            </a:r>
            <a:br>
              <a:rPr lang="cs-CZ" altLang="en-US" dirty="0"/>
            </a:br>
            <a:r>
              <a:rPr lang="en-US" altLang="en-US" dirty="0" err="1"/>
              <a:t>než</a:t>
            </a:r>
            <a:r>
              <a:rPr lang="en-US" altLang="en-US" dirty="0"/>
              <a:t> ho </a:t>
            </a:r>
            <a:r>
              <a:rPr lang="en-US" altLang="en-US" dirty="0" err="1"/>
              <a:t>proženete</a:t>
            </a:r>
            <a:r>
              <a:rPr lang="en-US" altLang="en-US" dirty="0"/>
              <a:t> 2D-IDFT !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en-US" dirty="0">
                <a:solidFill>
                  <a:srgbClr val="FF0000"/>
                </a:solidFill>
              </a:rPr>
              <a:t>#2d_dft_idft_filtering</a:t>
            </a:r>
          </a:p>
        </p:txBody>
      </p:sp>
      <p:pic>
        <p:nvPicPr>
          <p:cNvPr id="7578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449637"/>
            <a:ext cx="6900862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CD3A2B-D638-9FF1-3896-0B0C62F38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72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Filtrování</a:t>
            </a:r>
            <a:r>
              <a:rPr lang="en-US" dirty="0"/>
              <a:t> v </a:t>
            </a:r>
            <a:r>
              <a:rPr lang="en-US" dirty="0" err="1"/>
              <a:t>obrazové</a:t>
            </a:r>
            <a:r>
              <a:rPr lang="en-US" dirty="0"/>
              <a:t> a </a:t>
            </a:r>
            <a:r>
              <a:rPr lang="en-US" dirty="0" err="1"/>
              <a:t>spektrální</a:t>
            </a:r>
            <a:r>
              <a:rPr lang="en-US" dirty="0"/>
              <a:t> </a:t>
            </a:r>
            <a:r>
              <a:rPr lang="en-US" dirty="0" err="1"/>
              <a:t>doméně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97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 </a:t>
            </a:r>
            <a:r>
              <a:rPr lang="en-US" dirty="0" err="1"/>
              <a:t>obrazové</a:t>
            </a:r>
            <a:r>
              <a:rPr lang="en-US" dirty="0"/>
              <a:t> </a:t>
            </a:r>
            <a:r>
              <a:rPr lang="en-US" dirty="0" err="1"/>
              <a:t>doméně</a:t>
            </a:r>
            <a:r>
              <a:rPr lang="en-US" dirty="0"/>
              <a:t> se </a:t>
            </a:r>
            <a:r>
              <a:rPr lang="en-US" dirty="0" err="1"/>
              <a:t>filtrace</a:t>
            </a:r>
            <a:r>
              <a:rPr lang="en-US" dirty="0"/>
              <a:t> </a:t>
            </a:r>
            <a:r>
              <a:rPr lang="en-US" dirty="0" err="1"/>
              <a:t>provádí</a:t>
            </a:r>
            <a:r>
              <a:rPr lang="en-US" dirty="0"/>
              <a:t> </a:t>
            </a:r>
            <a:r>
              <a:rPr lang="en-US" dirty="0" err="1"/>
              <a:t>konvolucí</a:t>
            </a:r>
            <a:r>
              <a:rPr lang="en-US" dirty="0"/>
              <a:t> (viz 1.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přednášky</a:t>
            </a:r>
            <a:r>
              <a:rPr lang="en-US" dirty="0"/>
              <a:t>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 </a:t>
            </a:r>
            <a:r>
              <a:rPr lang="en-US" dirty="0" err="1"/>
              <a:t>frekvenci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to </a:t>
            </a:r>
            <a:r>
              <a:rPr lang="en-US" dirty="0" err="1"/>
              <a:t>udělali</a:t>
            </a:r>
            <a:r>
              <a:rPr lang="en-US" dirty="0"/>
              <a:t> </a:t>
            </a:r>
            <a:r>
              <a:rPr lang="en-US" dirty="0" err="1"/>
              <a:t>vynásobením</a:t>
            </a:r>
            <a:r>
              <a:rPr lang="en-US" dirty="0"/>
              <a:t> </a:t>
            </a:r>
            <a:r>
              <a:rPr lang="en-US" dirty="0" err="1"/>
              <a:t>maskou</a:t>
            </a:r>
            <a:r>
              <a:rPr lang="en-US" dirty="0"/>
              <a:t>:</a:t>
            </a:r>
            <a:br>
              <a:rPr lang="en-US" dirty="0"/>
            </a:br>
            <a:r>
              <a:rPr lang="cs-CZ" dirty="0"/>
              <a:t>	</a:t>
            </a:r>
            <a:r>
              <a:rPr lang="en-US" altLang="en-US" b="1" i="1" dirty="0"/>
              <a:t>Y[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 = M[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 </a:t>
            </a:r>
            <a:r>
              <a:rPr lang="cs-CZ" altLang="en-US" b="1" i="1" baseline="-10000" dirty="0"/>
              <a:t>*</a:t>
            </a:r>
            <a:r>
              <a:rPr lang="cs-CZ" altLang="en-US" b="1" i="1" dirty="0"/>
              <a:t> </a:t>
            </a:r>
            <a:r>
              <a:rPr lang="en-US" altLang="en-US" b="1" i="1" dirty="0"/>
              <a:t>X[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</a:t>
            </a:r>
          </a:p>
          <a:p>
            <a:r>
              <a:rPr lang="en-US" dirty="0" err="1"/>
              <a:t>Proč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obrázku</a:t>
            </a:r>
            <a:r>
              <a:rPr lang="en-US" dirty="0"/>
              <a:t> </a:t>
            </a:r>
            <a:r>
              <a:rPr lang="en-US" dirty="0" err="1"/>
              <a:t>vidíme</a:t>
            </a:r>
            <a:r>
              <a:rPr lang="en-US" dirty="0"/>
              <a:t> </a:t>
            </a:r>
            <a:r>
              <a:rPr lang="en-US" dirty="0" err="1"/>
              <a:t>pruhy</a:t>
            </a:r>
            <a:r>
              <a:rPr lang="en-US" dirty="0"/>
              <a:t> </a:t>
            </a:r>
            <a:r>
              <a:rPr lang="en-US" dirty="0" err="1"/>
              <a:t>vyplývající</a:t>
            </a:r>
            <a:r>
              <a:rPr lang="en-US" dirty="0"/>
              <a:t> z </a:t>
            </a:r>
            <a:r>
              <a:rPr lang="en-US" dirty="0" err="1"/>
              <a:t>obdélníkové</a:t>
            </a:r>
            <a:r>
              <a:rPr lang="en-US" dirty="0"/>
              <a:t> </a:t>
            </a:r>
            <a:r>
              <a:rPr lang="en-US" dirty="0" err="1"/>
              <a:t>masky</a:t>
            </a:r>
            <a:r>
              <a:rPr lang="en-US" dirty="0"/>
              <a:t>?</a:t>
            </a:r>
            <a:br>
              <a:rPr lang="cs-CZ" dirty="0"/>
            </a:br>
            <a:r>
              <a:rPr lang="en-US" dirty="0"/>
              <a:t>Viz </a:t>
            </a:r>
            <a:r>
              <a:rPr lang="en-US" dirty="0" err="1"/>
              <a:t>odpovídající</a:t>
            </a:r>
            <a:r>
              <a:rPr lang="en-US" dirty="0"/>
              <a:t> </a:t>
            </a:r>
            <a:r>
              <a:rPr lang="en-US" dirty="0" err="1"/>
              <a:t>impulsní</a:t>
            </a:r>
            <a:r>
              <a:rPr lang="en-US" dirty="0"/>
              <a:t> </a:t>
            </a:r>
            <a:r>
              <a:rPr lang="en-US" dirty="0" err="1"/>
              <a:t>odezva</a:t>
            </a:r>
            <a:r>
              <a:rPr lang="en-US" dirty="0"/>
              <a:t> 2D </a:t>
            </a:r>
            <a:r>
              <a:rPr lang="en-US" dirty="0" err="1"/>
              <a:t>filtru</a:t>
            </a:r>
            <a:endParaRPr lang="en-US" dirty="0"/>
          </a:p>
          <a:p>
            <a:pPr lvl="1"/>
            <a:r>
              <a:rPr lang="en-US" dirty="0" err="1"/>
              <a:t>Můžeme</a:t>
            </a:r>
            <a:r>
              <a:rPr lang="en-US" dirty="0"/>
              <a:t> ho (</a:t>
            </a:r>
            <a:r>
              <a:rPr lang="en-US" dirty="0" err="1"/>
              <a:t>samozřejmě</a:t>
            </a:r>
            <a:r>
              <a:rPr lang="en-US" dirty="0"/>
              <a:t>) </a:t>
            </a:r>
            <a:r>
              <a:rPr lang="en-US" dirty="0" err="1"/>
              <a:t>získat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2D-IDFT + </a:t>
            </a:r>
            <a:r>
              <a:rPr lang="en-US" dirty="0" err="1"/>
              <a:t>přeskupení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, aby 0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uprostřed</a:t>
            </a:r>
            <a:r>
              <a:rPr lang="en-US" dirty="0"/>
              <a:t>. </a:t>
            </a:r>
            <a:endParaRPr lang="cs-CZ" dirty="0"/>
          </a:p>
          <a:p>
            <a:pPr lvl="1"/>
            <a:r>
              <a:rPr lang="en-US" dirty="0"/>
              <a:t>2D </a:t>
            </a:r>
            <a:r>
              <a:rPr lang="en-US" dirty="0" err="1"/>
              <a:t>kardinální</a:t>
            </a:r>
            <a:r>
              <a:rPr lang="en-US" dirty="0"/>
              <a:t> sinus je </a:t>
            </a:r>
            <a:r>
              <a:rPr lang="en-US" dirty="0" err="1"/>
              <a:t>zodpovědný</a:t>
            </a:r>
            <a:r>
              <a:rPr lang="en-US" dirty="0"/>
              <a:t>!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filter_corresponding_to_rectangular_freq_mask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34" y="2348880"/>
            <a:ext cx="6984776" cy="978471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EAC479-6297-37C2-7C42-970E82ACA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73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689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0D536-F45D-E3F5-EEEB-7497704AF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37BFF441-8252-6739-82AE-ACE0A313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CC1EF2B6-809D-BDCD-8F4D-DFF184090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1D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vs.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2D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signály</a:t>
            </a: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operace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jednotlivými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pixely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Filtrování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Spektrální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analýza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
2D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diskrétní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Fourierova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transformace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(2D DFT)</a:t>
            </a:r>
            <a:r>
              <a:rPr lang="en-US" altLang="en-US" dirty="0"/>
              <a:t>
</a:t>
            </a:r>
            <a:r>
              <a:rPr lang="en-US" altLang="en-US" b="1" dirty="0">
                <a:solidFill>
                  <a:srgbClr val="FF0000"/>
                </a:solidFill>
              </a:rPr>
              <a:t>2D </a:t>
            </a:r>
            <a:r>
              <a:rPr lang="en-US" altLang="en-US" b="1" dirty="0" err="1">
                <a:solidFill>
                  <a:srgbClr val="FF0000"/>
                </a:solidFill>
              </a:rPr>
              <a:t>diskrétní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kosinová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transformace</a:t>
            </a:r>
            <a:r>
              <a:rPr lang="en-US" altLang="en-US" b="1" dirty="0">
                <a:solidFill>
                  <a:srgbClr val="FF0000"/>
                </a:solidFill>
              </a:rPr>
              <a:t> (2D DCT)</a:t>
            </a:r>
            <a:r>
              <a:rPr lang="en-US" altLang="en-US" dirty="0"/>
              <a:t>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04611B-7312-A09C-497E-5B786BCC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74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843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Proč</a:t>
            </a:r>
            <a:r>
              <a:rPr lang="en-US" dirty="0"/>
              <a:t> 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defRPr/>
            </a:pPr>
            <a:r>
              <a:rPr lang="en-US" dirty="0" err="1"/>
              <a:t>Lidé</a:t>
            </a:r>
            <a:r>
              <a:rPr lang="en-US" dirty="0"/>
              <a:t> </a:t>
            </a:r>
            <a:r>
              <a:rPr lang="en-US" dirty="0" err="1"/>
              <a:t>nemají</a:t>
            </a:r>
            <a:r>
              <a:rPr lang="en-US" dirty="0"/>
              <a:t> </a:t>
            </a:r>
            <a:r>
              <a:rPr lang="en-US" dirty="0" err="1"/>
              <a:t>rádi</a:t>
            </a:r>
            <a:r>
              <a:rPr lang="en-US" dirty="0"/>
              <a:t> </a:t>
            </a:r>
            <a:r>
              <a:rPr lang="cs-CZ" dirty="0"/>
              <a:t>komplexní</a:t>
            </a:r>
            <a:r>
              <a:rPr lang="en-US" dirty="0"/>
              <a:t> </a:t>
            </a:r>
            <a:r>
              <a:rPr lang="en-US" dirty="0" err="1"/>
              <a:t>exponenciály</a:t>
            </a:r>
            <a:r>
              <a:rPr lang="en-US" dirty="0"/>
              <a:t>
</a:t>
            </a:r>
            <a:r>
              <a:rPr lang="en-US" dirty="0" err="1"/>
              <a:t>Lidé</a:t>
            </a:r>
            <a:r>
              <a:rPr lang="en-US" dirty="0"/>
              <a:t> </a:t>
            </a:r>
            <a:r>
              <a:rPr lang="en-US" dirty="0" err="1"/>
              <a:t>nemají</a:t>
            </a:r>
            <a:r>
              <a:rPr lang="en-US" dirty="0"/>
              <a:t> </a:t>
            </a:r>
            <a:r>
              <a:rPr lang="en-US" dirty="0" err="1"/>
              <a:t>rádi</a:t>
            </a:r>
            <a:r>
              <a:rPr lang="en-US" dirty="0"/>
              <a:t> </a:t>
            </a:r>
            <a:r>
              <a:rPr lang="en-US" dirty="0" err="1"/>
              <a:t>symetrie</a:t>
            </a:r>
            <a:r>
              <a:rPr lang="en-US" dirty="0"/>
              <a:t> a "</a:t>
            </a:r>
            <a:r>
              <a:rPr lang="en-US" dirty="0" err="1"/>
              <a:t>zbytečné</a:t>
            </a:r>
            <a:r>
              <a:rPr lang="en-US" dirty="0"/>
              <a:t>" </a:t>
            </a:r>
            <a:r>
              <a:rPr lang="en-US" dirty="0" err="1"/>
              <a:t>hodnoty</a:t>
            </a:r>
            <a:r>
              <a:rPr lang="en-US" dirty="0"/>
              <a:t>...
Pro </a:t>
            </a:r>
            <a:r>
              <a:rPr lang="en-US" dirty="0" err="1"/>
              <a:t>obrázek</a:t>
            </a:r>
            <a:r>
              <a:rPr lang="en-US" dirty="0"/>
              <a:t> </a:t>
            </a:r>
            <a:r>
              <a:rPr lang="en-US" i="1" dirty="0"/>
              <a:t>K x L </a:t>
            </a:r>
            <a:r>
              <a:rPr lang="en-US" dirty="0" err="1"/>
              <a:t>chceme</a:t>
            </a:r>
            <a:r>
              <a:rPr lang="en-US" dirty="0"/>
              <a:t>, aby </a:t>
            </a:r>
            <a:r>
              <a:rPr lang="cs-CZ" b="1" dirty="0"/>
              <a:t>reálné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i="1" dirty="0"/>
              <a:t>K x L </a:t>
            </a:r>
            <a:r>
              <a:rPr lang="en-US" dirty="0" err="1"/>
              <a:t>plně</a:t>
            </a:r>
            <a:r>
              <a:rPr lang="en-US" dirty="0"/>
              <a:t> </a:t>
            </a:r>
            <a:r>
              <a:rPr lang="en-US" dirty="0" err="1"/>
              <a:t>reprezentovaly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6C599D-9A14-375B-9597-3D93A871D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75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</a:t>
            </a:r>
            <a:r>
              <a:rPr lang="en-US" b="1" dirty="0" err="1">
                <a:solidFill>
                  <a:srgbClr val="1436CA"/>
                </a:solidFill>
              </a:rPr>
              <a:t>diskr</a:t>
            </a:r>
            <a:r>
              <a:rPr lang="cs-CZ" b="1" dirty="0" err="1">
                <a:solidFill>
                  <a:srgbClr val="1436CA"/>
                </a:solidFill>
              </a:rPr>
              <a:t>étní</a:t>
            </a:r>
            <a:r>
              <a:rPr lang="cs-CZ" b="1" dirty="0">
                <a:solidFill>
                  <a:srgbClr val="1436CA"/>
                </a:solidFill>
              </a:rPr>
              <a:t> </a:t>
            </a:r>
            <a:r>
              <a:rPr lang="cs-CZ" b="1" dirty="0" err="1">
                <a:solidFill>
                  <a:srgbClr val="1436CA"/>
                </a:solidFill>
              </a:rPr>
              <a:t>cosinová</a:t>
            </a:r>
            <a:r>
              <a:rPr lang="cs-CZ" b="1" dirty="0">
                <a:solidFill>
                  <a:srgbClr val="1436CA"/>
                </a:solidFill>
              </a:rPr>
              <a:t> transformace</a:t>
            </a:r>
            <a:r>
              <a:rPr lang="cs-CZ" b="1" dirty="0"/>
              <a:t> </a:t>
            </a:r>
            <a:r>
              <a:rPr lang="en-US" dirty="0"/>
              <a:t>– DCT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/>
          </a:bodyPr>
          <a:lstStyle/>
          <a:p>
            <a:r>
              <a:rPr lang="cs-CZ" dirty="0"/>
              <a:t>Pro DFT byly frekvence komplexních exponenciál k/N – tj. dělaly celočíselný počet period na N vzorků</a:t>
            </a:r>
            <a:r>
              <a:rPr lang="en-US" dirty="0"/>
              <a:t>: 1,2,3, ...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 err="1"/>
              <a:t>Výsledkem</a:t>
            </a:r>
            <a:r>
              <a:rPr lang="en-US" dirty="0"/>
              <a:t> je N </a:t>
            </a:r>
            <a:r>
              <a:rPr lang="en-US" dirty="0" err="1"/>
              <a:t>komplexních</a:t>
            </a:r>
            <a:r>
              <a:rPr lang="en-US" dirty="0"/>
              <a:t> </a:t>
            </a:r>
            <a:r>
              <a:rPr lang="en-US" dirty="0" err="1"/>
              <a:t>čísel</a:t>
            </a:r>
            <a:r>
              <a:rPr lang="en-US" dirty="0"/>
              <a:t>, </a:t>
            </a:r>
            <a:r>
              <a:rPr lang="en-US" dirty="0" err="1"/>
              <a:t>pouze</a:t>
            </a:r>
            <a:r>
              <a:rPr lang="en-US" dirty="0"/>
              <a:t> N/2 z </a:t>
            </a:r>
            <a:r>
              <a:rPr lang="en-US" dirty="0" err="1"/>
              <a:t>nich</a:t>
            </a:r>
            <a:r>
              <a:rPr lang="en-US" dirty="0"/>
              <a:t> je </a:t>
            </a:r>
            <a:r>
              <a:rPr lang="en-US" dirty="0" err="1"/>
              <a:t>unikátních</a:t>
            </a:r>
            <a:r>
              <a:rPr lang="en-US" dirty="0"/>
              <a:t>. </a:t>
            </a:r>
          </a:p>
          <a:p>
            <a:r>
              <a:rPr lang="en-US" dirty="0"/>
              <a:t>DCT </a:t>
            </a:r>
            <a:r>
              <a:rPr lang="en-US" dirty="0" err="1"/>
              <a:t>pracuje</a:t>
            </a:r>
            <a:r>
              <a:rPr lang="en-US" dirty="0"/>
              <a:t> s </a:t>
            </a:r>
            <a:r>
              <a:rPr lang="en-US" dirty="0" err="1"/>
              <a:t>kosinusy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rostou</a:t>
            </a:r>
            <a:r>
              <a:rPr lang="en-US" dirty="0"/>
              <a:t> s </a:t>
            </a:r>
            <a:r>
              <a:rPr lang="en-US" b="1" dirty="0" err="1"/>
              <a:t>polovinou</a:t>
            </a:r>
            <a:r>
              <a:rPr lang="en-US" dirty="0"/>
              <a:t> </a:t>
            </a:r>
            <a:r>
              <a:rPr lang="en-US" dirty="0" err="1"/>
              <a:t>periody</a:t>
            </a:r>
            <a:r>
              <a:rPr lang="en-US" dirty="0"/>
              <a:t>, </a:t>
            </a:r>
            <a:r>
              <a:rPr lang="en-US" dirty="0" err="1"/>
              <a:t>tj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0.5, 1, 1.5, …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 err="1"/>
              <a:t>Výsledkem</a:t>
            </a:r>
            <a:r>
              <a:rPr lang="en-US" dirty="0"/>
              <a:t> DCT je N </a:t>
            </a:r>
            <a:r>
              <a:rPr lang="en-US" dirty="0" err="1"/>
              <a:t>reálných</a:t>
            </a:r>
            <a:r>
              <a:rPr lang="en-US" dirty="0"/>
              <a:t> </a:t>
            </a:r>
            <a:r>
              <a:rPr lang="en-US" dirty="0" err="1"/>
              <a:t>čísel</a:t>
            </a:r>
            <a:r>
              <a:rPr lang="en-US" dirty="0"/>
              <a:t>, </a:t>
            </a:r>
            <a:r>
              <a:rPr lang="en-US" dirty="0" err="1"/>
              <a:t>všechna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jedinečná</a:t>
            </a:r>
            <a:r>
              <a:rPr lang="en-US" dirty="0"/>
              <a:t>. 
</a:t>
            </a:r>
            <a:r>
              <a:rPr lang="en-US" dirty="0" err="1"/>
              <a:t>Normalizační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se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liší</a:t>
            </a:r>
            <a:r>
              <a:rPr lang="en-US" dirty="0"/>
              <a:t> od DFT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#dct_1d   </a:t>
            </a:r>
            <a:r>
              <a:rPr lang="en-US" dirty="0" err="1"/>
              <a:t>ručně</a:t>
            </a:r>
            <a:r>
              <a:rPr lang="en-US" dirty="0"/>
              <a:t> a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scipy.fftpack.dct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939" y="2718903"/>
            <a:ext cx="2774061" cy="8111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4941168"/>
            <a:ext cx="2566697" cy="14267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4528620"/>
            <a:ext cx="3650086" cy="772588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9B578E-3745-5861-0214-1F548FD8A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76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682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en-US" dirty="0"/>
              <a:t>2D </a:t>
            </a:r>
            <a:r>
              <a:rPr lang="en-US" dirty="0" err="1"/>
              <a:t>diskrétní</a:t>
            </a:r>
            <a:r>
              <a:rPr lang="en-US" dirty="0"/>
              <a:t> </a:t>
            </a:r>
            <a:r>
              <a:rPr lang="en-US" dirty="0" err="1"/>
              <a:t>kosinová</a:t>
            </a:r>
            <a:r>
              <a:rPr lang="en-US" dirty="0"/>
              <a:t> </a:t>
            </a:r>
            <a:r>
              <a:rPr lang="en-US" dirty="0" err="1"/>
              <a:t>transformace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6752"/>
            <a:ext cx="10515600" cy="56612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Podobně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2D-DFT – </a:t>
            </a:r>
            <a:r>
              <a:rPr lang="cs-CZ" dirty="0"/>
              <a:t>báze</a:t>
            </a:r>
            <a:r>
              <a:rPr lang="en-US" dirty="0"/>
              <a:t> </a:t>
            </a:r>
            <a:r>
              <a:rPr lang="cs-CZ" dirty="0"/>
              <a:t>běží</a:t>
            </a:r>
            <a:br>
              <a:rPr lang="cs-CZ" dirty="0"/>
            </a:br>
            <a:r>
              <a:rPr lang="en-US" dirty="0" err="1"/>
              <a:t>oběma</a:t>
            </a:r>
            <a:r>
              <a:rPr lang="en-US" dirty="0"/>
              <a:t> </a:t>
            </a:r>
            <a:r>
              <a:rPr lang="en-US" dirty="0" err="1"/>
              <a:t>směry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Podobně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u 2D-DFT,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br>
              <a:rPr lang="cs-CZ" dirty="0"/>
            </a:br>
            <a:r>
              <a:rPr lang="en-US" dirty="0"/>
              <a:t>2D</a:t>
            </a:r>
            <a:r>
              <a:rPr lang="cs-CZ" dirty="0"/>
              <a:t>-</a:t>
            </a:r>
            <a:r>
              <a:rPr lang="en-US" dirty="0"/>
              <a:t>DCT </a:t>
            </a:r>
            <a:r>
              <a:rPr lang="en-US" dirty="0" err="1"/>
              <a:t>implementována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posloupnost</a:t>
            </a:r>
            <a:r>
              <a:rPr lang="en-US" dirty="0"/>
              <a:t> 1D-DCT v </a:t>
            </a:r>
            <a:r>
              <a:rPr lang="en-US" dirty="0" err="1"/>
              <a:t>řádcích</a:t>
            </a:r>
            <a:br>
              <a:rPr lang="cs-CZ" dirty="0"/>
            </a:br>
            <a:r>
              <a:rPr lang="en-US" dirty="0" err="1"/>
              <a:t>následovaná</a:t>
            </a:r>
            <a:r>
              <a:rPr lang="en-US" dirty="0"/>
              <a:t> 1D-DCT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sloupcíc</a:t>
            </a:r>
            <a:r>
              <a:rPr lang="cs-CZ" dirty="0"/>
              <a:t>h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naopak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Nejznámější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8x8 2D-DCT </a:t>
            </a:r>
            <a:r>
              <a:rPr lang="en-US" dirty="0" err="1"/>
              <a:t>báze</a:t>
            </a:r>
            <a:r>
              <a:rPr lang="en-US" dirty="0"/>
              <a:t> (JPEG)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scipy.fftpack.dctn</a:t>
            </a:r>
            <a:endParaRPr lang="en-US" dirty="0"/>
          </a:p>
        </p:txBody>
      </p:sp>
      <p:pic>
        <p:nvPicPr>
          <p:cNvPr id="5" name="Picture 4" descr="https://upload.wikimedia.org/wikipedia/commons/2/24/DCT-8x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26" y="1574169"/>
            <a:ext cx="4591135" cy="459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6" y="2348880"/>
            <a:ext cx="7176117" cy="864096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3035565-270E-D2E4-99E0-C33E6E214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77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9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Filtrování</a:t>
            </a:r>
            <a:r>
              <a:rPr lang="en-US" dirty="0"/>
              <a:t> v DCT </a:t>
            </a:r>
            <a:r>
              <a:rPr lang="en-US" dirty="0" err="1"/>
              <a:t>doméně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Získ</a:t>
            </a:r>
            <a:r>
              <a:rPr lang="cs-CZ" dirty="0" err="1"/>
              <a:t>ejte</a:t>
            </a:r>
            <a:r>
              <a:rPr lang="en-US" dirty="0"/>
              <a:t> DCT </a:t>
            </a:r>
            <a:r>
              <a:rPr lang="en-US" dirty="0" err="1"/>
              <a:t>koeficient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b="1" i="1" dirty="0"/>
              <a:t>X[</a:t>
            </a:r>
            <a:r>
              <a:rPr lang="en-US" b="1" i="1" dirty="0" err="1"/>
              <a:t>m,n</a:t>
            </a:r>
            <a:r>
              <a:rPr lang="en-US" b="1" i="1" dirty="0"/>
              <a:t>]</a:t>
            </a:r>
            <a:endParaRPr lang="cs-CZ" b="1" i="1" dirty="0"/>
          </a:p>
          <a:p>
            <a:pPr>
              <a:buFont typeface="+mj-lt"/>
              <a:buAutoNum type="arabicPeriod"/>
            </a:pPr>
            <a:endParaRPr lang="en-US" sz="1200" b="1" i="1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Aplikujte</a:t>
            </a:r>
            <a:r>
              <a:rPr lang="en-US" dirty="0"/>
              <a:t> </a:t>
            </a:r>
            <a:r>
              <a:rPr lang="en-US" dirty="0" err="1"/>
              <a:t>masku</a:t>
            </a:r>
            <a:r>
              <a:rPr lang="en-US" dirty="0"/>
              <a:t>: </a:t>
            </a:r>
            <a:r>
              <a:rPr lang="en-US" dirty="0" err="1"/>
              <a:t>tentokrát</a:t>
            </a:r>
            <a:r>
              <a:rPr lang="en-US" dirty="0"/>
              <a:t> </a:t>
            </a:r>
            <a:r>
              <a:rPr lang="en-US" dirty="0" err="1"/>
              <a:t>nemusí</a:t>
            </a:r>
            <a:r>
              <a:rPr lang="en-US" dirty="0"/>
              <a:t> </a:t>
            </a:r>
            <a:r>
              <a:rPr lang="en-US" dirty="0" err="1"/>
              <a:t>respektovat</a:t>
            </a:r>
            <a:r>
              <a:rPr lang="en-US" dirty="0"/>
              <a:t> </a:t>
            </a:r>
            <a:r>
              <a:rPr lang="en-US" dirty="0" err="1"/>
              <a:t>žádné</a:t>
            </a:r>
            <a:r>
              <a:rPr lang="en-US" dirty="0"/>
              <a:t> </a:t>
            </a:r>
            <a:r>
              <a:rPr lang="en-US" dirty="0" err="1"/>
              <a:t>symetrie</a:t>
            </a:r>
            <a:r>
              <a:rPr lang="en-US" dirty="0"/>
              <a:t>:</a:t>
            </a:r>
            <a:br>
              <a:rPr lang="en-US" dirty="0"/>
            </a:br>
            <a:r>
              <a:rPr lang="en-US" altLang="en-US" b="1" i="1" dirty="0"/>
              <a:t>Y[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 = M[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 X[</a:t>
            </a:r>
            <a:r>
              <a:rPr lang="en-US" altLang="en-US" b="1" i="1" dirty="0" err="1"/>
              <a:t>m,n</a:t>
            </a:r>
            <a:r>
              <a:rPr lang="en-US" altLang="en-US" b="1" i="1" dirty="0"/>
              <a:t>]</a:t>
            </a:r>
            <a:endParaRPr lang="cs-CZ" altLang="en-US" b="1" i="1" dirty="0"/>
          </a:p>
          <a:p>
            <a:pPr>
              <a:buFont typeface="+mj-lt"/>
              <a:buAutoNum type="arabicPeriod"/>
            </a:pPr>
            <a:endParaRPr lang="en-US" altLang="en-US" sz="1200" b="1" i="1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inverzní</a:t>
            </a:r>
            <a:r>
              <a:rPr lang="en-US" dirty="0"/>
              <a:t> DCT  </a:t>
            </a:r>
            <a:endParaRPr lang="cs-CZ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dct_filtering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361101-B75E-B8ED-D5D8-E1193D1A1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78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478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2D-DCT je </a:t>
            </a:r>
            <a:r>
              <a:rPr lang="en-US" dirty="0" err="1"/>
              <a:t>klíčová</a:t>
            </a:r>
            <a:r>
              <a:rPr lang="en-US" dirty="0"/>
              <a:t> </a:t>
            </a:r>
            <a:r>
              <a:rPr lang="en-US" dirty="0" err="1"/>
              <a:t>operace</a:t>
            </a:r>
            <a:r>
              <a:rPr lang="en-US" dirty="0"/>
              <a:t> v </a:t>
            </a:r>
            <a:r>
              <a:rPr lang="en-US" dirty="0" err="1"/>
              <a:t>kompresi</a:t>
            </a:r>
            <a:r>
              <a:rPr lang="en-US" dirty="0"/>
              <a:t> </a:t>
            </a:r>
            <a:r>
              <a:rPr lang="en-US" dirty="0" err="1"/>
              <a:t>obrázků</a:t>
            </a:r>
            <a:r>
              <a:rPr lang="en-US" dirty="0"/>
              <a:t> JPEG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4740275" cy="4843735"/>
          </a:xfrm>
        </p:spPr>
        <p:txBody>
          <a:bodyPr>
            <a:normAutofit/>
          </a:bodyPr>
          <a:lstStyle/>
          <a:p>
            <a:r>
              <a:rPr lang="pl-PL" dirty="0"/>
              <a:t>Segmentace obrázkuu do bloků 8x8 pixelů</a:t>
            </a:r>
            <a:endParaRPr lang="en-US" dirty="0"/>
          </a:p>
          <a:p>
            <a:r>
              <a:rPr lang="en-US" dirty="0" err="1"/>
              <a:t>Výběr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nejdůležitějších</a:t>
            </a:r>
            <a:r>
              <a:rPr lang="en-US" dirty="0"/>
              <a:t> </a:t>
            </a:r>
            <a:r>
              <a:rPr lang="en-US" dirty="0" err="1"/>
              <a:t>koeficientů</a:t>
            </a:r>
            <a:r>
              <a:rPr lang="en-US" dirty="0"/>
              <a:t> DCT</a:t>
            </a:r>
          </a:p>
          <a:p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techniky</a:t>
            </a:r>
            <a:r>
              <a:rPr lang="en-US" dirty="0"/>
              <a:t> pro </a:t>
            </a:r>
            <a:r>
              <a:rPr lang="en-US" dirty="0" err="1"/>
              <a:t>kódování</a:t>
            </a:r>
            <a:r>
              <a:rPr lang="en-US" dirty="0"/>
              <a:t> </a:t>
            </a:r>
            <a:r>
              <a:rPr lang="en-US" dirty="0" err="1"/>
              <a:t>koeficientů</a:t>
            </a:r>
            <a:r>
              <a:rPr lang="en-US" dirty="0"/>
              <a:t> </a:t>
            </a:r>
          </a:p>
        </p:txBody>
      </p:sp>
      <p:pic>
        <p:nvPicPr>
          <p:cNvPr id="6" name="Picture 4" descr="http://m.eet.com/media/1101219/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1487388"/>
            <a:ext cx="66135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16AAC3-33DF-8A62-7DA8-0D1ED0528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79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09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Operace</a:t>
            </a:r>
            <a:r>
              <a:rPr lang="en-US" altLang="en-US" dirty="0"/>
              <a:t> s </a:t>
            </a:r>
            <a:r>
              <a:rPr lang="en-US" altLang="en-US" dirty="0" err="1"/>
              <a:t>jednotlivými</a:t>
            </a:r>
            <a:r>
              <a:rPr lang="en-US" altLang="en-US" dirty="0"/>
              <a:t> </a:t>
            </a:r>
            <a:r>
              <a:rPr lang="en-US" altLang="en-US" dirty="0" err="1"/>
              <a:t>pixely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1436CA"/>
                </a:solidFill>
              </a:rPr>
              <a:t>Jas</a:t>
            </a:r>
            <a:r>
              <a:rPr lang="cs-CZ" dirty="0"/>
              <a:t> </a:t>
            </a:r>
            <a:r>
              <a:rPr lang="en-US" dirty="0"/>
              <a:t>– </a:t>
            </a:r>
            <a:r>
              <a:rPr lang="cs-CZ" dirty="0"/>
              <a:t>přičtení konstanty ke každému pixelu</a:t>
            </a:r>
            <a:r>
              <a:rPr lang="en-US" dirty="0"/>
              <a:t>: </a:t>
            </a:r>
            <a:r>
              <a:rPr lang="en-US" b="1" i="1" dirty="0"/>
              <a:t>y[</a:t>
            </a:r>
            <a:r>
              <a:rPr lang="en-US" b="1" i="1" dirty="0" err="1"/>
              <a:t>k,l</a:t>
            </a:r>
            <a:r>
              <a:rPr lang="en-US" b="1" i="1" dirty="0"/>
              <a:t>] = x[</a:t>
            </a:r>
            <a:r>
              <a:rPr lang="en-US" b="1" i="1" dirty="0" err="1"/>
              <a:t>k,l</a:t>
            </a:r>
            <a:r>
              <a:rPr lang="en-US" b="1" i="1" dirty="0"/>
              <a:t>] + a </a:t>
            </a:r>
          </a:p>
          <a:p>
            <a:pPr lvl="1"/>
            <a:r>
              <a:rPr lang="cs-CZ" b="1" dirty="0"/>
              <a:t>Vyšší</a:t>
            </a:r>
            <a:r>
              <a:rPr lang="en-US" dirty="0"/>
              <a:t> </a:t>
            </a:r>
            <a:r>
              <a:rPr lang="en-US" dirty="0" err="1"/>
              <a:t>jas</a:t>
            </a:r>
            <a:r>
              <a:rPr lang="en-US" dirty="0"/>
              <a:t> pro</a:t>
            </a:r>
            <a:r>
              <a:rPr lang="cs-CZ" dirty="0"/>
              <a:t> </a:t>
            </a:r>
            <a:r>
              <a:rPr lang="en-US" b="1" i="1" dirty="0"/>
              <a:t>a &gt; 0</a:t>
            </a:r>
          </a:p>
          <a:p>
            <a:pPr lvl="1"/>
            <a:r>
              <a:rPr lang="en-US" b="1" dirty="0" err="1"/>
              <a:t>Nižší</a:t>
            </a:r>
            <a:r>
              <a:rPr lang="en-US" dirty="0"/>
              <a:t> </a:t>
            </a:r>
            <a:r>
              <a:rPr lang="en-US" dirty="0" err="1"/>
              <a:t>jas</a:t>
            </a:r>
            <a:r>
              <a:rPr lang="en-US" dirty="0"/>
              <a:t> pro </a:t>
            </a:r>
            <a:r>
              <a:rPr lang="en-US" b="1" i="1" dirty="0"/>
              <a:t>a &lt; 0</a:t>
            </a:r>
          </a:p>
          <a:p>
            <a:r>
              <a:rPr lang="cs-CZ" b="1" dirty="0">
                <a:solidFill>
                  <a:srgbClr val="1436CA"/>
                </a:solidFill>
              </a:rPr>
              <a:t>Kontrast</a:t>
            </a:r>
            <a:r>
              <a:rPr lang="cs-CZ" dirty="0"/>
              <a:t> </a:t>
            </a:r>
            <a:r>
              <a:rPr lang="en-US" dirty="0"/>
              <a:t>– </a:t>
            </a:r>
            <a:r>
              <a:rPr lang="en-US" dirty="0" err="1"/>
              <a:t>vynásobení</a:t>
            </a:r>
            <a:r>
              <a:rPr lang="en-US" dirty="0"/>
              <a:t> </a:t>
            </a:r>
            <a:r>
              <a:rPr lang="en-US" dirty="0" err="1"/>
              <a:t>každého</a:t>
            </a:r>
            <a:r>
              <a:rPr lang="en-US" dirty="0"/>
              <a:t> </a:t>
            </a:r>
            <a:r>
              <a:rPr lang="cs-CZ" dirty="0"/>
              <a:t>pixelu </a:t>
            </a:r>
            <a:r>
              <a:rPr lang="en-US" dirty="0" err="1"/>
              <a:t>konstantou</a:t>
            </a:r>
            <a:r>
              <a:rPr lang="en-US" dirty="0"/>
              <a:t>: </a:t>
            </a:r>
            <a:r>
              <a:rPr lang="en-US" b="1" i="1" dirty="0"/>
              <a:t>y[</a:t>
            </a:r>
            <a:r>
              <a:rPr lang="en-US" b="1" i="1" dirty="0" err="1"/>
              <a:t>k,l</a:t>
            </a:r>
            <a:r>
              <a:rPr lang="en-US" b="1" i="1" dirty="0"/>
              <a:t>] = a x[</a:t>
            </a:r>
            <a:r>
              <a:rPr lang="en-US" b="1" i="1" dirty="0" err="1"/>
              <a:t>k,l</a:t>
            </a:r>
            <a:r>
              <a:rPr lang="en-US" b="1" i="1" dirty="0"/>
              <a:t>]</a:t>
            </a:r>
          </a:p>
          <a:p>
            <a:pPr lvl="1"/>
            <a:r>
              <a:rPr lang="cs-CZ" b="1" dirty="0"/>
              <a:t>Vyšší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cs-CZ" dirty="0"/>
              <a:t>t</a:t>
            </a:r>
            <a:r>
              <a:rPr lang="en-US" dirty="0"/>
              <a:t> pro </a:t>
            </a:r>
            <a:r>
              <a:rPr lang="en-US" b="1" i="1" dirty="0"/>
              <a:t>a &gt; 1</a:t>
            </a:r>
          </a:p>
          <a:p>
            <a:pPr lvl="1"/>
            <a:r>
              <a:rPr lang="en-US" b="1" dirty="0" err="1"/>
              <a:t>Menší</a:t>
            </a:r>
            <a:r>
              <a:rPr lang="en-US" dirty="0"/>
              <a:t> </a:t>
            </a:r>
            <a:r>
              <a:rPr lang="en-US" dirty="0" err="1"/>
              <a:t>kontrast</a:t>
            </a:r>
            <a:r>
              <a:rPr lang="en-US" dirty="0"/>
              <a:t> pro</a:t>
            </a:r>
            <a:r>
              <a:rPr lang="cs-CZ" dirty="0"/>
              <a:t> </a:t>
            </a:r>
            <a:r>
              <a:rPr lang="en-US" b="1" i="1" dirty="0"/>
              <a:t>a &lt; 1</a:t>
            </a:r>
          </a:p>
          <a:p>
            <a:r>
              <a:rPr lang="cs-CZ" dirty="0">
                <a:solidFill>
                  <a:srgbClr val="1436CA"/>
                </a:solidFill>
              </a:rPr>
              <a:t>Negativ </a:t>
            </a:r>
            <a:r>
              <a:rPr lang="cs-CZ" dirty="0"/>
              <a:t>(inverze barev)</a:t>
            </a:r>
            <a:r>
              <a:rPr lang="en-US" dirty="0"/>
              <a:t>: </a:t>
            </a:r>
            <a:r>
              <a:rPr lang="en-US" b="1" i="1" dirty="0"/>
              <a:t>y[</a:t>
            </a:r>
            <a:r>
              <a:rPr lang="en-US" b="1" i="1" dirty="0" err="1"/>
              <a:t>k,l</a:t>
            </a:r>
            <a:r>
              <a:rPr lang="en-US" b="1" i="1" dirty="0"/>
              <a:t>] = 1 – x[</a:t>
            </a:r>
            <a:r>
              <a:rPr lang="en-US" b="1" i="1" dirty="0" err="1"/>
              <a:t>k,l</a:t>
            </a:r>
            <a:r>
              <a:rPr lang="en-US" b="1" i="1" dirty="0"/>
              <a:t>]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pixel_operations_brightness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pixel_operations_contrast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pixel_operations_inversion</a:t>
            </a:r>
            <a:br>
              <a:rPr lang="en-US" i="1" dirty="0"/>
            </a:br>
            <a:endParaRPr lang="en-US" dirty="0"/>
          </a:p>
          <a:p>
            <a:endParaRPr lang="en-US" i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12941E-AEF1-6DBF-5409-E02EA393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150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5A11-6344-1E75-EEA4-25F03785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96CEB9ED-528A-953D-E215-E36A5359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9F062ECB-581F-2785-CB8C-BB4DF85E2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1D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vs.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2D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signály</a:t>
            </a: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operace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jednotlivými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pixely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Filtrování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Spektrální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analýza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obrázků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základ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
2D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diskrétní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Fourierova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transformace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(2D DFT)
2D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diskrétní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kosinová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transformace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(2D DCT)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Shrnutí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32DCB6-D484-4F91-18BA-2A732D4E6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80</a:t>
            </a:fld>
            <a:r>
              <a:rPr lang="cs-CZ" dirty="0"/>
              <a:t> / 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548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Shrnutí I.</a:t>
            </a:r>
            <a:endParaRPr lang="en-US" altLang="en-US" dirty="0"/>
          </a:p>
        </p:txBody>
      </p:sp>
      <p:sp>
        <p:nvSpPr>
          <p:cNvPr id="849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Obrázek</a:t>
            </a:r>
            <a:r>
              <a:rPr lang="en-US" altLang="en-US" dirty="0"/>
              <a:t> je 2D </a:t>
            </a:r>
            <a:r>
              <a:rPr lang="en-US" altLang="en-US" dirty="0" err="1"/>
              <a:t>signál</a:t>
            </a:r>
            <a:endParaRPr lang="cs-CZ" altLang="en-US" dirty="0"/>
          </a:p>
          <a:p>
            <a:r>
              <a:rPr lang="cs-CZ" altLang="en-US" dirty="0"/>
              <a:t>Filtrování</a:t>
            </a:r>
          </a:p>
          <a:p>
            <a:pPr lvl="1"/>
            <a:r>
              <a:rPr lang="en-US" altLang="en-US" dirty="0"/>
              <a:t>2D </a:t>
            </a:r>
            <a:r>
              <a:rPr lang="en-US" altLang="en-US" dirty="0" err="1"/>
              <a:t>konvoluce</a:t>
            </a:r>
            <a:r>
              <a:rPr lang="en-US" altLang="en-US" dirty="0"/>
              <a:t>, </a:t>
            </a:r>
            <a:r>
              <a:rPr lang="en-US" altLang="en-US" dirty="0" err="1"/>
              <a:t>analogie</a:t>
            </a:r>
            <a:r>
              <a:rPr lang="en-US" altLang="en-US" dirty="0"/>
              <a:t> s 1D FIR </a:t>
            </a:r>
            <a:r>
              <a:rPr lang="en-US" altLang="en-US" dirty="0" err="1"/>
              <a:t>filtry</a:t>
            </a:r>
            <a:endParaRPr lang="cs-CZ" altLang="en-US" dirty="0"/>
          </a:p>
          <a:p>
            <a:pPr lvl="1"/>
            <a:r>
              <a:rPr lang="en-US" altLang="en-US" dirty="0" err="1"/>
              <a:t>Žádná</a:t>
            </a:r>
            <a:r>
              <a:rPr lang="en-US" altLang="en-US" dirty="0"/>
              <a:t> </a:t>
            </a:r>
            <a:r>
              <a:rPr lang="en-US" altLang="en-US" dirty="0" err="1"/>
              <a:t>zpětná</a:t>
            </a:r>
            <a:r>
              <a:rPr lang="en-US" altLang="en-US" dirty="0"/>
              <a:t> </a:t>
            </a:r>
            <a:r>
              <a:rPr lang="en-US" altLang="en-US" dirty="0" err="1"/>
              <a:t>vazba</a:t>
            </a:r>
            <a:r>
              <a:rPr lang="en-US" altLang="en-US" dirty="0"/>
              <a:t> (IIR) v </a:t>
            </a:r>
            <a:r>
              <a:rPr lang="en-US" altLang="en-US" dirty="0" err="1"/>
              <a:t>obrázcích</a:t>
            </a:r>
            <a:endParaRPr lang="cs-CZ" altLang="en-US" dirty="0"/>
          </a:p>
          <a:p>
            <a:r>
              <a:rPr lang="en-US" altLang="en-US" dirty="0" err="1"/>
              <a:t>Přetažením</a:t>
            </a:r>
            <a:r>
              <a:rPr lang="en-US" altLang="en-US" dirty="0"/>
              <a:t> </a:t>
            </a:r>
            <a:r>
              <a:rPr lang="en-US" altLang="en-US" dirty="0" err="1"/>
              <a:t>masky</a:t>
            </a:r>
            <a:r>
              <a:rPr lang="en-US" altLang="en-US" dirty="0"/>
              <a:t> </a:t>
            </a:r>
            <a:r>
              <a:rPr lang="en-US" altLang="en-US" dirty="0" err="1"/>
              <a:t>přes</a:t>
            </a:r>
            <a:r>
              <a:rPr lang="en-US" altLang="en-US" dirty="0"/>
              <a:t> </a:t>
            </a:r>
            <a:r>
              <a:rPr lang="en-US" altLang="en-US" dirty="0" err="1"/>
              <a:t>obraz</a:t>
            </a:r>
            <a:r>
              <a:rPr lang="en-US" altLang="en-US" dirty="0"/>
              <a:t>, </a:t>
            </a:r>
            <a:r>
              <a:rPr lang="en-US" altLang="en-US" dirty="0" err="1"/>
              <a:t>vynásobením</a:t>
            </a:r>
            <a:r>
              <a:rPr lang="en-US" altLang="en-US" dirty="0"/>
              <a:t> </a:t>
            </a:r>
            <a:r>
              <a:rPr lang="en-US" altLang="en-US" dirty="0" err="1"/>
              <a:t>všeho</a:t>
            </a:r>
            <a:r>
              <a:rPr lang="en-US" altLang="en-US" dirty="0"/>
              <a:t>, co je pod </a:t>
            </a:r>
            <a:r>
              <a:rPr lang="en-US" altLang="en-US" dirty="0" err="1"/>
              <a:t>ní</a:t>
            </a:r>
            <a:r>
              <a:rPr lang="en-US" altLang="en-US" dirty="0"/>
              <a:t>, </a:t>
            </a:r>
            <a:r>
              <a:rPr lang="cs-CZ" altLang="en-US" dirty="0"/>
              <a:t>jejími</a:t>
            </a:r>
            <a:r>
              <a:rPr lang="en-US" altLang="en-US" dirty="0"/>
              <a:t> </a:t>
            </a:r>
            <a:r>
              <a:rPr lang="en-US" altLang="en-US" dirty="0" err="1"/>
              <a:t>koeficienty</a:t>
            </a:r>
            <a:r>
              <a:rPr lang="en-US" altLang="en-US" dirty="0"/>
              <a:t>, </a:t>
            </a:r>
            <a:r>
              <a:rPr lang="cs-CZ" altLang="en-US" dirty="0"/>
              <a:t>sečtení</a:t>
            </a:r>
            <a:r>
              <a:rPr lang="en-US" altLang="en-US" dirty="0"/>
              <a:t>.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4230B8-79D0-FC4C-BF75-E2B1D60AD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81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Shrnutí II.</a:t>
            </a:r>
            <a:endParaRPr lang="en-US" alt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/>
              <a:t>Frekvenční</a:t>
            </a:r>
            <a:r>
              <a:rPr lang="en-US" dirty="0"/>
              <a:t> </a:t>
            </a:r>
            <a:r>
              <a:rPr lang="en-US" dirty="0" err="1"/>
              <a:t>analýza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2D</a:t>
            </a:r>
            <a:endParaRPr lang="cs-CZ" dirty="0"/>
          </a:p>
          <a:p>
            <a:pPr lvl="1">
              <a:defRPr/>
            </a:pPr>
            <a:r>
              <a:rPr lang="pl-PL" dirty="0"/>
              <a:t>Podobně jako 1D – projekce do bází</a:t>
            </a:r>
            <a:endParaRPr lang="cs-CZ" dirty="0"/>
          </a:p>
          <a:p>
            <a:pPr lvl="1">
              <a:defRPr/>
            </a:pP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určitý</a:t>
            </a:r>
            <a:r>
              <a:rPr lang="en-US" dirty="0"/>
              <a:t> </a:t>
            </a:r>
            <a:r>
              <a:rPr lang="en-US" dirty="0" err="1"/>
              <a:t>smysl</a:t>
            </a:r>
            <a:r>
              <a:rPr lang="en-US" dirty="0"/>
              <a:t>. </a:t>
            </a:r>
            <a:endParaRPr lang="cs-CZ" dirty="0"/>
          </a:p>
          <a:p>
            <a:pPr lvl="1">
              <a:defRPr/>
            </a:pPr>
            <a:r>
              <a:rPr lang="cs-CZ" dirty="0"/>
              <a:t>Kosinové báze jsou dobrým cvičením, ale mají problém s fázemi vstupního obrazu</a:t>
            </a:r>
            <a:r>
              <a:rPr lang="en-US" dirty="0"/>
              <a:t>. </a:t>
            </a:r>
            <a:endParaRPr lang="cs-CZ" dirty="0"/>
          </a:p>
          <a:p>
            <a:pPr>
              <a:defRPr/>
            </a:pPr>
            <a:r>
              <a:rPr lang="cs-CZ" dirty="0"/>
              <a:t>2D DFT </a:t>
            </a:r>
          </a:p>
          <a:p>
            <a:pPr lvl="1">
              <a:defRPr/>
            </a:pPr>
            <a:r>
              <a:rPr lang="pl-PL" dirty="0"/>
              <a:t>Projekce/podobnost/korelace s komplexními exponenciálami</a:t>
            </a:r>
            <a:endParaRPr lang="cs-CZ" dirty="0"/>
          </a:p>
          <a:p>
            <a:pPr lvl="1">
              <a:defRPr/>
            </a:pPr>
            <a:r>
              <a:rPr lang="en-US" dirty="0" err="1"/>
              <a:t>Výsledné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cs-CZ" dirty="0"/>
              <a:t> </a:t>
            </a:r>
            <a:r>
              <a:rPr lang="en-US" i="1" dirty="0"/>
              <a:t>X[</a:t>
            </a:r>
            <a:r>
              <a:rPr lang="en-US" i="1" dirty="0" err="1"/>
              <a:t>m,n</a:t>
            </a:r>
            <a:r>
              <a:rPr lang="en-US" i="1" dirty="0"/>
              <a:t>]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cs-CZ" dirty="0"/>
              <a:t>komplexní</a:t>
            </a:r>
            <a:r>
              <a:rPr lang="en-US" dirty="0"/>
              <a:t> – </a:t>
            </a:r>
            <a:r>
              <a:rPr lang="cs-CZ" dirty="0"/>
              <a:t>amplituda</a:t>
            </a:r>
            <a:r>
              <a:rPr lang="en-US" dirty="0"/>
              <a:t> a </a:t>
            </a:r>
            <a:r>
              <a:rPr lang="en-US" dirty="0" err="1"/>
              <a:t>fáze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dirty="0" err="1"/>
              <a:t>Spousta</a:t>
            </a:r>
            <a:r>
              <a:rPr lang="en-US" dirty="0"/>
              <a:t> </a:t>
            </a:r>
            <a:r>
              <a:rPr lang="en-US" dirty="0" err="1"/>
              <a:t>symetrií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výsledné</a:t>
            </a:r>
            <a:r>
              <a:rPr lang="en-US" dirty="0"/>
              <a:t> DFT </a:t>
            </a:r>
            <a:r>
              <a:rPr lang="en-US" dirty="0" err="1"/>
              <a:t>matici</a:t>
            </a:r>
            <a:endParaRPr lang="cs-CZ" dirty="0"/>
          </a:p>
          <a:p>
            <a:pPr lvl="1">
              <a:defRPr/>
            </a:pPr>
            <a:r>
              <a:rPr lang="en-US" dirty="0"/>
              <a:t>Pro </a:t>
            </a:r>
            <a:r>
              <a:rPr lang="en-US" dirty="0" err="1"/>
              <a:t>filtrování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použít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, </a:t>
            </a:r>
            <a:r>
              <a:rPr lang="en-US" dirty="0" err="1"/>
              <a:t>dbáme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to, aby </a:t>
            </a:r>
            <a:r>
              <a:rPr lang="en-US" dirty="0" err="1"/>
              <a:t>maska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cs-CZ" dirty="0"/>
              <a:t>také</a:t>
            </a:r>
            <a:r>
              <a:rPr lang="en-US" dirty="0"/>
              <a:t> </a:t>
            </a:r>
            <a:r>
              <a:rPr lang="en-US" dirty="0" err="1"/>
              <a:t>symetrická</a:t>
            </a:r>
            <a:r>
              <a:rPr lang="en-US" dirty="0"/>
              <a:t>. </a:t>
            </a:r>
            <a:endParaRPr lang="cs-CZ" dirty="0"/>
          </a:p>
          <a:p>
            <a:pPr lvl="1">
              <a:defRPr/>
            </a:pP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F984B1-84D3-B7AD-0ED0-DCFBC4C50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82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Shrnutí III.</a:t>
            </a:r>
            <a:endParaRPr lang="en-US" altLang="en-US" dirty="0"/>
          </a:p>
        </p:txBody>
      </p:sp>
      <p:sp>
        <p:nvSpPr>
          <p:cNvPr id="870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2D </a:t>
            </a:r>
            <a:r>
              <a:rPr lang="cs-CZ" altLang="en-US" dirty="0"/>
              <a:t>DCT</a:t>
            </a:r>
          </a:p>
          <a:p>
            <a:pPr lvl="1"/>
            <a:r>
              <a:rPr lang="cs-CZ" altLang="en-US" dirty="0"/>
              <a:t>2x "pomalejší" báze než DFT</a:t>
            </a:r>
          </a:p>
          <a:p>
            <a:pPr lvl="1"/>
            <a:r>
              <a:rPr lang="en-US" altLang="en-US" dirty="0"/>
              <a:t>Trochu </a:t>
            </a:r>
            <a:r>
              <a:rPr lang="en-US" altLang="en-US" dirty="0" err="1"/>
              <a:t>složitější</a:t>
            </a:r>
            <a:r>
              <a:rPr lang="en-US" altLang="en-US" dirty="0"/>
              <a:t> </a:t>
            </a:r>
            <a:r>
              <a:rPr lang="en-US" altLang="en-US" dirty="0" err="1"/>
              <a:t>definice</a:t>
            </a:r>
            <a:endParaRPr lang="cs-CZ" altLang="en-US" dirty="0"/>
          </a:p>
          <a:p>
            <a:pPr lvl="1"/>
            <a:r>
              <a:rPr lang="en-US" altLang="en-US" dirty="0" err="1"/>
              <a:t>Produkuje</a:t>
            </a:r>
            <a:r>
              <a:rPr lang="en-US" altLang="en-US" dirty="0"/>
              <a:t> </a:t>
            </a:r>
            <a:r>
              <a:rPr lang="en-US" altLang="en-US" dirty="0" err="1"/>
              <a:t>skutečné</a:t>
            </a:r>
            <a:r>
              <a:rPr lang="en-US" altLang="en-US" dirty="0"/>
              <a:t> </a:t>
            </a:r>
            <a:r>
              <a:rPr lang="en-US" altLang="en-US" dirty="0" err="1"/>
              <a:t>koeficienty</a:t>
            </a:r>
            <a:r>
              <a:rPr lang="en-US" altLang="en-US" dirty="0"/>
              <a:t>, </a:t>
            </a:r>
            <a:r>
              <a:rPr lang="en-US" altLang="en-US" dirty="0" err="1"/>
              <a:t>nízké</a:t>
            </a:r>
            <a:r>
              <a:rPr lang="en-US" altLang="en-US" dirty="0"/>
              <a:t> </a:t>
            </a:r>
            <a:r>
              <a:rPr lang="en-US" altLang="en-US" dirty="0" err="1"/>
              <a:t>frekvence</a:t>
            </a:r>
            <a:r>
              <a:rPr lang="en-US" altLang="en-US" dirty="0"/>
              <a:t> (</a:t>
            </a:r>
            <a:r>
              <a:rPr lang="en-US" altLang="en-US" dirty="0" err="1"/>
              <a:t>pouze</a:t>
            </a:r>
            <a:r>
              <a:rPr lang="en-US" altLang="en-US" dirty="0"/>
              <a:t>!)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začátku</a:t>
            </a:r>
            <a:r>
              <a:rPr lang="en-US" altLang="en-US" dirty="0"/>
              <a:t>. </a:t>
            </a:r>
            <a:endParaRPr lang="cs-CZ" altLang="en-US" dirty="0"/>
          </a:p>
          <a:p>
            <a:pPr lvl="1"/>
            <a:r>
              <a:rPr lang="cs-CZ" altLang="en-US" dirty="0"/>
              <a:t>Používáno</a:t>
            </a:r>
            <a:r>
              <a:rPr lang="en-US" altLang="en-US" dirty="0"/>
              <a:t> </a:t>
            </a:r>
            <a:r>
              <a:rPr lang="en-US" altLang="en-US" dirty="0" err="1"/>
              <a:t>ve</a:t>
            </a:r>
            <a:r>
              <a:rPr lang="en-US" altLang="en-US" dirty="0"/>
              <a:t> </a:t>
            </a:r>
            <a:r>
              <a:rPr lang="en-US" altLang="en-US" dirty="0" err="1"/>
              <a:t>formátu</a:t>
            </a:r>
            <a:r>
              <a:rPr lang="en-US" altLang="en-US" dirty="0"/>
              <a:t> JPEG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E0EA41-270E-483E-FB02-2DD962D2D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83</a:t>
            </a:fld>
            <a:r>
              <a:rPr lang="cs-CZ" dirty="0"/>
              <a:t> / 83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18E81D-E425-1895-8A35-33C84C3BD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9</a:t>
            </a:fld>
            <a:r>
              <a:rPr lang="cs-CZ" dirty="0"/>
              <a:t> / 83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066E4D-C242-61E1-4852-292A21C6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116992"/>
            <a:ext cx="6539510" cy="32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2280AC-3E74-6A3F-92F1-0820F269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3544425"/>
            <a:ext cx="6539509" cy="324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FFE7062-3F55-7B36-B874-723D1C6D4156}"/>
              </a:ext>
            </a:extLst>
          </p:cNvPr>
          <p:cNvSpPr txBox="1"/>
          <p:nvPr/>
        </p:nvSpPr>
        <p:spPr>
          <a:xfrm>
            <a:off x="335360" y="260648"/>
            <a:ext cx="5976664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sz="2800" b="1" u="sng" dirty="0">
                <a:latin typeface="+mn-lt"/>
              </a:rPr>
              <a:t>Úprava jasu: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</a:t>
            </a:r>
            <a:r>
              <a:rPr lang="cs-CZ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Zvýšení jasu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0.5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y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endParaRPr lang="cs-CZ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b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</a:t>
            </a:r>
            <a:r>
              <a:rPr lang="cs-CZ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Snížení jasu 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-</a:t>
            </a:r>
            <a:r>
              <a:rPr lang="cs-CZ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0.5</a:t>
            </a:r>
            <a:endParaRPr lang="cs-CZ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		y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</a:t>
            </a:r>
            <a:r>
              <a:rPr lang="cs-CZ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</a:p>
          <a:p>
            <a:endParaRPr lang="cs-CZ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481596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17834</TotalTime>
  <Words>4324</Words>
  <Application>Microsoft Office PowerPoint</Application>
  <PresentationFormat>Širokoúhlá obrazovka</PresentationFormat>
  <Paragraphs>575</Paragraphs>
  <Slides>83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83</vt:i4>
      </vt:variant>
    </vt:vector>
  </HeadingPairs>
  <TitlesOfParts>
    <vt:vector size="93" baseType="lpstr">
      <vt:lpstr>Arial</vt:lpstr>
      <vt:lpstr>Calibri</vt:lpstr>
      <vt:lpstr>Calibri Light</vt:lpstr>
      <vt:lpstr>Cambria Math</vt:lpstr>
      <vt:lpstr>Consolas</vt:lpstr>
      <vt:lpstr>Courier New</vt:lpstr>
      <vt:lpstr>Segoe UI Web (East European)</vt:lpstr>
      <vt:lpstr>Wingdings</vt:lpstr>
      <vt:lpstr>Výchozí návrh</vt:lpstr>
      <vt:lpstr>1_Výchozí návrh</vt:lpstr>
      <vt:lpstr>Základy zpracování obrázků</vt:lpstr>
      <vt:lpstr>Plán</vt:lpstr>
      <vt:lpstr>Připomenutí 1D signálu</vt:lpstr>
      <vt:lpstr>Obrázky mají více rozměrů než 1D</vt:lpstr>
      <vt:lpstr>Reprezentace obrázku jako matice</vt:lpstr>
      <vt:lpstr>Reprezentace pixelů</vt:lpstr>
      <vt:lpstr>Plán</vt:lpstr>
      <vt:lpstr>Operace s jednotlivými pixely</vt:lpstr>
      <vt:lpstr>Prezentace aplikace PowerPoint</vt:lpstr>
      <vt:lpstr>Prezentace aplikace PowerPoint</vt:lpstr>
      <vt:lpstr>Prezentace aplikace PowerPoint</vt:lpstr>
      <vt:lpstr>A co špatné hodnoty?</vt:lpstr>
      <vt:lpstr>Prahování</vt:lpstr>
      <vt:lpstr>Prezentace aplikace PowerPoint</vt:lpstr>
      <vt:lpstr>Ekvalizace histogramu</vt:lpstr>
      <vt:lpstr>Prezentace aplikace PowerPoint</vt:lpstr>
      <vt:lpstr>Plán</vt:lpstr>
      <vt:lpstr>Filtrování</vt:lpstr>
      <vt:lpstr>Připomenutí 1D FIR filtrace – konvoluce s impulsní odezvou</vt:lpstr>
      <vt:lpstr>Prezentace aplikace PowerPoint</vt:lpstr>
      <vt:lpstr>1D konvoluce – shrnutí</vt:lpstr>
      <vt:lpstr>2D filtrace – konvoluce s 2D impulsní odezvou</vt:lpstr>
      <vt:lpstr>Prezentace aplikace PowerPoint</vt:lpstr>
      <vt:lpstr>Co dělat s hranami? </vt:lpstr>
      <vt:lpstr>Příklady typických filtrů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Odšumování obrázků</vt:lpstr>
      <vt:lpstr>Prezentace aplikace PowerPoint</vt:lpstr>
      <vt:lpstr>Plán</vt:lpstr>
      <vt:lpstr>Spektrální analýza</vt:lpstr>
      <vt:lpstr>Připomeňme, jak jsme prováděli spektrální analýzu pro 1D signály</vt:lpstr>
      <vt:lpstr>Nejprve jsme vyzkoušeli spektrální analýzu s kosinovými bázemi</vt:lpstr>
      <vt:lpstr>Ukázka správného chování</vt:lpstr>
      <vt:lpstr>Stále správné chování</vt:lpstr>
      <vt:lpstr>Špatný – sinus není podobný s kosinem… </vt:lpstr>
      <vt:lpstr>Řešení - komplexní exponenciály, které obsahují obojí, kosinus i sinus</vt:lpstr>
      <vt:lpstr>1D ultimátní výsledek – Diskrétní Fourierova transformace – DFT</vt:lpstr>
      <vt:lpstr>Nyní konečně 2D</vt:lpstr>
      <vt:lpstr>Analýza obrázku pomocí jednoduchých analytických signálů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Analýza s kosinusy v obou směrech</vt:lpstr>
      <vt:lpstr>Prezentace aplikace PowerPoint</vt:lpstr>
      <vt:lpstr>Jaké jsou rozumné rozsahy frekvencí?</vt:lpstr>
      <vt:lpstr>Poznámky k 1D frekvencím</vt:lpstr>
      <vt:lpstr>Poznámky k 2D frekvencím</vt:lpstr>
      <vt:lpstr>Problém analýzy s kosiny…</vt:lpstr>
      <vt:lpstr>Prezentace aplikace PowerPoint</vt:lpstr>
      <vt:lpstr>Plán</vt:lpstr>
      <vt:lpstr>2D diskrétní Fourierova transformace – 2D DFT</vt:lpstr>
      <vt:lpstr>#2d_dft_examples</vt:lpstr>
      <vt:lpstr>Prezentace aplikace PowerPoint</vt:lpstr>
      <vt:lpstr>Prezentace aplikace PowerPoint</vt:lpstr>
      <vt:lpstr>Prezentace aplikace PowerPoint</vt:lpstr>
      <vt:lpstr>Prezentace aplikace PowerPoint</vt:lpstr>
      <vt:lpstr>Vyřeší 2D DFT problém s posunutím fáze?</vt:lpstr>
      <vt:lpstr>Prezentace aplikace PowerPoint</vt:lpstr>
      <vt:lpstr>2D DFT je 2×1D DFT</vt:lpstr>
      <vt:lpstr>Příklady 2D DFT pro reálné signály</vt:lpstr>
      <vt:lpstr>Prezentace aplikace PowerPoint</vt:lpstr>
      <vt:lpstr>DFT vytváří body K×L!</vt:lpstr>
      <vt:lpstr>Symetrie ve 2D DFT</vt:lpstr>
      <vt:lpstr>Prezentace aplikace PowerPoint</vt:lpstr>
      <vt:lpstr>Inverzní 2D DFT</vt:lpstr>
      <vt:lpstr>Filtrování v obrazové a spektrální doméně</vt:lpstr>
      <vt:lpstr>Plán</vt:lpstr>
      <vt:lpstr>Proč ?</vt:lpstr>
      <vt:lpstr>1D diskrétní cosinová transformace – DCT </vt:lpstr>
      <vt:lpstr>2D diskrétní kosinová transformace</vt:lpstr>
      <vt:lpstr>Filtrování v DCT doméně</vt:lpstr>
      <vt:lpstr>2D-DCT je klíčová operace v kompresi obrázků JPEG</vt:lpstr>
      <vt:lpstr>Plán</vt:lpstr>
      <vt:lpstr>Shrnutí I.</vt:lpstr>
      <vt:lpstr>Shrnutí II.</vt:lpstr>
      <vt:lpstr>Shrnutí III.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Brno University of Technology Faculty of Information Technology  Department of Computer Graphics and MultiMedia</dc:title>
  <dc:creator>cernocky</dc:creator>
  <cp:lastModifiedBy>Kalina Jan (260259)</cp:lastModifiedBy>
  <cp:revision>686</cp:revision>
  <cp:lastPrinted>2022-11-15T16:58:03Z</cp:lastPrinted>
  <dcterms:created xsi:type="dcterms:W3CDTF">2004-03-09T20:37:41Z</dcterms:created>
  <dcterms:modified xsi:type="dcterms:W3CDTF">2025-01-16T23:54:18Z</dcterms:modified>
</cp:coreProperties>
</file>