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97"/>
  </p:notesMasterIdLst>
  <p:handoutMasterIdLst>
    <p:handoutMasterId r:id="rId98"/>
  </p:handoutMasterIdLst>
  <p:sldIdLst>
    <p:sldId id="256" r:id="rId3"/>
    <p:sldId id="473" r:id="rId4"/>
    <p:sldId id="509" r:id="rId5"/>
    <p:sldId id="508" r:id="rId6"/>
    <p:sldId id="587" r:id="rId7"/>
    <p:sldId id="510" r:id="rId8"/>
    <p:sldId id="588" r:id="rId9"/>
    <p:sldId id="589" r:id="rId10"/>
    <p:sldId id="511" r:id="rId11"/>
    <p:sldId id="590" r:id="rId12"/>
    <p:sldId id="577" r:id="rId13"/>
    <p:sldId id="516" r:id="rId14"/>
    <p:sldId id="517" r:id="rId15"/>
    <p:sldId id="591" r:id="rId16"/>
    <p:sldId id="518" r:id="rId17"/>
    <p:sldId id="592" r:id="rId18"/>
    <p:sldId id="519" r:id="rId19"/>
    <p:sldId id="593" r:id="rId20"/>
    <p:sldId id="520" r:id="rId21"/>
    <p:sldId id="595" r:id="rId22"/>
    <p:sldId id="578" r:id="rId23"/>
    <p:sldId id="521" r:id="rId24"/>
    <p:sldId id="523" r:id="rId25"/>
    <p:sldId id="579" r:id="rId26"/>
    <p:sldId id="525" r:id="rId27"/>
    <p:sldId id="526" r:id="rId28"/>
    <p:sldId id="522" r:id="rId29"/>
    <p:sldId id="596" r:id="rId30"/>
    <p:sldId id="580" r:id="rId31"/>
    <p:sldId id="528" r:id="rId32"/>
    <p:sldId id="529" r:id="rId33"/>
    <p:sldId id="530" r:id="rId34"/>
    <p:sldId id="531" r:id="rId35"/>
    <p:sldId id="532" r:id="rId36"/>
    <p:sldId id="581" r:id="rId37"/>
    <p:sldId id="533" r:id="rId38"/>
    <p:sldId id="534" r:id="rId39"/>
    <p:sldId id="536" r:id="rId40"/>
    <p:sldId id="537" r:id="rId41"/>
    <p:sldId id="597" r:id="rId42"/>
    <p:sldId id="538" r:id="rId43"/>
    <p:sldId id="539" r:id="rId44"/>
    <p:sldId id="535" r:id="rId45"/>
    <p:sldId id="540" r:id="rId46"/>
    <p:sldId id="598" r:id="rId47"/>
    <p:sldId id="599" r:id="rId48"/>
    <p:sldId id="541" r:id="rId49"/>
    <p:sldId id="600" r:id="rId50"/>
    <p:sldId id="582" r:id="rId51"/>
    <p:sldId id="542" r:id="rId52"/>
    <p:sldId id="601" r:id="rId53"/>
    <p:sldId id="602" r:id="rId54"/>
    <p:sldId id="603" r:id="rId55"/>
    <p:sldId id="604" r:id="rId56"/>
    <p:sldId id="605" r:id="rId57"/>
    <p:sldId id="545" r:id="rId58"/>
    <p:sldId id="606" r:id="rId59"/>
    <p:sldId id="607" r:id="rId60"/>
    <p:sldId id="546" r:id="rId61"/>
    <p:sldId id="583" r:id="rId62"/>
    <p:sldId id="548" r:id="rId63"/>
    <p:sldId id="549" r:id="rId64"/>
    <p:sldId id="550" r:id="rId65"/>
    <p:sldId id="551" r:id="rId66"/>
    <p:sldId id="552" r:id="rId67"/>
    <p:sldId id="584" r:id="rId68"/>
    <p:sldId id="553" r:id="rId69"/>
    <p:sldId id="556" r:id="rId70"/>
    <p:sldId id="557" r:id="rId71"/>
    <p:sldId id="558" r:id="rId72"/>
    <p:sldId id="559" r:id="rId73"/>
    <p:sldId id="560" r:id="rId74"/>
    <p:sldId id="561" r:id="rId75"/>
    <p:sldId id="562" r:id="rId76"/>
    <p:sldId id="565" r:id="rId77"/>
    <p:sldId id="566" r:id="rId78"/>
    <p:sldId id="563" r:id="rId79"/>
    <p:sldId id="585" r:id="rId80"/>
    <p:sldId id="567" r:id="rId81"/>
    <p:sldId id="609" r:id="rId82"/>
    <p:sldId id="569" r:id="rId83"/>
    <p:sldId id="608" r:id="rId84"/>
    <p:sldId id="610" r:id="rId85"/>
    <p:sldId id="570" r:id="rId86"/>
    <p:sldId id="611" r:id="rId87"/>
    <p:sldId id="571" r:id="rId88"/>
    <p:sldId id="612" r:id="rId89"/>
    <p:sldId id="572" r:id="rId90"/>
    <p:sldId id="613" r:id="rId91"/>
    <p:sldId id="586" r:id="rId92"/>
    <p:sldId id="468" r:id="rId93"/>
    <p:sldId id="574" r:id="rId94"/>
    <p:sldId id="575" r:id="rId95"/>
    <p:sldId id="576" r:id="rId96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FF0000"/>
    <a:srgbClr val="1D9B3E"/>
    <a:srgbClr val="FF9900"/>
    <a:srgbClr val="FFFF00"/>
    <a:srgbClr val="3366CC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602D8-0431-4DEE-8506-074E8C9E0F44}" v="42" dt="2025-01-17T01:16:17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9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17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10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092912B7-3625-4C45-8859-AF9B0CF10A21}"/>
    <pc:docChg chg="undo custSel modSld modMainMaster">
      <pc:chgData name="Kalina Jan (260259)" userId="a7e6ec75-d3ba-42c7-b540-e3e8914f88d5" providerId="ADAL" clId="{092912B7-3625-4C45-8859-AF9B0CF10A21}" dt="2024-12-23T16:04:19.402" v="5021"/>
      <pc:docMkLst>
        <pc:docMk/>
      </pc:docMkLst>
      <pc:sldChg chg="addSp delSp modSp mod">
        <pc:chgData name="Kalina Jan (260259)" userId="a7e6ec75-d3ba-42c7-b540-e3e8914f88d5" providerId="ADAL" clId="{092912B7-3625-4C45-8859-AF9B0CF10A21}" dt="2024-12-23T15:46:25.998" v="4539" actId="27309"/>
        <pc:sldMkLst>
          <pc:docMk/>
          <pc:sldMk cId="1715337502" sldId="256"/>
        </pc:sldMkLst>
      </pc:sldChg>
      <pc:sldChg chg="modSp mod">
        <pc:chgData name="Kalina Jan (260259)" userId="a7e6ec75-d3ba-42c7-b540-e3e8914f88d5" providerId="ADAL" clId="{092912B7-3625-4C45-8859-AF9B0CF10A21}" dt="2024-12-23T11:54:33.088" v="141" actId="20577"/>
        <pc:sldMkLst>
          <pc:docMk/>
          <pc:sldMk cId="2216675892" sldId="508"/>
        </pc:sldMkLst>
        <pc:spChg chg="mod">
          <ac:chgData name="Kalina Jan (260259)" userId="a7e6ec75-d3ba-42c7-b540-e3e8914f88d5" providerId="ADAL" clId="{092912B7-3625-4C45-8859-AF9B0CF10A21}" dt="2024-12-23T11:54:33.088" v="141" actId="20577"/>
          <ac:spMkLst>
            <pc:docMk/>
            <pc:sldMk cId="2216675892" sldId="508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1:51:19.556" v="59" actId="20577"/>
        <pc:sldMkLst>
          <pc:docMk/>
          <pc:sldMk cId="3124580286" sldId="509"/>
        </pc:sldMkLst>
        <pc:spChg chg="mod">
          <ac:chgData name="Kalina Jan (260259)" userId="a7e6ec75-d3ba-42c7-b540-e3e8914f88d5" providerId="ADAL" clId="{092912B7-3625-4C45-8859-AF9B0CF10A21}" dt="2024-12-23T11:49:37.611" v="17" actId="20577"/>
          <ac:spMkLst>
            <pc:docMk/>
            <pc:sldMk cId="3124580286" sldId="50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1:51:19.556" v="59" actId="20577"/>
          <ac:spMkLst>
            <pc:docMk/>
            <pc:sldMk cId="3124580286" sldId="509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1:58:42.771" v="294" actId="20577"/>
        <pc:sldMkLst>
          <pc:docMk/>
          <pc:sldMk cId="4229035535" sldId="510"/>
        </pc:sldMkLst>
        <pc:spChg chg="mod">
          <ac:chgData name="Kalina Jan (260259)" userId="a7e6ec75-d3ba-42c7-b540-e3e8914f88d5" providerId="ADAL" clId="{092912B7-3625-4C45-8859-AF9B0CF10A21}" dt="2024-12-23T11:58:42.771" v="294" actId="20577"/>
          <ac:spMkLst>
            <pc:docMk/>
            <pc:sldMk cId="4229035535" sldId="510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2:00:14.733" v="337" actId="113"/>
        <pc:sldMkLst>
          <pc:docMk/>
          <pc:sldMk cId="2082606256" sldId="511"/>
        </pc:sldMkLst>
        <pc:spChg chg="mod">
          <ac:chgData name="Kalina Jan (260259)" userId="a7e6ec75-d3ba-42c7-b540-e3e8914f88d5" providerId="ADAL" clId="{092912B7-3625-4C45-8859-AF9B0CF10A21}" dt="2024-12-23T12:00:14.733" v="337" actId="113"/>
          <ac:spMkLst>
            <pc:docMk/>
            <pc:sldMk cId="2082606256" sldId="511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2:01:55.213" v="379" actId="115"/>
        <pc:sldMkLst>
          <pc:docMk/>
          <pc:sldMk cId="658706633" sldId="516"/>
        </pc:sldMkLst>
        <pc:spChg chg="mod">
          <ac:chgData name="Kalina Jan (260259)" userId="a7e6ec75-d3ba-42c7-b540-e3e8914f88d5" providerId="ADAL" clId="{092912B7-3625-4C45-8859-AF9B0CF10A21}" dt="2024-12-23T12:01:55.213" v="379" actId="115"/>
          <ac:spMkLst>
            <pc:docMk/>
            <pc:sldMk cId="658706633" sldId="516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2:04:59.692" v="492" actId="20577"/>
        <pc:sldMkLst>
          <pc:docMk/>
          <pc:sldMk cId="1934711652" sldId="517"/>
        </pc:sldMkLst>
        <pc:spChg chg="mod">
          <ac:chgData name="Kalina Jan (260259)" userId="a7e6ec75-d3ba-42c7-b540-e3e8914f88d5" providerId="ADAL" clId="{092912B7-3625-4C45-8859-AF9B0CF10A21}" dt="2024-12-23T12:02:32.417" v="394" actId="113"/>
          <ac:spMkLst>
            <pc:docMk/>
            <pc:sldMk cId="1934711652" sldId="517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04:59.692" v="492" actId="20577"/>
          <ac:spMkLst>
            <pc:docMk/>
            <pc:sldMk cId="1934711652" sldId="517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03:58.529" v="430" actId="12788"/>
          <ac:picMkLst>
            <pc:docMk/>
            <pc:sldMk cId="1934711652" sldId="517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04:10.856" v="433" actId="12788"/>
          <ac:picMkLst>
            <pc:docMk/>
            <pc:sldMk cId="1934711652" sldId="517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07:41.251" v="591" actId="1076"/>
        <pc:sldMkLst>
          <pc:docMk/>
          <pc:sldMk cId="3520950937" sldId="518"/>
        </pc:sldMkLst>
        <pc:spChg chg="mod">
          <ac:chgData name="Kalina Jan (260259)" userId="a7e6ec75-d3ba-42c7-b540-e3e8914f88d5" providerId="ADAL" clId="{092912B7-3625-4C45-8859-AF9B0CF10A21}" dt="2024-12-23T12:05:31.725" v="511" actId="113"/>
          <ac:spMkLst>
            <pc:docMk/>
            <pc:sldMk cId="3520950937" sldId="518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07:23.955" v="587" actId="20577"/>
          <ac:spMkLst>
            <pc:docMk/>
            <pc:sldMk cId="3520950937" sldId="518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05:55.307" v="547" actId="1036"/>
          <ac:picMkLst>
            <pc:docMk/>
            <pc:sldMk cId="3520950937" sldId="518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06:42.447" v="570" actId="1038"/>
          <ac:picMkLst>
            <pc:docMk/>
            <pc:sldMk cId="3520950937" sldId="518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07:41.251" v="591" actId="1076"/>
          <ac:picMkLst>
            <pc:docMk/>
            <pc:sldMk cId="3520950937" sldId="518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11:08.018" v="674" actId="1076"/>
        <pc:sldMkLst>
          <pc:docMk/>
          <pc:sldMk cId="651944661" sldId="519"/>
        </pc:sldMkLst>
        <pc:spChg chg="mod">
          <ac:chgData name="Kalina Jan (260259)" userId="a7e6ec75-d3ba-42c7-b540-e3e8914f88d5" providerId="ADAL" clId="{092912B7-3625-4C45-8859-AF9B0CF10A21}" dt="2024-12-23T12:08:01.215" v="606" actId="113"/>
          <ac:spMkLst>
            <pc:docMk/>
            <pc:sldMk cId="651944661" sldId="51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11:04.207" v="673" actId="403"/>
          <ac:spMkLst>
            <pc:docMk/>
            <pc:sldMk cId="651944661" sldId="519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08:39.007" v="617" actId="1076"/>
          <ac:picMkLst>
            <pc:docMk/>
            <pc:sldMk cId="651944661" sldId="519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11:08.018" v="674" actId="1076"/>
          <ac:picMkLst>
            <pc:docMk/>
            <pc:sldMk cId="651944661" sldId="519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13:44.972" v="716" actId="113"/>
        <pc:sldMkLst>
          <pc:docMk/>
          <pc:sldMk cId="893571707" sldId="520"/>
        </pc:sldMkLst>
        <pc:spChg chg="mod">
          <ac:chgData name="Kalina Jan (260259)" userId="a7e6ec75-d3ba-42c7-b540-e3e8914f88d5" providerId="ADAL" clId="{092912B7-3625-4C45-8859-AF9B0CF10A21}" dt="2024-12-23T12:13:44.972" v="716" actId="113"/>
          <ac:spMkLst>
            <pc:docMk/>
            <pc:sldMk cId="893571707" sldId="520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12:21.789" v="695" actId="1035"/>
          <ac:picMkLst>
            <pc:docMk/>
            <pc:sldMk cId="893571707" sldId="520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13:32.216" v="715" actId="1036"/>
          <ac:picMkLst>
            <pc:docMk/>
            <pc:sldMk cId="893571707" sldId="520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19:19.287" v="914" actId="20577"/>
        <pc:sldMkLst>
          <pc:docMk/>
          <pc:sldMk cId="1519400097" sldId="521"/>
        </pc:sldMkLst>
        <pc:spChg chg="mod">
          <ac:chgData name="Kalina Jan (260259)" userId="a7e6ec75-d3ba-42c7-b540-e3e8914f88d5" providerId="ADAL" clId="{092912B7-3625-4C45-8859-AF9B0CF10A21}" dt="2024-12-23T12:13:58.625" v="726" actId="20577"/>
          <ac:spMkLst>
            <pc:docMk/>
            <pc:sldMk cId="1519400097" sldId="521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19:19.287" v="914" actId="20577"/>
          <ac:spMkLst>
            <pc:docMk/>
            <pc:sldMk cId="1519400097" sldId="521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18:00.869" v="896" actId="12788"/>
          <ac:picMkLst>
            <pc:docMk/>
            <pc:sldMk cId="1519400097" sldId="52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17:45.990" v="893" actId="1038"/>
          <ac:picMkLst>
            <pc:docMk/>
            <pc:sldMk cId="1519400097" sldId="521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33:14.811" v="1333" actId="12788"/>
        <pc:sldMkLst>
          <pc:docMk/>
          <pc:sldMk cId="1643281913" sldId="522"/>
        </pc:sldMkLst>
        <pc:spChg chg="mod">
          <ac:chgData name="Kalina Jan (260259)" userId="a7e6ec75-d3ba-42c7-b540-e3e8914f88d5" providerId="ADAL" clId="{092912B7-3625-4C45-8859-AF9B0CF10A21}" dt="2024-12-23T12:30:47.366" v="1239" actId="1035"/>
          <ac:spMkLst>
            <pc:docMk/>
            <pc:sldMk cId="1643281913" sldId="522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32:41.577" v="1327" actId="20577"/>
          <ac:spMkLst>
            <pc:docMk/>
            <pc:sldMk cId="1643281913" sldId="522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33:14.811" v="1333" actId="12788"/>
          <ac:picMkLst>
            <pc:docMk/>
            <pc:sldMk cId="1643281913" sldId="522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31:52.714" v="1298" actId="14100"/>
          <ac:picMkLst>
            <pc:docMk/>
            <pc:sldMk cId="1643281913" sldId="522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32:21.443" v="1318" actId="12788"/>
          <ac:picMkLst>
            <pc:docMk/>
            <pc:sldMk cId="1643281913" sldId="522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32:49.967" v="1329" actId="1076"/>
          <ac:picMkLst>
            <pc:docMk/>
            <pc:sldMk cId="1643281913" sldId="522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33:00.407" v="1331" actId="1076"/>
          <ac:picMkLst>
            <pc:docMk/>
            <pc:sldMk cId="1643281913" sldId="522"/>
            <ac:picMk id="9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22:31.221" v="1000" actId="20577"/>
        <pc:sldMkLst>
          <pc:docMk/>
          <pc:sldMk cId="1093789314" sldId="523"/>
        </pc:sldMkLst>
        <pc:spChg chg="mod">
          <ac:chgData name="Kalina Jan (260259)" userId="a7e6ec75-d3ba-42c7-b540-e3e8914f88d5" providerId="ADAL" clId="{092912B7-3625-4C45-8859-AF9B0CF10A21}" dt="2024-12-23T12:18:33.671" v="904" actId="20577"/>
          <ac:spMkLst>
            <pc:docMk/>
            <pc:sldMk cId="1093789314" sldId="523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22:31.221" v="1000" actId="20577"/>
          <ac:spMkLst>
            <pc:docMk/>
            <pc:sldMk cId="1093789314" sldId="523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20:38.922" v="940" actId="1036"/>
          <ac:picMkLst>
            <pc:docMk/>
            <pc:sldMk cId="1093789314" sldId="523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2:04.034" v="981" actId="1076"/>
          <ac:picMkLst>
            <pc:docMk/>
            <pc:sldMk cId="1093789314" sldId="523"/>
            <ac:picMk id="8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2:24:29.805" v="1057" actId="20577"/>
        <pc:sldMkLst>
          <pc:docMk/>
          <pc:sldMk cId="2983380192" sldId="525"/>
        </pc:sldMkLst>
        <pc:spChg chg="mod">
          <ac:chgData name="Kalina Jan (260259)" userId="a7e6ec75-d3ba-42c7-b540-e3e8914f88d5" providerId="ADAL" clId="{092912B7-3625-4C45-8859-AF9B0CF10A21}" dt="2024-12-23T12:22:48.510" v="1001" actId="113"/>
          <ac:spMkLst>
            <pc:docMk/>
            <pc:sldMk cId="2983380192" sldId="52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24:29.805" v="1057" actId="20577"/>
          <ac:spMkLst>
            <pc:docMk/>
            <pc:sldMk cId="2983380192" sldId="525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2:23:55.666" v="1019" actId="12788"/>
          <ac:grpSpMkLst>
            <pc:docMk/>
            <pc:sldMk cId="2983380192" sldId="525"/>
            <ac:grpSpMk id="4" creationId="{1F8F1310-DE23-682E-6F9C-BF96B88BF4F2}"/>
          </ac:grpSpMkLst>
        </pc:grpChg>
        <pc:picChg chg="mod">
          <ac:chgData name="Kalina Jan (260259)" userId="a7e6ec75-d3ba-42c7-b540-e3e8914f88d5" providerId="ADAL" clId="{092912B7-3625-4C45-8859-AF9B0CF10A21}" dt="2024-12-23T12:23:39.172" v="1015" actId="12788"/>
          <ac:picMkLst>
            <pc:docMk/>
            <pc:sldMk cId="2983380192" sldId="525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3:44.277" v="1016" actId="164"/>
          <ac:picMkLst>
            <pc:docMk/>
            <pc:sldMk cId="2983380192" sldId="525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3:44.277" v="1016" actId="164"/>
          <ac:picMkLst>
            <pc:docMk/>
            <pc:sldMk cId="2983380192" sldId="525"/>
            <ac:picMk id="7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2:28:26.270" v="1161" actId="1076"/>
        <pc:sldMkLst>
          <pc:docMk/>
          <pc:sldMk cId="3098258486" sldId="526"/>
        </pc:sldMkLst>
        <pc:spChg chg="mod">
          <ac:chgData name="Kalina Jan (260259)" userId="a7e6ec75-d3ba-42c7-b540-e3e8914f88d5" providerId="ADAL" clId="{092912B7-3625-4C45-8859-AF9B0CF10A21}" dt="2024-12-23T12:27:04.509" v="1120" actId="1035"/>
          <ac:spMkLst>
            <pc:docMk/>
            <pc:sldMk cId="3098258486" sldId="52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28:17.056" v="1159" actId="404"/>
          <ac:spMkLst>
            <pc:docMk/>
            <pc:sldMk cId="3098258486" sldId="526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2:27:20.980" v="1130" actId="12788"/>
          <ac:grpSpMkLst>
            <pc:docMk/>
            <pc:sldMk cId="3098258486" sldId="526"/>
            <ac:grpSpMk id="4" creationId="{51FBAFA8-EB72-2D46-D7E8-51A06FFCE5DE}"/>
          </ac:grpSpMkLst>
        </pc:grpChg>
        <pc:grpChg chg="add mod">
          <ac:chgData name="Kalina Jan (260259)" userId="a7e6ec75-d3ba-42c7-b540-e3e8914f88d5" providerId="ADAL" clId="{092912B7-3625-4C45-8859-AF9B0CF10A21}" dt="2024-12-23T12:27:17.685" v="1129" actId="12788"/>
          <ac:grpSpMkLst>
            <pc:docMk/>
            <pc:sldMk cId="3098258486" sldId="526"/>
            <ac:grpSpMk id="7" creationId="{40557592-E365-C893-766A-34680E969C7F}"/>
          </ac:grpSpMkLst>
        </pc:grpChg>
        <pc:picChg chg="mod">
          <ac:chgData name="Kalina Jan (260259)" userId="a7e6ec75-d3ba-42c7-b540-e3e8914f88d5" providerId="ADAL" clId="{092912B7-3625-4C45-8859-AF9B0CF10A21}" dt="2024-12-23T12:26:59.269" v="1115" actId="1035"/>
          <ac:picMkLst>
            <pc:docMk/>
            <pc:sldMk cId="3098258486" sldId="526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6:59.269" v="1115" actId="1035"/>
          <ac:picMkLst>
            <pc:docMk/>
            <pc:sldMk cId="3098258486" sldId="526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8:26.270" v="1161" actId="1076"/>
          <ac:picMkLst>
            <pc:docMk/>
            <pc:sldMk cId="3098258486" sldId="526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6:36.581" v="1107" actId="164"/>
          <ac:picMkLst>
            <pc:docMk/>
            <pc:sldMk cId="3098258486" sldId="526"/>
            <ac:picMk id="10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26:36.581" v="1107" actId="164"/>
          <ac:picMkLst>
            <pc:docMk/>
            <pc:sldMk cId="3098258486" sldId="526"/>
            <ac:picMk id="11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37:30.070" v="1431" actId="113"/>
        <pc:sldMkLst>
          <pc:docMk/>
          <pc:sldMk cId="1719340849" sldId="528"/>
        </pc:sldMkLst>
        <pc:spChg chg="mod">
          <ac:chgData name="Kalina Jan (260259)" userId="a7e6ec75-d3ba-42c7-b540-e3e8914f88d5" providerId="ADAL" clId="{092912B7-3625-4C45-8859-AF9B0CF10A21}" dt="2024-12-23T12:37:30.070" v="1431" actId="113"/>
          <ac:spMkLst>
            <pc:docMk/>
            <pc:sldMk cId="1719340849" sldId="528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34:15.779" v="1352" actId="1038"/>
          <ac:picMkLst>
            <pc:docMk/>
            <pc:sldMk cId="1719340849" sldId="528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36:45.551" v="1422" actId="1076"/>
          <ac:picMkLst>
            <pc:docMk/>
            <pc:sldMk cId="1719340849" sldId="528"/>
            <ac:picMk id="7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2:40:56.871" v="1590" actId="20577"/>
        <pc:sldMkLst>
          <pc:docMk/>
          <pc:sldMk cId="1658389101" sldId="529"/>
        </pc:sldMkLst>
        <pc:spChg chg="mod">
          <ac:chgData name="Kalina Jan (260259)" userId="a7e6ec75-d3ba-42c7-b540-e3e8914f88d5" providerId="ADAL" clId="{092912B7-3625-4C45-8859-AF9B0CF10A21}" dt="2024-12-23T12:37:42.515" v="1437" actId="20577"/>
          <ac:spMkLst>
            <pc:docMk/>
            <pc:sldMk cId="1658389101" sldId="52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40:56.871" v="1590" actId="20577"/>
          <ac:spMkLst>
            <pc:docMk/>
            <pc:sldMk cId="1658389101" sldId="529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2:40:07.026" v="1574" actId="1036"/>
          <ac:grpSpMkLst>
            <pc:docMk/>
            <pc:sldMk cId="1658389101" sldId="529"/>
            <ac:grpSpMk id="4" creationId="{347A78DD-B0F3-FD67-9763-EE7DA3AB27E8}"/>
          </ac:grpSpMkLst>
        </pc:grpChg>
        <pc:picChg chg="mod">
          <ac:chgData name="Kalina Jan (260259)" userId="a7e6ec75-d3ba-42c7-b540-e3e8914f88d5" providerId="ADAL" clId="{092912B7-3625-4C45-8859-AF9B0CF10A21}" dt="2024-12-23T12:37:57.501" v="1438" actId="164"/>
          <ac:picMkLst>
            <pc:docMk/>
            <pc:sldMk cId="1658389101" sldId="529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0:04.846" v="1573" actId="12788"/>
          <ac:picMkLst>
            <pc:docMk/>
            <pc:sldMk cId="1658389101" sldId="529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47:29.864" v="1795" actId="20577"/>
        <pc:sldMkLst>
          <pc:docMk/>
          <pc:sldMk cId="705171086" sldId="530"/>
        </pc:sldMkLst>
        <pc:spChg chg="mod">
          <ac:chgData name="Kalina Jan (260259)" userId="a7e6ec75-d3ba-42c7-b540-e3e8914f88d5" providerId="ADAL" clId="{092912B7-3625-4C45-8859-AF9B0CF10A21}" dt="2024-12-23T12:47:29.864" v="1795" actId="20577"/>
          <ac:spMkLst>
            <pc:docMk/>
            <pc:sldMk cId="705171086" sldId="530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42:04.760" v="1646" actId="1076"/>
          <ac:picMkLst>
            <pc:docMk/>
            <pc:sldMk cId="705171086" sldId="530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1:57.605" v="1644" actId="12788"/>
          <ac:picMkLst>
            <pc:docMk/>
            <pc:sldMk cId="705171086" sldId="530"/>
            <ac:picMk id="8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2:50:32.834" v="1872" actId="114"/>
        <pc:sldMkLst>
          <pc:docMk/>
          <pc:sldMk cId="3797490911" sldId="531"/>
        </pc:sldMkLst>
        <pc:spChg chg="mod">
          <ac:chgData name="Kalina Jan (260259)" userId="a7e6ec75-d3ba-42c7-b540-e3e8914f88d5" providerId="ADAL" clId="{092912B7-3625-4C45-8859-AF9B0CF10A21}" dt="2024-12-23T12:48:04.346" v="1815" actId="1035"/>
          <ac:spMkLst>
            <pc:docMk/>
            <pc:sldMk cId="3797490911" sldId="531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50:32.834" v="1872" actId="114"/>
          <ac:spMkLst>
            <pc:docMk/>
            <pc:sldMk cId="3797490911" sldId="531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2:49:02.111" v="1839" actId="12788"/>
          <ac:grpSpMkLst>
            <pc:docMk/>
            <pc:sldMk cId="3797490911" sldId="531"/>
            <ac:grpSpMk id="4" creationId="{E71BE219-E08B-30DD-13FB-1D4ED368A0ED}"/>
          </ac:grpSpMkLst>
        </pc:grpChg>
        <pc:picChg chg="mod">
          <ac:chgData name="Kalina Jan (260259)" userId="a7e6ec75-d3ba-42c7-b540-e3e8914f88d5" providerId="ADAL" clId="{092912B7-3625-4C45-8859-AF9B0CF10A21}" dt="2024-12-23T12:48:25.531" v="1826" actId="12788"/>
          <ac:picMkLst>
            <pc:docMk/>
            <pc:sldMk cId="3797490911" sldId="53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8:35.627" v="1827" actId="164"/>
          <ac:picMkLst>
            <pc:docMk/>
            <pc:sldMk cId="3797490911" sldId="531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8:35.627" v="1827" actId="164"/>
          <ac:picMkLst>
            <pc:docMk/>
            <pc:sldMk cId="3797490911" sldId="531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9:13.753" v="1841" actId="14100"/>
          <ac:picMkLst>
            <pc:docMk/>
            <pc:sldMk cId="3797490911" sldId="531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9:34.943" v="1845" actId="1076"/>
          <ac:picMkLst>
            <pc:docMk/>
            <pc:sldMk cId="3797490911" sldId="531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49:43.988" v="1848" actId="1076"/>
          <ac:picMkLst>
            <pc:docMk/>
            <pc:sldMk cId="3797490911" sldId="531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54:57.864" v="2049" actId="27636"/>
        <pc:sldMkLst>
          <pc:docMk/>
          <pc:sldMk cId="1741652857" sldId="532"/>
        </pc:sldMkLst>
        <pc:spChg chg="mod">
          <ac:chgData name="Kalina Jan (260259)" userId="a7e6ec75-d3ba-42c7-b540-e3e8914f88d5" providerId="ADAL" clId="{092912B7-3625-4C45-8859-AF9B0CF10A21}" dt="2024-12-23T12:50:58.805" v="1888" actId="113"/>
          <ac:spMkLst>
            <pc:docMk/>
            <pc:sldMk cId="1741652857" sldId="532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2:54:57.864" v="2049" actId="27636"/>
          <ac:spMkLst>
            <pc:docMk/>
            <pc:sldMk cId="1741652857" sldId="532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2:52:01.501" v="1890" actId="1076"/>
          <ac:picMkLst>
            <pc:docMk/>
            <pc:sldMk cId="1741652857" sldId="532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52:32.428" v="1910" actId="1035"/>
          <ac:picMkLst>
            <pc:docMk/>
            <pc:sldMk cId="1741652857" sldId="532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2:52:37.296" v="1917" actId="1037"/>
          <ac:picMkLst>
            <pc:docMk/>
            <pc:sldMk cId="1741652857" sldId="532"/>
            <ac:picMk id="9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2:59:35.864" v="2099" actId="113"/>
        <pc:sldMkLst>
          <pc:docMk/>
          <pc:sldMk cId="2762496260" sldId="533"/>
        </pc:sldMkLst>
        <pc:spChg chg="mod">
          <ac:chgData name="Kalina Jan (260259)" userId="a7e6ec75-d3ba-42c7-b540-e3e8914f88d5" providerId="ADAL" clId="{092912B7-3625-4C45-8859-AF9B0CF10A21}" dt="2024-12-23T12:59:35.864" v="2099" actId="113"/>
          <ac:spMkLst>
            <pc:docMk/>
            <pc:sldMk cId="2762496260" sldId="533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03:12.485" v="2182" actId="12788"/>
        <pc:sldMkLst>
          <pc:docMk/>
          <pc:sldMk cId="2620161123" sldId="534"/>
        </pc:sldMkLst>
        <pc:spChg chg="mod">
          <ac:chgData name="Kalina Jan (260259)" userId="a7e6ec75-d3ba-42c7-b540-e3e8914f88d5" providerId="ADAL" clId="{092912B7-3625-4C45-8859-AF9B0CF10A21}" dt="2024-12-23T13:03:00.841" v="2179" actId="20577"/>
          <ac:spMkLst>
            <pc:docMk/>
            <pc:sldMk cId="2620161123" sldId="534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00:08.012" v="2114" actId="1038"/>
          <ac:picMkLst>
            <pc:docMk/>
            <pc:sldMk cId="2620161123" sldId="534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00:17.336" v="2121" actId="1038"/>
          <ac:picMkLst>
            <pc:docMk/>
            <pc:sldMk cId="2620161123" sldId="534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02:35.808" v="2165" actId="1036"/>
          <ac:picMkLst>
            <pc:docMk/>
            <pc:sldMk cId="2620161123" sldId="534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02:06.474" v="2148" actId="1035"/>
          <ac:picMkLst>
            <pc:docMk/>
            <pc:sldMk cId="2620161123" sldId="534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02:43.382" v="2172" actId="1035"/>
          <ac:picMkLst>
            <pc:docMk/>
            <pc:sldMk cId="2620161123" sldId="534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03:12.485" v="2182" actId="12788"/>
          <ac:picMkLst>
            <pc:docMk/>
            <pc:sldMk cId="2620161123" sldId="534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22:51.533" v="2668" actId="20577"/>
        <pc:sldMkLst>
          <pc:docMk/>
          <pc:sldMk cId="4262981568" sldId="535"/>
        </pc:sldMkLst>
        <pc:spChg chg="mod">
          <ac:chgData name="Kalina Jan (260259)" userId="a7e6ec75-d3ba-42c7-b540-e3e8914f88d5" providerId="ADAL" clId="{092912B7-3625-4C45-8859-AF9B0CF10A21}" dt="2024-12-23T13:18:06.356" v="2590" actId="14100"/>
          <ac:spMkLst>
            <pc:docMk/>
            <pc:sldMk cId="4262981568" sldId="53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22:51.533" v="2668" actId="20577"/>
          <ac:spMkLst>
            <pc:docMk/>
            <pc:sldMk cId="4262981568" sldId="535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18:53.120" v="2608" actId="1036"/>
          <ac:picMkLst>
            <pc:docMk/>
            <pc:sldMk cId="4262981568" sldId="535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20:47.244" v="2641" actId="1076"/>
          <ac:picMkLst>
            <pc:docMk/>
            <pc:sldMk cId="4262981568" sldId="535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20:41.708" v="2640" actId="1076"/>
          <ac:picMkLst>
            <pc:docMk/>
            <pc:sldMk cId="4262981568" sldId="535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06:44.749" v="2314" actId="20577"/>
        <pc:sldMkLst>
          <pc:docMk/>
          <pc:sldMk cId="3422679714" sldId="536"/>
        </pc:sldMkLst>
        <pc:spChg chg="mod">
          <ac:chgData name="Kalina Jan (260259)" userId="a7e6ec75-d3ba-42c7-b540-e3e8914f88d5" providerId="ADAL" clId="{092912B7-3625-4C45-8859-AF9B0CF10A21}" dt="2024-12-23T13:04:08.852" v="2184" actId="20577"/>
          <ac:spMkLst>
            <pc:docMk/>
            <pc:sldMk cId="3422679714" sldId="53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06:44.749" v="2314" actId="20577"/>
          <ac:spMkLst>
            <pc:docMk/>
            <pc:sldMk cId="3422679714" sldId="536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09:38.387" v="2384" actId="20577"/>
        <pc:sldMkLst>
          <pc:docMk/>
          <pc:sldMk cId="3525062920" sldId="537"/>
        </pc:sldMkLst>
        <pc:spChg chg="mod">
          <ac:chgData name="Kalina Jan (260259)" userId="a7e6ec75-d3ba-42c7-b540-e3e8914f88d5" providerId="ADAL" clId="{092912B7-3625-4C45-8859-AF9B0CF10A21}" dt="2024-12-23T13:07:09.035" v="2321" actId="207"/>
          <ac:spMkLst>
            <pc:docMk/>
            <pc:sldMk cId="3525062920" sldId="537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09:38.387" v="2384" actId="20577"/>
          <ac:spMkLst>
            <pc:docMk/>
            <pc:sldMk cId="3525062920" sldId="537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07:28.390" v="2326" actId="1076"/>
          <ac:picMkLst>
            <pc:docMk/>
            <pc:sldMk cId="3525062920" sldId="537"/>
            <ac:picMk id="5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3:13:24.238" v="2448" actId="114"/>
        <pc:sldMkLst>
          <pc:docMk/>
          <pc:sldMk cId="1014960636" sldId="538"/>
        </pc:sldMkLst>
        <pc:spChg chg="mod">
          <ac:chgData name="Kalina Jan (260259)" userId="a7e6ec75-d3ba-42c7-b540-e3e8914f88d5" providerId="ADAL" clId="{092912B7-3625-4C45-8859-AF9B0CF10A21}" dt="2024-12-23T13:10:06.842" v="2389" actId="207"/>
          <ac:spMkLst>
            <pc:docMk/>
            <pc:sldMk cId="1014960636" sldId="538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13:24.238" v="2448" actId="114"/>
          <ac:spMkLst>
            <pc:docMk/>
            <pc:sldMk cId="1014960636" sldId="538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3:12:55.075" v="2445" actId="12788"/>
          <ac:grpSpMkLst>
            <pc:docMk/>
            <pc:sldMk cId="1014960636" sldId="538"/>
            <ac:grpSpMk id="4" creationId="{793BCFA6-77B7-0C3F-C7F0-7D6634EE00D7}"/>
          </ac:grpSpMkLst>
        </pc:grpChg>
        <pc:picChg chg="mod">
          <ac:chgData name="Kalina Jan (260259)" userId="a7e6ec75-d3ba-42c7-b540-e3e8914f88d5" providerId="ADAL" clId="{092912B7-3625-4C45-8859-AF9B0CF10A21}" dt="2024-12-23T13:10:34.514" v="2394" actId="1076"/>
          <ac:picMkLst>
            <pc:docMk/>
            <pc:sldMk cId="1014960636" sldId="538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1:24.658" v="2410" actId="164"/>
          <ac:picMkLst>
            <pc:docMk/>
            <pc:sldMk cId="1014960636" sldId="538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1:24.658" v="2410" actId="164"/>
          <ac:picMkLst>
            <pc:docMk/>
            <pc:sldMk cId="1014960636" sldId="538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1:24.658" v="2410" actId="164"/>
          <ac:picMkLst>
            <pc:docMk/>
            <pc:sldMk cId="1014960636" sldId="538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3:09.362" v="2447" actId="12788"/>
          <ac:picMkLst>
            <pc:docMk/>
            <pc:sldMk cId="1014960636" sldId="538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2:16.234" v="2416" actId="1076"/>
          <ac:picMkLst>
            <pc:docMk/>
            <pc:sldMk cId="1014960636" sldId="538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17:21.820" v="2564" actId="2711"/>
        <pc:sldMkLst>
          <pc:docMk/>
          <pc:sldMk cId="3238243168" sldId="539"/>
        </pc:sldMkLst>
        <pc:spChg chg="mod">
          <ac:chgData name="Kalina Jan (260259)" userId="a7e6ec75-d3ba-42c7-b540-e3e8914f88d5" providerId="ADAL" clId="{092912B7-3625-4C45-8859-AF9B0CF10A21}" dt="2024-12-23T13:14:14.761" v="2474" actId="12788"/>
          <ac:spMkLst>
            <pc:docMk/>
            <pc:sldMk cId="3238243168" sldId="53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17:21.820" v="2564" actId="2711"/>
          <ac:spMkLst>
            <pc:docMk/>
            <pc:sldMk cId="3238243168" sldId="539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14:45.186" v="2481" actId="1076"/>
          <ac:picMkLst>
            <pc:docMk/>
            <pc:sldMk cId="3238243168" sldId="539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4:21.673" v="2477" actId="1036"/>
          <ac:picMkLst>
            <pc:docMk/>
            <pc:sldMk cId="3238243168" sldId="539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5:34.353" v="2521" actId="1037"/>
          <ac:picMkLst>
            <pc:docMk/>
            <pc:sldMk cId="3238243168" sldId="539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6:06.410" v="2530" actId="1036"/>
          <ac:picMkLst>
            <pc:docMk/>
            <pc:sldMk cId="3238243168" sldId="539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15:45.362" v="2524" actId="1076"/>
          <ac:picMkLst>
            <pc:docMk/>
            <pc:sldMk cId="3238243168" sldId="539"/>
            <ac:picMk id="9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26:20.260" v="2724" actId="20577"/>
        <pc:sldMkLst>
          <pc:docMk/>
          <pc:sldMk cId="3564285165" sldId="540"/>
        </pc:sldMkLst>
        <pc:spChg chg="mod">
          <ac:chgData name="Kalina Jan (260259)" userId="a7e6ec75-d3ba-42c7-b540-e3e8914f88d5" providerId="ADAL" clId="{092912B7-3625-4C45-8859-AF9B0CF10A21}" dt="2024-12-23T13:23:33.416" v="2679" actId="1037"/>
          <ac:spMkLst>
            <pc:docMk/>
            <pc:sldMk cId="3564285165" sldId="540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26:20.260" v="2724" actId="20577"/>
          <ac:spMkLst>
            <pc:docMk/>
            <pc:sldMk cId="3564285165" sldId="540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28:29.869" v="2840"/>
        <pc:sldMkLst>
          <pc:docMk/>
          <pc:sldMk cId="3598075650" sldId="541"/>
        </pc:sldMkLst>
        <pc:spChg chg="mod">
          <ac:chgData name="Kalina Jan (260259)" userId="a7e6ec75-d3ba-42c7-b540-e3e8914f88d5" providerId="ADAL" clId="{092912B7-3625-4C45-8859-AF9B0CF10A21}" dt="2024-12-23T13:26:44.931" v="2745" actId="20577"/>
          <ac:spMkLst>
            <pc:docMk/>
            <pc:sldMk cId="3598075650" sldId="541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28:29.869" v="2840"/>
          <ac:spMkLst>
            <pc:docMk/>
            <pc:sldMk cId="3598075650" sldId="541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33:16.281" v="3082"/>
        <pc:sldMkLst>
          <pc:docMk/>
          <pc:sldMk cId="350739573" sldId="542"/>
        </pc:sldMkLst>
        <pc:spChg chg="mod">
          <ac:chgData name="Kalina Jan (260259)" userId="a7e6ec75-d3ba-42c7-b540-e3e8914f88d5" providerId="ADAL" clId="{092912B7-3625-4C45-8859-AF9B0CF10A21}" dt="2024-12-23T13:33:16.281" v="3082"/>
          <ac:spMkLst>
            <pc:docMk/>
            <pc:sldMk cId="350739573" sldId="542"/>
            <ac:spMk id="3" creationId="{00000000-0000-0000-0000-000000000000}"/>
          </ac:spMkLst>
        </pc:spChg>
      </pc:sldChg>
      <pc:sldChg chg="addSp modSp mod">
        <pc:chgData name="Kalina Jan (260259)" userId="a7e6ec75-d3ba-42c7-b540-e3e8914f88d5" providerId="ADAL" clId="{092912B7-3625-4C45-8859-AF9B0CF10A21}" dt="2024-12-23T13:37:04.003" v="3170" actId="1035"/>
        <pc:sldMkLst>
          <pc:docMk/>
          <pc:sldMk cId="2291224992" sldId="545"/>
        </pc:sldMkLst>
        <pc:spChg chg="mod">
          <ac:chgData name="Kalina Jan (260259)" userId="a7e6ec75-d3ba-42c7-b540-e3e8914f88d5" providerId="ADAL" clId="{092912B7-3625-4C45-8859-AF9B0CF10A21}" dt="2024-12-23T13:33:32.422" v="3083" actId="20577"/>
          <ac:spMkLst>
            <pc:docMk/>
            <pc:sldMk cId="2291224992" sldId="54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36:35.180" v="3144" actId="20577"/>
          <ac:spMkLst>
            <pc:docMk/>
            <pc:sldMk cId="2291224992" sldId="545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3:34:43.922" v="3103" actId="1036"/>
          <ac:grpSpMkLst>
            <pc:docMk/>
            <pc:sldMk cId="2291224992" sldId="545"/>
            <ac:grpSpMk id="4" creationId="{2DC48F24-C129-E6CC-0CD3-FA3B41320EB5}"/>
          </ac:grpSpMkLst>
        </pc:grpChg>
        <pc:picChg chg="mod">
          <ac:chgData name="Kalina Jan (260259)" userId="a7e6ec75-d3ba-42c7-b540-e3e8914f88d5" providerId="ADAL" clId="{092912B7-3625-4C45-8859-AF9B0CF10A21}" dt="2024-12-23T13:34:00.478" v="3093" actId="1076"/>
          <ac:picMkLst>
            <pc:docMk/>
            <pc:sldMk cId="2291224992" sldId="545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34:29.757" v="3100" actId="164"/>
          <ac:picMkLst>
            <pc:docMk/>
            <pc:sldMk cId="2291224992" sldId="545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34:29.757" v="3100" actId="164"/>
          <ac:picMkLst>
            <pc:docMk/>
            <pc:sldMk cId="2291224992" sldId="545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34:29.757" v="3100" actId="164"/>
          <ac:picMkLst>
            <pc:docMk/>
            <pc:sldMk cId="2291224992" sldId="545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35:06.203" v="3114" actId="1035"/>
          <ac:picMkLst>
            <pc:docMk/>
            <pc:sldMk cId="2291224992" sldId="545"/>
            <ac:picMk id="10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37:04.003" v="3170" actId="1035"/>
          <ac:picMkLst>
            <pc:docMk/>
            <pc:sldMk cId="2291224992" sldId="545"/>
            <ac:picMk id="11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35:39.845" v="3120" actId="12788"/>
          <ac:picMkLst>
            <pc:docMk/>
            <pc:sldMk cId="2291224992" sldId="545"/>
            <ac:picMk id="12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40:08.576" v="3299" actId="20577"/>
        <pc:sldMkLst>
          <pc:docMk/>
          <pc:sldMk cId="890567581" sldId="546"/>
        </pc:sldMkLst>
        <pc:spChg chg="mod">
          <ac:chgData name="Kalina Jan (260259)" userId="a7e6ec75-d3ba-42c7-b540-e3e8914f88d5" providerId="ADAL" clId="{092912B7-3625-4C45-8859-AF9B0CF10A21}" dt="2024-12-23T13:40:08.576" v="3299" actId="20577"/>
          <ac:spMkLst>
            <pc:docMk/>
            <pc:sldMk cId="890567581" sldId="546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43:05.854" v="3409" actId="114"/>
        <pc:sldMkLst>
          <pc:docMk/>
          <pc:sldMk cId="2811740172" sldId="548"/>
        </pc:sldMkLst>
        <pc:spChg chg="mod">
          <ac:chgData name="Kalina Jan (260259)" userId="a7e6ec75-d3ba-42c7-b540-e3e8914f88d5" providerId="ADAL" clId="{092912B7-3625-4C45-8859-AF9B0CF10A21}" dt="2024-12-23T13:40:33.245" v="3304" actId="20577"/>
          <ac:spMkLst>
            <pc:docMk/>
            <pc:sldMk cId="2811740172" sldId="548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43:05.854" v="3409" actId="114"/>
          <ac:spMkLst>
            <pc:docMk/>
            <pc:sldMk cId="2811740172" sldId="548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46:20.131" v="3464" actId="20577"/>
        <pc:sldMkLst>
          <pc:docMk/>
          <pc:sldMk cId="1416179546" sldId="549"/>
        </pc:sldMkLst>
        <pc:spChg chg="mod">
          <ac:chgData name="Kalina Jan (260259)" userId="a7e6ec75-d3ba-42c7-b540-e3e8914f88d5" providerId="ADAL" clId="{092912B7-3625-4C45-8859-AF9B0CF10A21}" dt="2024-12-23T13:46:20.131" v="3464" actId="20577"/>
          <ac:spMkLst>
            <pc:docMk/>
            <pc:sldMk cId="1416179546" sldId="549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43:58.761" v="3438" actId="1035"/>
          <ac:picMkLst>
            <pc:docMk/>
            <pc:sldMk cId="1416179546" sldId="549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43:54.858" v="3431" actId="1037"/>
          <ac:picMkLst>
            <pc:docMk/>
            <pc:sldMk cId="1416179546" sldId="549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44:17.759" v="3439" actId="1038"/>
          <ac:picMkLst>
            <pc:docMk/>
            <pc:sldMk cId="1416179546" sldId="549"/>
            <ac:picMk id="9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47:18.903" v="3495" actId="1038"/>
        <pc:sldMkLst>
          <pc:docMk/>
          <pc:sldMk cId="2621905580" sldId="550"/>
        </pc:sldMkLst>
        <pc:spChg chg="mod">
          <ac:chgData name="Kalina Jan (260259)" userId="a7e6ec75-d3ba-42c7-b540-e3e8914f88d5" providerId="ADAL" clId="{092912B7-3625-4C45-8859-AF9B0CF10A21}" dt="2024-12-23T13:47:11.105" v="3482" actId="20577"/>
          <ac:spMkLst>
            <pc:docMk/>
            <pc:sldMk cId="2621905580" sldId="550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47:18.903" v="3495" actId="1038"/>
          <ac:picMkLst>
            <pc:docMk/>
            <pc:sldMk cId="2621905580" sldId="550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3:48:03.872" v="3511" actId="20577"/>
        <pc:sldMkLst>
          <pc:docMk/>
          <pc:sldMk cId="1030057800" sldId="551"/>
        </pc:sldMkLst>
        <pc:spChg chg="mod">
          <ac:chgData name="Kalina Jan (260259)" userId="a7e6ec75-d3ba-42c7-b540-e3e8914f88d5" providerId="ADAL" clId="{092912B7-3625-4C45-8859-AF9B0CF10A21}" dt="2024-12-23T13:48:03.872" v="3511" actId="20577"/>
          <ac:spMkLst>
            <pc:docMk/>
            <pc:sldMk cId="1030057800" sldId="551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092912B7-3625-4C45-8859-AF9B0CF10A21}" dt="2024-12-23T13:52:01.343" v="3669" actId="1076"/>
        <pc:sldMkLst>
          <pc:docMk/>
          <pc:sldMk cId="3529997356" sldId="552"/>
        </pc:sldMkLst>
        <pc:spChg chg="mod">
          <ac:chgData name="Kalina Jan (260259)" userId="a7e6ec75-d3ba-42c7-b540-e3e8914f88d5" providerId="ADAL" clId="{092912B7-3625-4C45-8859-AF9B0CF10A21}" dt="2024-12-23T13:48:17.368" v="3513" actId="20577"/>
          <ac:spMkLst>
            <pc:docMk/>
            <pc:sldMk cId="3529997356" sldId="552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3:51:41.253" v="3662" actId="948"/>
          <ac:spMkLst>
            <pc:docMk/>
            <pc:sldMk cId="3529997356" sldId="552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3:48:37.104" v="3516" actId="1076"/>
          <ac:picMkLst>
            <pc:docMk/>
            <pc:sldMk cId="3529997356" sldId="552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49:00.971" v="3585" actId="1037"/>
          <ac:picMkLst>
            <pc:docMk/>
            <pc:sldMk cId="3529997356" sldId="552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50:48.885" v="3645" actId="1038"/>
          <ac:picMkLst>
            <pc:docMk/>
            <pc:sldMk cId="3529997356" sldId="552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51:48.882" v="3666" actId="1037"/>
          <ac:picMkLst>
            <pc:docMk/>
            <pc:sldMk cId="3529997356" sldId="552"/>
            <ac:picMk id="11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51:54.039" v="3667" actId="14100"/>
          <ac:picMkLst>
            <pc:docMk/>
            <pc:sldMk cId="3529997356" sldId="552"/>
            <ac:picMk id="12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52:01.343" v="3669" actId="1076"/>
          <ac:picMkLst>
            <pc:docMk/>
            <pc:sldMk cId="3529997356" sldId="552"/>
            <ac:picMk id="13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3:50:57.014" v="3657" actId="1037"/>
          <ac:picMkLst>
            <pc:docMk/>
            <pc:sldMk cId="3529997356" sldId="552"/>
            <ac:picMk id="14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16:08.610" v="3705" actId="20577"/>
        <pc:sldMkLst>
          <pc:docMk/>
          <pc:sldMk cId="226288212" sldId="553"/>
        </pc:sldMkLst>
        <pc:spChg chg="mod">
          <ac:chgData name="Kalina Jan (260259)" userId="a7e6ec75-d3ba-42c7-b540-e3e8914f88d5" providerId="ADAL" clId="{092912B7-3625-4C45-8859-AF9B0CF10A21}" dt="2024-12-23T15:13:20.632" v="3671" actId="20577"/>
          <ac:spMkLst>
            <pc:docMk/>
            <pc:sldMk cId="226288212" sldId="553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16:08.610" v="3705" actId="20577"/>
          <ac:spMkLst>
            <pc:docMk/>
            <pc:sldMk cId="226288212" sldId="553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13:39.353" v="3679" actId="12788"/>
          <ac:picMkLst>
            <pc:docMk/>
            <pc:sldMk cId="226288212" sldId="553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15:50.933" v="3703" actId="1076"/>
          <ac:picMkLst>
            <pc:docMk/>
            <pc:sldMk cId="226288212" sldId="553"/>
            <ac:picMk id="6" creationId="{00000000-0000-0000-0000-000000000000}"/>
          </ac:picMkLst>
        </pc:picChg>
        <pc:picChg chg="mod ord">
          <ac:chgData name="Kalina Jan (260259)" userId="a7e6ec75-d3ba-42c7-b540-e3e8914f88d5" providerId="ADAL" clId="{092912B7-3625-4C45-8859-AF9B0CF10A21}" dt="2024-12-23T15:15:53.251" v="3704" actId="1035"/>
          <ac:picMkLst>
            <pc:docMk/>
            <pc:sldMk cId="226288212" sldId="553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19:59.461" v="3871" actId="20577"/>
        <pc:sldMkLst>
          <pc:docMk/>
          <pc:sldMk cId="888774849" sldId="556"/>
        </pc:sldMkLst>
        <pc:spChg chg="mod">
          <ac:chgData name="Kalina Jan (260259)" userId="a7e6ec75-d3ba-42c7-b540-e3e8914f88d5" providerId="ADAL" clId="{092912B7-3625-4C45-8859-AF9B0CF10A21}" dt="2024-12-23T15:19:59.461" v="3871" actId="20577"/>
          <ac:spMkLst>
            <pc:docMk/>
            <pc:sldMk cId="888774849" sldId="556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17:21.066" v="3751" actId="12788"/>
          <ac:picMkLst>
            <pc:docMk/>
            <pc:sldMk cId="888774849" sldId="556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18:45.786" v="3836" actId="1035"/>
        <pc:sldMkLst>
          <pc:docMk/>
          <pc:sldMk cId="3090606285" sldId="557"/>
        </pc:sldMkLst>
        <pc:spChg chg="mod">
          <ac:chgData name="Kalina Jan (260259)" userId="a7e6ec75-d3ba-42c7-b540-e3e8914f88d5" providerId="ADAL" clId="{092912B7-3625-4C45-8859-AF9B0CF10A21}" dt="2024-12-23T15:17:50.487" v="3759" actId="20577"/>
          <ac:spMkLst>
            <pc:docMk/>
            <pc:sldMk cId="3090606285" sldId="557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18:26.654" v="3808" actId="404"/>
          <ac:spMkLst>
            <pc:docMk/>
            <pc:sldMk cId="3090606285" sldId="557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18:15.072" v="3799" actId="14100"/>
          <ac:picMkLst>
            <pc:docMk/>
            <pc:sldMk cId="3090606285" sldId="557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18:45.786" v="3836" actId="1035"/>
          <ac:picMkLst>
            <pc:docMk/>
            <pc:sldMk cId="3090606285" sldId="557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18:32.716" v="3818" actId="1036"/>
          <ac:picMkLst>
            <pc:docMk/>
            <pc:sldMk cId="3090606285" sldId="557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19:49.066" v="3863" actId="12788"/>
        <pc:sldMkLst>
          <pc:docMk/>
          <pc:sldMk cId="2693834097" sldId="558"/>
        </pc:sldMkLst>
        <pc:spChg chg="mod">
          <ac:chgData name="Kalina Jan (260259)" userId="a7e6ec75-d3ba-42c7-b540-e3e8914f88d5" providerId="ADAL" clId="{092912B7-3625-4C45-8859-AF9B0CF10A21}" dt="2024-12-23T15:19:43.847" v="3858" actId="20577"/>
          <ac:spMkLst>
            <pc:docMk/>
            <pc:sldMk cId="2693834097" sldId="558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19:02.727" v="3837" actId="14100"/>
          <ac:picMkLst>
            <pc:docMk/>
            <pc:sldMk cId="2693834097" sldId="558"/>
            <ac:picMk id="2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19:27.032" v="3854" actId="1076"/>
          <ac:picMkLst>
            <pc:docMk/>
            <pc:sldMk cId="2693834097" sldId="558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19:49.066" v="3863" actId="12788"/>
          <ac:picMkLst>
            <pc:docMk/>
            <pc:sldMk cId="2693834097" sldId="558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23:43.679" v="4023" actId="1037"/>
        <pc:sldMkLst>
          <pc:docMk/>
          <pc:sldMk cId="2560150627" sldId="559"/>
        </pc:sldMkLst>
        <pc:spChg chg="mod">
          <ac:chgData name="Kalina Jan (260259)" userId="a7e6ec75-d3ba-42c7-b540-e3e8914f88d5" providerId="ADAL" clId="{092912B7-3625-4C45-8859-AF9B0CF10A21}" dt="2024-12-23T15:21:22.424" v="3968" actId="14100"/>
          <ac:spMkLst>
            <pc:docMk/>
            <pc:sldMk cId="2560150627" sldId="55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23:38.502" v="4021" actId="5793"/>
          <ac:spMkLst>
            <pc:docMk/>
            <pc:sldMk cId="2560150627" sldId="559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22:39.966" v="4003" actId="1038"/>
          <ac:picMkLst>
            <pc:docMk/>
            <pc:sldMk cId="2560150627" sldId="559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23:43.679" v="4023" actId="1037"/>
          <ac:picMkLst>
            <pc:docMk/>
            <pc:sldMk cId="2560150627" sldId="559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26:07.834" v="4107" actId="20577"/>
        <pc:sldMkLst>
          <pc:docMk/>
          <pc:sldMk cId="1179075962" sldId="560"/>
        </pc:sldMkLst>
        <pc:spChg chg="mod">
          <ac:chgData name="Kalina Jan (260259)" userId="a7e6ec75-d3ba-42c7-b540-e3e8914f88d5" providerId="ADAL" clId="{092912B7-3625-4C45-8859-AF9B0CF10A21}" dt="2024-12-23T15:24:02.546" v="4027" actId="20577"/>
          <ac:spMkLst>
            <pc:docMk/>
            <pc:sldMk cId="1179075962" sldId="560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26:07.834" v="4107" actId="20577"/>
          <ac:spMkLst>
            <pc:docMk/>
            <pc:sldMk cId="1179075962" sldId="560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24:10.122" v="4033" actId="1036"/>
          <ac:picMkLst>
            <pc:docMk/>
            <pc:sldMk cId="1179075962" sldId="560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24:23.783" v="4045" actId="1076"/>
          <ac:picMkLst>
            <pc:docMk/>
            <pc:sldMk cId="1179075962" sldId="560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25:11.640" v="4091" actId="1038"/>
          <ac:picMkLst>
            <pc:docMk/>
            <pc:sldMk cId="1179075962" sldId="560"/>
            <ac:picMk id="7" creationId="{00000000-0000-0000-0000-000000000000}"/>
          </ac:picMkLst>
        </pc:picChg>
        <pc:picChg chg="mod modCrop">
          <ac:chgData name="Kalina Jan (260259)" userId="a7e6ec75-d3ba-42c7-b540-e3e8914f88d5" providerId="ADAL" clId="{092912B7-3625-4C45-8859-AF9B0CF10A21}" dt="2024-12-23T15:25:31.106" v="4095" actId="732"/>
          <ac:picMkLst>
            <pc:docMk/>
            <pc:sldMk cId="1179075962" sldId="560"/>
            <ac:picMk id="8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5:30:14.469" v="4165" actId="20577"/>
        <pc:sldMkLst>
          <pc:docMk/>
          <pc:sldMk cId="1456800081" sldId="561"/>
        </pc:sldMkLst>
        <pc:spChg chg="mod">
          <ac:chgData name="Kalina Jan (260259)" userId="a7e6ec75-d3ba-42c7-b540-e3e8914f88d5" providerId="ADAL" clId="{092912B7-3625-4C45-8859-AF9B0CF10A21}" dt="2024-12-23T15:26:42.766" v="4117" actId="122"/>
          <ac:spMkLst>
            <pc:docMk/>
            <pc:sldMk cId="1456800081" sldId="561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30:14.469" v="4165" actId="20577"/>
          <ac:spMkLst>
            <pc:docMk/>
            <pc:sldMk cId="1456800081" sldId="561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28:30.085" v="4153" actId="1076"/>
          <ac:picMkLst>
            <pc:docMk/>
            <pc:sldMk cId="1456800081" sldId="56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28:15.564" v="4151" actId="1076"/>
          <ac:picMkLst>
            <pc:docMk/>
            <pc:sldMk cId="1456800081" sldId="561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29:32.808" v="4158" actId="14100"/>
          <ac:picMkLst>
            <pc:docMk/>
            <pc:sldMk cId="1456800081" sldId="561"/>
            <ac:picMk id="7" creationId="{00000000-0000-0000-0000-000000000000}"/>
          </ac:picMkLst>
        </pc:picChg>
        <pc:cxnChg chg="add mod">
          <ac:chgData name="Kalina Jan (260259)" userId="a7e6ec75-d3ba-42c7-b540-e3e8914f88d5" providerId="ADAL" clId="{092912B7-3625-4C45-8859-AF9B0CF10A21}" dt="2024-12-23T15:28:53.249" v="4156" actId="1582"/>
          <ac:cxnSpMkLst>
            <pc:docMk/>
            <pc:sldMk cId="1456800081" sldId="561"/>
            <ac:cxnSpMk id="8" creationId="{1D7D022E-E8FD-5831-D33D-59A1DFEFD808}"/>
          </ac:cxnSpMkLst>
        </pc:cxnChg>
        <pc:cxnChg chg="add mod">
          <ac:chgData name="Kalina Jan (260259)" userId="a7e6ec75-d3ba-42c7-b540-e3e8914f88d5" providerId="ADAL" clId="{092912B7-3625-4C45-8859-AF9B0CF10A21}" dt="2024-12-23T15:29:49.375" v="4161" actId="14100"/>
          <ac:cxnSpMkLst>
            <pc:docMk/>
            <pc:sldMk cId="1456800081" sldId="561"/>
            <ac:cxnSpMk id="9" creationId="{CFFE7B4B-30FA-4A94-9201-1DBF1DE5EBA2}"/>
          </ac:cxnSpMkLst>
        </pc:cxnChg>
      </pc:sldChg>
      <pc:sldChg chg="addSp modSp mod">
        <pc:chgData name="Kalina Jan (260259)" userId="a7e6ec75-d3ba-42c7-b540-e3e8914f88d5" providerId="ADAL" clId="{092912B7-3625-4C45-8859-AF9B0CF10A21}" dt="2024-12-23T15:45:48.715" v="4537" actId="1076"/>
        <pc:sldMkLst>
          <pc:docMk/>
          <pc:sldMk cId="2728320959" sldId="563"/>
        </pc:sldMkLst>
        <pc:spChg chg="mod">
          <ac:chgData name="Kalina Jan (260259)" userId="a7e6ec75-d3ba-42c7-b540-e3e8914f88d5" providerId="ADAL" clId="{092912B7-3625-4C45-8859-AF9B0CF10A21}" dt="2024-12-23T15:38:59.292" v="4449" actId="14100"/>
          <ac:spMkLst>
            <pc:docMk/>
            <pc:sldMk cId="2728320959" sldId="563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40:43.773" v="4534" actId="114"/>
          <ac:spMkLst>
            <pc:docMk/>
            <pc:sldMk cId="2728320959" sldId="563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5:40:09.544" v="4495" actId="1036"/>
          <ac:grpSpMkLst>
            <pc:docMk/>
            <pc:sldMk cId="2728320959" sldId="563"/>
            <ac:grpSpMk id="4" creationId="{738165CE-D8AC-702A-66CD-687D5583CA15}"/>
          </ac:grpSpMkLst>
        </pc:grpChg>
        <pc:grpChg chg="add mod">
          <ac:chgData name="Kalina Jan (260259)" userId="a7e6ec75-d3ba-42c7-b540-e3e8914f88d5" providerId="ADAL" clId="{092912B7-3625-4C45-8859-AF9B0CF10A21}" dt="2024-12-23T15:45:48.715" v="4537" actId="1076"/>
          <ac:grpSpMkLst>
            <pc:docMk/>
            <pc:sldMk cId="2728320959" sldId="563"/>
            <ac:grpSpMk id="13" creationId="{3619AA39-9FF3-F562-F3E0-CA79B0331A2D}"/>
          </ac:grpSpMkLst>
        </pc:grpChg>
        <pc:picChg chg="mod ord">
          <ac:chgData name="Kalina Jan (260259)" userId="a7e6ec75-d3ba-42c7-b540-e3e8914f88d5" providerId="ADAL" clId="{092912B7-3625-4C45-8859-AF9B0CF10A21}" dt="2024-12-23T15:39:11.735" v="4453" actId="1076"/>
          <ac:picMkLst>
            <pc:docMk/>
            <pc:sldMk cId="2728320959" sldId="563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9:24.512" v="4460" actId="1036"/>
          <ac:picMkLst>
            <pc:docMk/>
            <pc:sldMk cId="2728320959" sldId="563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9:46.304" v="4485" actId="1037"/>
          <ac:picMkLst>
            <pc:docMk/>
            <pc:sldMk cId="2728320959" sldId="563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9:56.337" v="4487" actId="164"/>
          <ac:picMkLst>
            <pc:docMk/>
            <pc:sldMk cId="2728320959" sldId="563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9:56.337" v="4487" actId="164"/>
          <ac:picMkLst>
            <pc:docMk/>
            <pc:sldMk cId="2728320959" sldId="563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0:33.546" v="4533" actId="1076"/>
          <ac:picMkLst>
            <pc:docMk/>
            <pc:sldMk cId="2728320959" sldId="563"/>
            <ac:picMk id="10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0:48.093" v="4535" actId="164"/>
          <ac:picMkLst>
            <pc:docMk/>
            <pc:sldMk cId="2728320959" sldId="563"/>
            <ac:picMk id="11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0:48.093" v="4535" actId="164"/>
          <ac:picMkLst>
            <pc:docMk/>
            <pc:sldMk cId="2728320959" sldId="563"/>
            <ac:picMk id="12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32:07.762" v="4209" actId="14100"/>
        <pc:sldMkLst>
          <pc:docMk/>
          <pc:sldMk cId="1019715267" sldId="565"/>
        </pc:sldMkLst>
        <pc:spChg chg="mod">
          <ac:chgData name="Kalina Jan (260259)" userId="a7e6ec75-d3ba-42c7-b540-e3e8914f88d5" providerId="ADAL" clId="{092912B7-3625-4C45-8859-AF9B0CF10A21}" dt="2024-12-23T15:30:36.284" v="4169" actId="20577"/>
          <ac:spMkLst>
            <pc:docMk/>
            <pc:sldMk cId="1019715267" sldId="56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31:54.709" v="4206" actId="20577"/>
          <ac:spMkLst>
            <pc:docMk/>
            <pc:sldMk cId="1019715267" sldId="565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32:07.762" v="4209" actId="14100"/>
          <ac:picMkLst>
            <pc:docMk/>
            <pc:sldMk cId="1019715267" sldId="565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2:02.828" v="4208" actId="1076"/>
          <ac:picMkLst>
            <pc:docMk/>
            <pc:sldMk cId="1019715267" sldId="565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37:50.295" v="4418" actId="20577"/>
        <pc:sldMkLst>
          <pc:docMk/>
          <pc:sldMk cId="4027398224" sldId="566"/>
        </pc:sldMkLst>
        <pc:spChg chg="mod">
          <ac:chgData name="Kalina Jan (260259)" userId="a7e6ec75-d3ba-42c7-b540-e3e8914f88d5" providerId="ADAL" clId="{092912B7-3625-4C45-8859-AF9B0CF10A21}" dt="2024-12-23T15:32:21.612" v="4211" actId="20577"/>
          <ac:spMkLst>
            <pc:docMk/>
            <pc:sldMk cId="4027398224" sldId="56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092912B7-3625-4C45-8859-AF9B0CF10A21}" dt="2024-12-23T15:37:50.295" v="4418" actId="20577"/>
          <ac:spMkLst>
            <pc:docMk/>
            <pc:sldMk cId="4027398224" sldId="566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34:20.454" v="4275" actId="1035"/>
          <ac:picMkLst>
            <pc:docMk/>
            <pc:sldMk cId="4027398224" sldId="566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4:20.454" v="4275" actId="1035"/>
          <ac:picMkLst>
            <pc:docMk/>
            <pc:sldMk cId="4027398224" sldId="566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4:20.454" v="4275" actId="1035"/>
          <ac:picMkLst>
            <pc:docMk/>
            <pc:sldMk cId="4027398224" sldId="566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6:13.061" v="4335" actId="1038"/>
          <ac:picMkLst>
            <pc:docMk/>
            <pc:sldMk cId="4027398224" sldId="566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36:42.188" v="4357" actId="1076"/>
          <ac:picMkLst>
            <pc:docMk/>
            <pc:sldMk cId="4027398224" sldId="566"/>
            <ac:picMk id="9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47:16.842" v="4593" actId="20577"/>
        <pc:sldMkLst>
          <pc:docMk/>
          <pc:sldMk cId="2230855549" sldId="567"/>
        </pc:sldMkLst>
        <pc:spChg chg="mod">
          <ac:chgData name="Kalina Jan (260259)" userId="a7e6ec75-d3ba-42c7-b540-e3e8914f88d5" providerId="ADAL" clId="{092912B7-3625-4C45-8859-AF9B0CF10A21}" dt="2024-12-23T15:47:16.842" v="4593" actId="20577"/>
          <ac:spMkLst>
            <pc:docMk/>
            <pc:sldMk cId="2230855549" sldId="567"/>
            <ac:spMk id="3" creationId="{00000000-0000-0000-0000-000000000000}"/>
          </ac:spMkLst>
        </pc:spChg>
      </pc:sldChg>
      <pc:sldChg chg="addSp modSp mod">
        <pc:chgData name="Kalina Jan (260259)" userId="a7e6ec75-d3ba-42c7-b540-e3e8914f88d5" providerId="ADAL" clId="{092912B7-3625-4C45-8859-AF9B0CF10A21}" dt="2024-12-23T15:51:04.766" v="4686" actId="20577"/>
        <pc:sldMkLst>
          <pc:docMk/>
          <pc:sldMk cId="3210100421" sldId="569"/>
        </pc:sldMkLst>
        <pc:spChg chg="mod">
          <ac:chgData name="Kalina Jan (260259)" userId="a7e6ec75-d3ba-42c7-b540-e3e8914f88d5" providerId="ADAL" clId="{092912B7-3625-4C45-8859-AF9B0CF10A21}" dt="2024-12-23T15:51:04.766" v="4686" actId="20577"/>
          <ac:spMkLst>
            <pc:docMk/>
            <pc:sldMk cId="3210100421" sldId="569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5:49:22.728" v="4647" actId="1037"/>
          <ac:grpSpMkLst>
            <pc:docMk/>
            <pc:sldMk cId="3210100421" sldId="569"/>
            <ac:grpSpMk id="13" creationId="{378E5E71-692B-9A41-F368-8995F2E807E9}"/>
          </ac:grpSpMkLst>
        </pc:grpChg>
        <pc:picChg chg="mod">
          <ac:chgData name="Kalina Jan (260259)" userId="a7e6ec75-d3ba-42c7-b540-e3e8914f88d5" providerId="ADAL" clId="{092912B7-3625-4C45-8859-AF9B0CF10A21}" dt="2024-12-23T15:47:54.109" v="4598" actId="1076"/>
          <ac:picMkLst>
            <pc:docMk/>
            <pc:sldMk cId="3210100421" sldId="569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8:36.369" v="4633" actId="1038"/>
          <ac:picMkLst>
            <pc:docMk/>
            <pc:sldMk cId="3210100421" sldId="569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8:47.754" v="4636" actId="1076"/>
          <ac:picMkLst>
            <pc:docMk/>
            <pc:sldMk cId="3210100421" sldId="569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9:14.882" v="4645" actId="164"/>
          <ac:picMkLst>
            <pc:docMk/>
            <pc:sldMk cId="3210100421" sldId="569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49:14.882" v="4645" actId="164"/>
          <ac:picMkLst>
            <pc:docMk/>
            <pc:sldMk cId="3210100421" sldId="569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0:05.140" v="4660" actId="1036"/>
          <ac:picMkLst>
            <pc:docMk/>
            <pc:sldMk cId="3210100421" sldId="569"/>
            <ac:picMk id="10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0:37.956" v="4672" actId="1076"/>
          <ac:picMkLst>
            <pc:docMk/>
            <pc:sldMk cId="3210100421" sldId="569"/>
            <ac:picMk id="11" creationId="{00000000-0000-0000-0000-000000000000}"/>
          </ac:picMkLst>
        </pc:picChg>
        <pc:cxnChg chg="add mod">
          <ac:chgData name="Kalina Jan (260259)" userId="a7e6ec75-d3ba-42c7-b540-e3e8914f88d5" providerId="ADAL" clId="{092912B7-3625-4C45-8859-AF9B0CF10A21}" dt="2024-12-23T15:49:06.409" v="4639" actId="208"/>
          <ac:cxnSpMkLst>
            <pc:docMk/>
            <pc:sldMk cId="3210100421" sldId="569"/>
            <ac:cxnSpMk id="12" creationId="{6314223A-6FBF-6470-7EC3-512C27486B56}"/>
          </ac:cxnSpMkLst>
        </pc:cxnChg>
        <pc:cxnChg chg="add mod">
          <ac:chgData name="Kalina Jan (260259)" userId="a7e6ec75-d3ba-42c7-b540-e3e8914f88d5" providerId="ADAL" clId="{092912B7-3625-4C45-8859-AF9B0CF10A21}" dt="2024-12-23T15:50:53.598" v="4677" actId="1037"/>
          <ac:cxnSpMkLst>
            <pc:docMk/>
            <pc:sldMk cId="3210100421" sldId="569"/>
            <ac:cxnSpMk id="14" creationId="{21329120-4DE2-9173-1BF0-E0A4961D4709}"/>
          </ac:cxnSpMkLst>
        </pc:cxnChg>
      </pc:sldChg>
      <pc:sldChg chg="addSp modSp mod">
        <pc:chgData name="Kalina Jan (260259)" userId="a7e6ec75-d3ba-42c7-b540-e3e8914f88d5" providerId="ADAL" clId="{092912B7-3625-4C45-8859-AF9B0CF10A21}" dt="2024-12-23T15:54:01.839" v="4763" actId="12788"/>
        <pc:sldMkLst>
          <pc:docMk/>
          <pc:sldMk cId="30078745" sldId="570"/>
        </pc:sldMkLst>
        <pc:spChg chg="mod">
          <ac:chgData name="Kalina Jan (260259)" userId="a7e6ec75-d3ba-42c7-b540-e3e8914f88d5" providerId="ADAL" clId="{092912B7-3625-4C45-8859-AF9B0CF10A21}" dt="2024-12-23T15:53:43.449" v="4759" actId="948"/>
          <ac:spMkLst>
            <pc:docMk/>
            <pc:sldMk cId="30078745" sldId="570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092912B7-3625-4C45-8859-AF9B0CF10A21}" dt="2024-12-23T15:52:23.921" v="4716" actId="1035"/>
          <ac:grpSpMkLst>
            <pc:docMk/>
            <pc:sldMk cId="30078745" sldId="570"/>
            <ac:grpSpMk id="4" creationId="{E095B97E-7C9A-FEB1-C0BB-58A2D95383A5}"/>
          </ac:grpSpMkLst>
        </pc:grpChg>
        <pc:picChg chg="mod">
          <ac:chgData name="Kalina Jan (260259)" userId="a7e6ec75-d3ba-42c7-b540-e3e8914f88d5" providerId="ADAL" clId="{092912B7-3625-4C45-8859-AF9B0CF10A21}" dt="2024-12-23T15:51:47.061" v="4707" actId="1037"/>
          <ac:picMkLst>
            <pc:docMk/>
            <pc:sldMk cId="30078745" sldId="570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2:04.575" v="4711" actId="164"/>
          <ac:picMkLst>
            <pc:docMk/>
            <pc:sldMk cId="30078745" sldId="570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2:13.374" v="4713" actId="1036"/>
          <ac:picMkLst>
            <pc:docMk/>
            <pc:sldMk cId="30078745" sldId="570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2:44.864" v="4719" actId="12788"/>
          <ac:picMkLst>
            <pc:docMk/>
            <pc:sldMk cId="30078745" sldId="570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3:23.485" v="4757" actId="1035"/>
          <ac:picMkLst>
            <pc:docMk/>
            <pc:sldMk cId="30078745" sldId="570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4:01.839" v="4763" actId="12788"/>
          <ac:picMkLst>
            <pc:docMk/>
            <pc:sldMk cId="30078745" sldId="570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092912B7-3625-4C45-8859-AF9B0CF10A21}" dt="2024-12-23T15:57:43.822" v="4859" actId="114"/>
        <pc:sldMkLst>
          <pc:docMk/>
          <pc:sldMk cId="510295325" sldId="571"/>
        </pc:sldMkLst>
        <pc:spChg chg="mod">
          <ac:chgData name="Kalina Jan (260259)" userId="a7e6ec75-d3ba-42c7-b540-e3e8914f88d5" providerId="ADAL" clId="{092912B7-3625-4C45-8859-AF9B0CF10A21}" dt="2024-12-23T15:57:43.822" v="4859" actId="114"/>
          <ac:spMkLst>
            <pc:docMk/>
            <pc:sldMk cId="510295325" sldId="571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092912B7-3625-4C45-8859-AF9B0CF10A21}" dt="2024-12-23T15:54:44.803" v="4775" actId="14100"/>
          <ac:picMkLst>
            <pc:docMk/>
            <pc:sldMk cId="510295325" sldId="57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6:09.112" v="4825" actId="1076"/>
          <ac:picMkLst>
            <pc:docMk/>
            <pc:sldMk cId="510295325" sldId="571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5:56:52.685" v="4847" actId="1076"/>
          <ac:picMkLst>
            <pc:docMk/>
            <pc:sldMk cId="510295325" sldId="571"/>
            <ac:picMk id="7" creationId="{00000000-0000-0000-0000-000000000000}"/>
          </ac:picMkLst>
        </pc:picChg>
      </pc:sldChg>
      <pc:sldChg chg="addSp modSp mod">
        <pc:chgData name="Kalina Jan (260259)" userId="a7e6ec75-d3ba-42c7-b540-e3e8914f88d5" providerId="ADAL" clId="{092912B7-3625-4C45-8859-AF9B0CF10A21}" dt="2024-12-23T16:01:34.411" v="4969" actId="1076"/>
        <pc:sldMkLst>
          <pc:docMk/>
          <pc:sldMk cId="3580774977" sldId="572"/>
        </pc:sldMkLst>
        <pc:spChg chg="mod">
          <ac:chgData name="Kalina Jan (260259)" userId="a7e6ec75-d3ba-42c7-b540-e3e8914f88d5" providerId="ADAL" clId="{092912B7-3625-4C45-8859-AF9B0CF10A21}" dt="2024-12-23T16:01:01.686" v="4962" actId="20577"/>
          <ac:spMkLst>
            <pc:docMk/>
            <pc:sldMk cId="3580774977" sldId="572"/>
            <ac:spMk id="3" creationId="{00000000-0000-0000-0000-000000000000}"/>
          </ac:spMkLst>
        </pc:spChg>
        <pc:spChg chg="add mod">
          <ac:chgData name="Kalina Jan (260259)" userId="a7e6ec75-d3ba-42c7-b540-e3e8914f88d5" providerId="ADAL" clId="{092912B7-3625-4C45-8859-AF9B0CF10A21}" dt="2024-12-23T16:01:34.411" v="4969" actId="1076"/>
          <ac:spMkLst>
            <pc:docMk/>
            <pc:sldMk cId="3580774977" sldId="572"/>
            <ac:spMk id="10" creationId="{512A5C2B-D0DF-9656-6066-A1EC9F3B2C1C}"/>
          </ac:spMkLst>
        </pc:spChg>
        <pc:picChg chg="mod ord">
          <ac:chgData name="Kalina Jan (260259)" userId="a7e6ec75-d3ba-42c7-b540-e3e8914f88d5" providerId="ADAL" clId="{092912B7-3625-4C45-8859-AF9B0CF10A21}" dt="2024-12-23T15:58:43.884" v="4904" actId="1038"/>
          <ac:picMkLst>
            <pc:docMk/>
            <pc:sldMk cId="3580774977" sldId="572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092912B7-3625-4C45-8859-AF9B0CF10A21}" dt="2024-12-23T16:00:15.733" v="4930" actId="14100"/>
          <ac:picMkLst>
            <pc:docMk/>
            <pc:sldMk cId="3580774977" sldId="572"/>
            <ac:picMk id="9" creationId="{00000000-0000-0000-0000-000000000000}"/>
          </ac:picMkLst>
        </pc:picChg>
      </pc:sldChg>
      <pc:sldMasterChg chg="addSp delSp modSp mod modSldLayout">
        <pc:chgData name="Kalina Jan (260259)" userId="a7e6ec75-d3ba-42c7-b540-e3e8914f88d5" providerId="ADAL" clId="{092912B7-3625-4C45-8859-AF9B0CF10A21}" dt="2024-12-23T16:03:16.689" v="4997"/>
        <pc:sldMasterMkLst>
          <pc:docMk/>
          <pc:sldMasterMk cId="697821008" sldId="2147483669"/>
        </pc:sldMasterMkLst>
        <pc:spChg chg="add mod">
          <ac:chgData name="Kalina Jan (260259)" userId="a7e6ec75-d3ba-42c7-b540-e3e8914f88d5" providerId="ADAL" clId="{092912B7-3625-4C45-8859-AF9B0CF10A21}" dt="2024-12-23T16:02:20.234" v="4975" actId="20577"/>
          <ac:spMkLst>
            <pc:docMk/>
            <pc:sldMasterMk cId="697821008" sldId="2147483669"/>
            <ac:spMk id="7" creationId="{933BBFE0-9251-F851-072C-CAEABC79B895}"/>
          </ac:spMkLst>
        </pc:spChg>
        <pc:sldLayoutChg chg="addSp delSp modSp mod">
          <pc:chgData name="Kalina Jan (260259)" userId="a7e6ec75-d3ba-42c7-b540-e3e8914f88d5" providerId="ADAL" clId="{092912B7-3625-4C45-8859-AF9B0CF10A21}" dt="2024-12-23T16:02:27.345" v="4977"/>
          <pc:sldLayoutMkLst>
            <pc:docMk/>
            <pc:sldMasterMk cId="697821008" sldId="2147483669"/>
            <pc:sldLayoutMk cId="2627971174" sldId="2147483670"/>
          </pc:sldLayoutMkLst>
          <pc:spChg chg="add mod">
            <ac:chgData name="Kalina Jan (260259)" userId="a7e6ec75-d3ba-42c7-b540-e3e8914f88d5" providerId="ADAL" clId="{092912B7-3625-4C45-8859-AF9B0CF10A21}" dt="2024-12-23T16:02:27.345" v="4977"/>
            <ac:spMkLst>
              <pc:docMk/>
              <pc:sldMasterMk cId="697821008" sldId="2147483669"/>
              <pc:sldLayoutMk cId="2627971174" sldId="2147483670"/>
              <ac:spMk id="7" creationId="{7CFF4FB8-2DD6-F089-6ADE-650BEF6F7D96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2:31.936" v="4979"/>
          <pc:sldLayoutMkLst>
            <pc:docMk/>
            <pc:sldMasterMk cId="697821008" sldId="2147483669"/>
            <pc:sldLayoutMk cId="1369816433" sldId="2147483671"/>
          </pc:sldLayoutMkLst>
          <pc:spChg chg="add mod">
            <ac:chgData name="Kalina Jan (260259)" userId="a7e6ec75-d3ba-42c7-b540-e3e8914f88d5" providerId="ADAL" clId="{092912B7-3625-4C45-8859-AF9B0CF10A21}" dt="2024-12-23T16:02:31.936" v="4979"/>
            <ac:spMkLst>
              <pc:docMk/>
              <pc:sldMasterMk cId="697821008" sldId="2147483669"/>
              <pc:sldLayoutMk cId="1369816433" sldId="2147483671"/>
              <ac:spMk id="7" creationId="{A88435F7-1F1F-337D-7C23-0EE048117CE6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2:37.110" v="4981"/>
          <pc:sldLayoutMkLst>
            <pc:docMk/>
            <pc:sldMasterMk cId="697821008" sldId="2147483669"/>
            <pc:sldLayoutMk cId="612491737" sldId="2147483672"/>
          </pc:sldLayoutMkLst>
          <pc:spChg chg="add mod">
            <ac:chgData name="Kalina Jan (260259)" userId="a7e6ec75-d3ba-42c7-b540-e3e8914f88d5" providerId="ADAL" clId="{092912B7-3625-4C45-8859-AF9B0CF10A21}" dt="2024-12-23T16:02:37.110" v="4981"/>
            <ac:spMkLst>
              <pc:docMk/>
              <pc:sldMasterMk cId="697821008" sldId="2147483669"/>
              <pc:sldLayoutMk cId="612491737" sldId="2147483672"/>
              <ac:spMk id="7" creationId="{CD1A8233-6B35-49E0-F9E3-AA7529C34465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2:42.489" v="4983"/>
          <pc:sldLayoutMkLst>
            <pc:docMk/>
            <pc:sldMasterMk cId="697821008" sldId="2147483669"/>
            <pc:sldLayoutMk cId="1211123496" sldId="2147483673"/>
          </pc:sldLayoutMkLst>
          <pc:spChg chg="add mod">
            <ac:chgData name="Kalina Jan (260259)" userId="a7e6ec75-d3ba-42c7-b540-e3e8914f88d5" providerId="ADAL" clId="{092912B7-3625-4C45-8859-AF9B0CF10A21}" dt="2024-12-23T16:02:42.489" v="4983"/>
            <ac:spMkLst>
              <pc:docMk/>
              <pc:sldMasterMk cId="697821008" sldId="2147483669"/>
              <pc:sldLayoutMk cId="1211123496" sldId="2147483673"/>
              <ac:spMk id="8" creationId="{785B63E2-B05F-1BE6-E587-3D32E71B980F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2:47.790" v="4985"/>
          <pc:sldLayoutMkLst>
            <pc:docMk/>
            <pc:sldMasterMk cId="697821008" sldId="2147483669"/>
            <pc:sldLayoutMk cId="925532168" sldId="2147483674"/>
          </pc:sldLayoutMkLst>
          <pc:spChg chg="add mod">
            <ac:chgData name="Kalina Jan (260259)" userId="a7e6ec75-d3ba-42c7-b540-e3e8914f88d5" providerId="ADAL" clId="{092912B7-3625-4C45-8859-AF9B0CF10A21}" dt="2024-12-23T16:02:47.790" v="4985"/>
            <ac:spMkLst>
              <pc:docMk/>
              <pc:sldMasterMk cId="697821008" sldId="2147483669"/>
              <pc:sldLayoutMk cId="925532168" sldId="2147483674"/>
              <ac:spMk id="10" creationId="{4A54DF0E-D5D1-5CCF-04A5-860D460A1AA7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2:53.465" v="4987"/>
          <pc:sldLayoutMkLst>
            <pc:docMk/>
            <pc:sldMasterMk cId="697821008" sldId="2147483669"/>
            <pc:sldLayoutMk cId="75855538" sldId="2147483675"/>
          </pc:sldLayoutMkLst>
          <pc:spChg chg="add mod">
            <ac:chgData name="Kalina Jan (260259)" userId="a7e6ec75-d3ba-42c7-b540-e3e8914f88d5" providerId="ADAL" clId="{092912B7-3625-4C45-8859-AF9B0CF10A21}" dt="2024-12-23T16:02:53.465" v="4987"/>
            <ac:spMkLst>
              <pc:docMk/>
              <pc:sldMasterMk cId="697821008" sldId="2147483669"/>
              <pc:sldLayoutMk cId="75855538" sldId="2147483675"/>
              <ac:spMk id="6" creationId="{88F34A11-AEA0-63CF-C185-03971AEC0F48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2:58.450" v="4989"/>
          <pc:sldLayoutMkLst>
            <pc:docMk/>
            <pc:sldMasterMk cId="697821008" sldId="2147483669"/>
            <pc:sldLayoutMk cId="2806755878" sldId="2147483676"/>
          </pc:sldLayoutMkLst>
          <pc:spChg chg="add mod">
            <ac:chgData name="Kalina Jan (260259)" userId="a7e6ec75-d3ba-42c7-b540-e3e8914f88d5" providerId="ADAL" clId="{092912B7-3625-4C45-8859-AF9B0CF10A21}" dt="2024-12-23T16:02:58.450" v="4989"/>
            <ac:spMkLst>
              <pc:docMk/>
              <pc:sldMasterMk cId="697821008" sldId="2147483669"/>
              <pc:sldLayoutMk cId="2806755878" sldId="2147483676"/>
              <ac:spMk id="5" creationId="{050F7D6E-0C34-E1E5-FD69-732B38F5D1BC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02.947" v="4991"/>
          <pc:sldLayoutMkLst>
            <pc:docMk/>
            <pc:sldMasterMk cId="697821008" sldId="2147483669"/>
            <pc:sldLayoutMk cId="3251507448" sldId="2147483677"/>
          </pc:sldLayoutMkLst>
          <pc:spChg chg="add mod">
            <ac:chgData name="Kalina Jan (260259)" userId="a7e6ec75-d3ba-42c7-b540-e3e8914f88d5" providerId="ADAL" clId="{092912B7-3625-4C45-8859-AF9B0CF10A21}" dt="2024-12-23T16:03:02.947" v="4991"/>
            <ac:spMkLst>
              <pc:docMk/>
              <pc:sldMasterMk cId="697821008" sldId="2147483669"/>
              <pc:sldLayoutMk cId="3251507448" sldId="2147483677"/>
              <ac:spMk id="8" creationId="{C322E016-34D1-8146-87B2-AD07DDADC29A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07.127" v="4993"/>
          <pc:sldLayoutMkLst>
            <pc:docMk/>
            <pc:sldMasterMk cId="697821008" sldId="2147483669"/>
            <pc:sldLayoutMk cId="3818297887" sldId="2147483678"/>
          </pc:sldLayoutMkLst>
          <pc:spChg chg="add mod">
            <ac:chgData name="Kalina Jan (260259)" userId="a7e6ec75-d3ba-42c7-b540-e3e8914f88d5" providerId="ADAL" clId="{092912B7-3625-4C45-8859-AF9B0CF10A21}" dt="2024-12-23T16:03:07.127" v="4993"/>
            <ac:spMkLst>
              <pc:docMk/>
              <pc:sldMasterMk cId="697821008" sldId="2147483669"/>
              <pc:sldLayoutMk cId="3818297887" sldId="2147483678"/>
              <ac:spMk id="8" creationId="{09A70721-BDF7-F3CD-3A05-CD5EF867310E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11.800" v="4995"/>
          <pc:sldLayoutMkLst>
            <pc:docMk/>
            <pc:sldMasterMk cId="697821008" sldId="2147483669"/>
            <pc:sldLayoutMk cId="2754294856" sldId="2147483679"/>
          </pc:sldLayoutMkLst>
          <pc:spChg chg="add mod">
            <ac:chgData name="Kalina Jan (260259)" userId="a7e6ec75-d3ba-42c7-b540-e3e8914f88d5" providerId="ADAL" clId="{092912B7-3625-4C45-8859-AF9B0CF10A21}" dt="2024-12-23T16:03:11.800" v="4995"/>
            <ac:spMkLst>
              <pc:docMk/>
              <pc:sldMasterMk cId="697821008" sldId="2147483669"/>
              <pc:sldLayoutMk cId="2754294856" sldId="2147483679"/>
              <ac:spMk id="7" creationId="{11B1F2C3-DA91-4850-54A9-B64DE42394DB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16.689" v="4997"/>
          <pc:sldLayoutMkLst>
            <pc:docMk/>
            <pc:sldMasterMk cId="697821008" sldId="2147483669"/>
            <pc:sldLayoutMk cId="3036344871" sldId="2147483680"/>
          </pc:sldLayoutMkLst>
          <pc:spChg chg="add mod">
            <ac:chgData name="Kalina Jan (260259)" userId="a7e6ec75-d3ba-42c7-b540-e3e8914f88d5" providerId="ADAL" clId="{092912B7-3625-4C45-8859-AF9B0CF10A21}" dt="2024-12-23T16:03:16.689" v="4997"/>
            <ac:spMkLst>
              <pc:docMk/>
              <pc:sldMasterMk cId="697821008" sldId="2147483669"/>
              <pc:sldLayoutMk cId="3036344871" sldId="2147483680"/>
              <ac:spMk id="7" creationId="{B1263E35-1699-8B45-1F9E-0C88D52933F2}"/>
            </ac:spMkLst>
          </pc:spChg>
        </pc:sldLayoutChg>
      </pc:sldMasterChg>
      <pc:sldMasterChg chg="addSp delSp modSp mod modSldLayout">
        <pc:chgData name="Kalina Jan (260259)" userId="a7e6ec75-d3ba-42c7-b540-e3e8914f88d5" providerId="ADAL" clId="{092912B7-3625-4C45-8859-AF9B0CF10A21}" dt="2024-12-23T16:04:19.402" v="5021"/>
        <pc:sldMasterMkLst>
          <pc:docMk/>
          <pc:sldMasterMk cId="4121162576" sldId="2147483681"/>
        </pc:sldMasterMkLst>
        <pc:spChg chg="add mod">
          <ac:chgData name="Kalina Jan (260259)" userId="a7e6ec75-d3ba-42c7-b540-e3e8914f88d5" providerId="ADAL" clId="{092912B7-3625-4C45-8859-AF9B0CF10A21}" dt="2024-12-23T16:03:22.625" v="4999"/>
          <ac:spMkLst>
            <pc:docMk/>
            <pc:sldMasterMk cId="4121162576" sldId="2147483681"/>
            <ac:spMk id="2" creationId="{2903B0F3-A1F8-B72D-939E-1B5F6C61F472}"/>
          </ac:spMkLst>
        </pc:spChg>
        <pc:sldLayoutChg chg="addSp delSp modSp mod">
          <pc:chgData name="Kalina Jan (260259)" userId="a7e6ec75-d3ba-42c7-b540-e3e8914f88d5" providerId="ADAL" clId="{092912B7-3625-4C45-8859-AF9B0CF10A21}" dt="2024-12-23T16:03:29.969" v="5001"/>
          <pc:sldLayoutMkLst>
            <pc:docMk/>
            <pc:sldMasterMk cId="4121162576" sldId="2147483681"/>
            <pc:sldLayoutMk cId="1109646334" sldId="2147483682"/>
          </pc:sldLayoutMkLst>
          <pc:spChg chg="add mod">
            <ac:chgData name="Kalina Jan (260259)" userId="a7e6ec75-d3ba-42c7-b540-e3e8914f88d5" providerId="ADAL" clId="{092912B7-3625-4C45-8859-AF9B0CF10A21}" dt="2024-12-23T16:03:29.969" v="5001"/>
            <ac:spMkLst>
              <pc:docMk/>
              <pc:sldMasterMk cId="4121162576" sldId="2147483681"/>
              <pc:sldLayoutMk cId="1109646334" sldId="2147483682"/>
              <ac:spMk id="7" creationId="{7D3E3C7E-AD6C-0FA0-0F25-FD63B7DC9E47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35.279" v="5003"/>
          <pc:sldLayoutMkLst>
            <pc:docMk/>
            <pc:sldMasterMk cId="4121162576" sldId="2147483681"/>
            <pc:sldLayoutMk cId="478754332" sldId="2147483683"/>
          </pc:sldLayoutMkLst>
          <pc:spChg chg="add mod">
            <ac:chgData name="Kalina Jan (260259)" userId="a7e6ec75-d3ba-42c7-b540-e3e8914f88d5" providerId="ADAL" clId="{092912B7-3625-4C45-8859-AF9B0CF10A21}" dt="2024-12-23T16:03:35.279" v="5003"/>
            <ac:spMkLst>
              <pc:docMk/>
              <pc:sldMasterMk cId="4121162576" sldId="2147483681"/>
              <pc:sldLayoutMk cId="478754332" sldId="2147483683"/>
              <ac:spMk id="7" creationId="{6E392A08-295C-1EAF-BA67-C2B8392C0962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40.171" v="5005"/>
          <pc:sldLayoutMkLst>
            <pc:docMk/>
            <pc:sldMasterMk cId="4121162576" sldId="2147483681"/>
            <pc:sldLayoutMk cId="220979806" sldId="2147483684"/>
          </pc:sldLayoutMkLst>
          <pc:spChg chg="add mod">
            <ac:chgData name="Kalina Jan (260259)" userId="a7e6ec75-d3ba-42c7-b540-e3e8914f88d5" providerId="ADAL" clId="{092912B7-3625-4C45-8859-AF9B0CF10A21}" dt="2024-12-23T16:03:40.171" v="5005"/>
            <ac:spMkLst>
              <pc:docMk/>
              <pc:sldMasterMk cId="4121162576" sldId="2147483681"/>
              <pc:sldLayoutMk cId="220979806" sldId="2147483684"/>
              <ac:spMk id="7" creationId="{2FA7E6BC-96CC-B60C-8DEE-CCA857542653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44.749" v="5007"/>
          <pc:sldLayoutMkLst>
            <pc:docMk/>
            <pc:sldMasterMk cId="4121162576" sldId="2147483681"/>
            <pc:sldLayoutMk cId="2411076478" sldId="2147483685"/>
          </pc:sldLayoutMkLst>
          <pc:spChg chg="add mod">
            <ac:chgData name="Kalina Jan (260259)" userId="a7e6ec75-d3ba-42c7-b540-e3e8914f88d5" providerId="ADAL" clId="{092912B7-3625-4C45-8859-AF9B0CF10A21}" dt="2024-12-23T16:03:44.749" v="5007"/>
            <ac:spMkLst>
              <pc:docMk/>
              <pc:sldMasterMk cId="4121162576" sldId="2147483681"/>
              <pc:sldLayoutMk cId="2411076478" sldId="2147483685"/>
              <ac:spMk id="8" creationId="{DDDDC598-0863-9066-B9BF-277C9DB3CD0D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50.087" v="5009"/>
          <pc:sldLayoutMkLst>
            <pc:docMk/>
            <pc:sldMasterMk cId="4121162576" sldId="2147483681"/>
            <pc:sldLayoutMk cId="3718456207" sldId="2147483686"/>
          </pc:sldLayoutMkLst>
          <pc:spChg chg="add mod">
            <ac:chgData name="Kalina Jan (260259)" userId="a7e6ec75-d3ba-42c7-b540-e3e8914f88d5" providerId="ADAL" clId="{092912B7-3625-4C45-8859-AF9B0CF10A21}" dt="2024-12-23T16:03:50.087" v="5009"/>
            <ac:spMkLst>
              <pc:docMk/>
              <pc:sldMasterMk cId="4121162576" sldId="2147483681"/>
              <pc:sldLayoutMk cId="3718456207" sldId="2147483686"/>
              <ac:spMk id="10" creationId="{8606F7C5-B567-B059-8FE6-EF934FD2C951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54.304" v="5011"/>
          <pc:sldLayoutMkLst>
            <pc:docMk/>
            <pc:sldMasterMk cId="4121162576" sldId="2147483681"/>
            <pc:sldLayoutMk cId="498370513" sldId="2147483687"/>
          </pc:sldLayoutMkLst>
          <pc:spChg chg="add mod">
            <ac:chgData name="Kalina Jan (260259)" userId="a7e6ec75-d3ba-42c7-b540-e3e8914f88d5" providerId="ADAL" clId="{092912B7-3625-4C45-8859-AF9B0CF10A21}" dt="2024-12-23T16:03:54.304" v="5011"/>
            <ac:spMkLst>
              <pc:docMk/>
              <pc:sldMasterMk cId="4121162576" sldId="2147483681"/>
              <pc:sldLayoutMk cId="498370513" sldId="2147483687"/>
              <ac:spMk id="6" creationId="{300F1B9E-2B5A-D05B-BA2A-8B0578DCDC07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3:59.140" v="5013"/>
          <pc:sldLayoutMkLst>
            <pc:docMk/>
            <pc:sldMasterMk cId="4121162576" sldId="2147483681"/>
            <pc:sldLayoutMk cId="2567737431" sldId="2147483688"/>
          </pc:sldLayoutMkLst>
          <pc:spChg chg="add mod">
            <ac:chgData name="Kalina Jan (260259)" userId="a7e6ec75-d3ba-42c7-b540-e3e8914f88d5" providerId="ADAL" clId="{092912B7-3625-4C45-8859-AF9B0CF10A21}" dt="2024-12-23T16:03:59.140" v="5013"/>
            <ac:spMkLst>
              <pc:docMk/>
              <pc:sldMasterMk cId="4121162576" sldId="2147483681"/>
              <pc:sldLayoutMk cId="2567737431" sldId="2147483688"/>
              <ac:spMk id="5" creationId="{0F4D2A0D-EC78-A618-A35D-3A79BBDDC64B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4:03.828" v="5015"/>
          <pc:sldLayoutMkLst>
            <pc:docMk/>
            <pc:sldMasterMk cId="4121162576" sldId="2147483681"/>
            <pc:sldLayoutMk cId="1642785736" sldId="2147483689"/>
          </pc:sldLayoutMkLst>
          <pc:spChg chg="add mod">
            <ac:chgData name="Kalina Jan (260259)" userId="a7e6ec75-d3ba-42c7-b540-e3e8914f88d5" providerId="ADAL" clId="{092912B7-3625-4C45-8859-AF9B0CF10A21}" dt="2024-12-23T16:04:03.828" v="5015"/>
            <ac:spMkLst>
              <pc:docMk/>
              <pc:sldMasterMk cId="4121162576" sldId="2147483681"/>
              <pc:sldLayoutMk cId="1642785736" sldId="2147483689"/>
              <ac:spMk id="8" creationId="{3EC29821-E433-3876-0E9C-FB41CF100377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4:09.369" v="5017"/>
          <pc:sldLayoutMkLst>
            <pc:docMk/>
            <pc:sldMasterMk cId="4121162576" sldId="2147483681"/>
            <pc:sldLayoutMk cId="36965102" sldId="2147483690"/>
          </pc:sldLayoutMkLst>
          <pc:spChg chg="add mod">
            <ac:chgData name="Kalina Jan (260259)" userId="a7e6ec75-d3ba-42c7-b540-e3e8914f88d5" providerId="ADAL" clId="{092912B7-3625-4C45-8859-AF9B0CF10A21}" dt="2024-12-23T16:04:09.369" v="5017"/>
            <ac:spMkLst>
              <pc:docMk/>
              <pc:sldMasterMk cId="4121162576" sldId="2147483681"/>
              <pc:sldLayoutMk cId="36965102" sldId="2147483690"/>
              <ac:spMk id="8" creationId="{095C75AC-FC1A-FA07-C3ED-36A038A96998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4:14.345" v="5019"/>
          <pc:sldLayoutMkLst>
            <pc:docMk/>
            <pc:sldMasterMk cId="4121162576" sldId="2147483681"/>
            <pc:sldLayoutMk cId="4005806103" sldId="2147483691"/>
          </pc:sldLayoutMkLst>
          <pc:spChg chg="add mod">
            <ac:chgData name="Kalina Jan (260259)" userId="a7e6ec75-d3ba-42c7-b540-e3e8914f88d5" providerId="ADAL" clId="{092912B7-3625-4C45-8859-AF9B0CF10A21}" dt="2024-12-23T16:04:14.345" v="5019"/>
            <ac:spMkLst>
              <pc:docMk/>
              <pc:sldMasterMk cId="4121162576" sldId="2147483681"/>
              <pc:sldLayoutMk cId="4005806103" sldId="2147483691"/>
              <ac:spMk id="7" creationId="{762024A5-9DF9-7501-3781-4C222026F4C0}"/>
            </ac:spMkLst>
          </pc:spChg>
        </pc:sldLayoutChg>
        <pc:sldLayoutChg chg="addSp delSp modSp mod">
          <pc:chgData name="Kalina Jan (260259)" userId="a7e6ec75-d3ba-42c7-b540-e3e8914f88d5" providerId="ADAL" clId="{092912B7-3625-4C45-8859-AF9B0CF10A21}" dt="2024-12-23T16:04:19.402" v="5021"/>
          <pc:sldLayoutMkLst>
            <pc:docMk/>
            <pc:sldMasterMk cId="4121162576" sldId="2147483681"/>
            <pc:sldLayoutMk cId="1892430754" sldId="2147483692"/>
          </pc:sldLayoutMkLst>
          <pc:spChg chg="add mod">
            <ac:chgData name="Kalina Jan (260259)" userId="a7e6ec75-d3ba-42c7-b540-e3e8914f88d5" providerId="ADAL" clId="{092912B7-3625-4C45-8859-AF9B0CF10A21}" dt="2024-12-23T16:04:19.402" v="5021"/>
            <ac:spMkLst>
              <pc:docMk/>
              <pc:sldMasterMk cId="4121162576" sldId="2147483681"/>
              <pc:sldLayoutMk cId="1892430754" sldId="2147483692"/>
              <ac:spMk id="7" creationId="{FDE00AAF-7FEC-53D5-B4A1-745FCD3FE3B6}"/>
            </ac:spMkLst>
          </pc:spChg>
        </pc:sldLayoutChg>
      </pc:sldMasterChg>
    </pc:docChg>
  </pc:docChgLst>
  <pc:docChgLst>
    <pc:chgData name="Kalina Jan (260259)" userId="a7e6ec75-d3ba-42c7-b540-e3e8914f88d5" providerId="ADAL" clId="{9E7602D8-0431-4DEE-8506-074E8C9E0F44}"/>
    <pc:docChg chg="undo custSel addSld delSld modSld sldOrd modMainMaster">
      <pc:chgData name="Kalina Jan (260259)" userId="a7e6ec75-d3ba-42c7-b540-e3e8914f88d5" providerId="ADAL" clId="{9E7602D8-0431-4DEE-8506-074E8C9E0F44}" dt="2025-01-17T10:56:55.876" v="1408" actId="729"/>
      <pc:docMkLst>
        <pc:docMk/>
      </pc:docMkLst>
      <pc:sldChg chg="modSp mod">
        <pc:chgData name="Kalina Jan (260259)" userId="a7e6ec75-d3ba-42c7-b540-e3e8914f88d5" providerId="ADAL" clId="{9E7602D8-0431-4DEE-8506-074E8C9E0F44}" dt="2025-01-17T01:15:55.612" v="1401" actId="6549"/>
        <pc:sldMkLst>
          <pc:docMk/>
          <pc:sldMk cId="1715337502" sldId="256"/>
        </pc:sldMkLst>
        <pc:spChg chg="mod">
          <ac:chgData name="Kalina Jan (260259)" userId="a7e6ec75-d3ba-42c7-b540-e3e8914f88d5" providerId="ADAL" clId="{9E7602D8-0431-4DEE-8506-074E8C9E0F44}" dt="2025-01-17T01:15:53.219" v="1399" actId="6549"/>
          <ac:spMkLst>
            <pc:docMk/>
            <pc:sldMk cId="1715337502" sldId="25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9E7602D8-0431-4DEE-8506-074E8C9E0F44}" dt="2025-01-17T01:15:55.612" v="1401" actId="6549"/>
          <ac:spMkLst>
            <pc:docMk/>
            <pc:sldMk cId="1715337502" sldId="256"/>
            <ac:spMk id="5" creationId="{C84FCD9C-E01E-EE09-2040-877B47527C4A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0" sldId="46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0" sldId="468"/>
            <ac:spMk id="2" creationId="{C22EC757-F463-31B1-ED1D-826B2DA931FA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380334874" sldId="47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380334874" sldId="473"/>
            <ac:spMk id="2" creationId="{509F8B49-33D3-19B7-2852-8A689F593F18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216675892" sldId="50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216675892" sldId="508"/>
            <ac:spMk id="4" creationId="{0EBDE6FE-F7A7-D94F-D9B6-334EDA990F91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124580286" sldId="50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124580286" sldId="509"/>
            <ac:spMk id="4" creationId="{E7D9AE27-EEEF-D71B-9D58-DE3005DC03F3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4229035535" sldId="51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229035535" sldId="510"/>
            <ac:spMk id="4" creationId="{786D95A0-4499-2097-0B61-41F471A73240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082606256" sldId="511"/>
        </pc:sldMkLst>
        <pc:spChg chg="mod">
          <ac:chgData name="Kalina Jan (260259)" userId="a7e6ec75-d3ba-42c7-b540-e3e8914f88d5" providerId="ADAL" clId="{9E7602D8-0431-4DEE-8506-074E8C9E0F44}" dt="2025-01-17T00:31:40.744" v="364" actId="20577"/>
          <ac:spMkLst>
            <pc:docMk/>
            <pc:sldMk cId="2082606256" sldId="511"/>
            <ac:spMk id="3" creationId="{00000000-0000-0000-0000-000000000000}"/>
          </ac:spMkLst>
        </pc:spChg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082606256" sldId="511"/>
            <ac:spMk id="4" creationId="{05305D63-85B6-1A7C-85A8-2EF8F4A3D50C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658706633" sldId="51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658706633" sldId="516"/>
            <ac:spMk id="4" creationId="{BFA5F80C-A3E0-AECD-0AF2-F556DF4E60B0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934711652" sldId="51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934711652" sldId="517"/>
            <ac:spMk id="4" creationId="{9CA2C5DE-29F8-BCD1-7F43-192CDDEFC5BB}"/>
          </ac:spMkLst>
        </pc:spChg>
      </pc:sldChg>
      <pc:sldChg chg="modSp mod">
        <pc:chgData name="Kalina Jan (260259)" userId="a7e6ec75-d3ba-42c7-b540-e3e8914f88d5" providerId="ADAL" clId="{9E7602D8-0431-4DEE-8506-074E8C9E0F44}" dt="2025-01-17T01:16:17.526" v="1402"/>
        <pc:sldMkLst>
          <pc:docMk/>
          <pc:sldMk cId="3520950937" sldId="518"/>
        </pc:sldMkLst>
        <pc:spChg chg="mod">
          <ac:chgData name="Kalina Jan (260259)" userId="a7e6ec75-d3ba-42c7-b540-e3e8914f88d5" providerId="ADAL" clId="{9E7602D8-0431-4DEE-8506-074E8C9E0F44}" dt="2025-01-17T00:38:20.126" v="615" actId="20577"/>
          <ac:spMkLst>
            <pc:docMk/>
            <pc:sldMk cId="3520950937" sldId="518"/>
            <ac:spMk id="3" creationId="{00000000-0000-0000-0000-000000000000}"/>
          </ac:spMkLst>
        </pc:spChg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20950937" sldId="518"/>
            <ac:spMk id="4" creationId="{E8E3A0A9-58B8-C653-8114-D38D1CE263C4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651944661" sldId="51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651944661" sldId="519"/>
            <ac:spMk id="4" creationId="{F484A76A-745B-D0F9-8E69-DB3D37F1A79D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893571707" sldId="52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893571707" sldId="520"/>
            <ac:spMk id="4" creationId="{414D19AF-709A-2051-689F-E712E58F52E7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519400097" sldId="52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519400097" sldId="521"/>
            <ac:spMk id="4" creationId="{3F8C32EC-B867-8554-554A-87033313AB55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643281913" sldId="52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643281913" sldId="522"/>
            <ac:spMk id="4" creationId="{76B04898-AF2A-0785-AB76-3696DFFB4136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093789314" sldId="52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093789314" sldId="523"/>
            <ac:spMk id="4" creationId="{BD7C309A-694D-0B25-B3EC-B83F9E237160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983380192" sldId="52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983380192" sldId="525"/>
            <ac:spMk id="8" creationId="{B0418534-FC2F-0B97-DA99-36AB501E3542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098258486" sldId="52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098258486" sldId="526"/>
            <ac:spMk id="8" creationId="{F292FD4A-D93A-4621-E549-CFA8C4C51E5A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719340849" sldId="52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719340849" sldId="528"/>
            <ac:spMk id="4" creationId="{19B07C07-714B-2B52-A83E-021FC363E466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658389101" sldId="52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658389101" sldId="529"/>
            <ac:spMk id="7" creationId="{72037E13-65DC-AC7B-1A3A-C95E2863CD5E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705171086" sldId="53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705171086" sldId="530"/>
            <ac:spMk id="4" creationId="{08884E9A-53EC-E13A-7E0C-57F1A93F0F2B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797490911" sldId="53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797490911" sldId="531"/>
            <ac:spMk id="11" creationId="{2B4F2BAD-AB87-28D1-9A80-CD8B75F4F6C5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741652857" sldId="53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741652857" sldId="532"/>
            <ac:spMk id="4" creationId="{A528710E-1E51-C546-F6A3-104E6DD4D86C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762496260" sldId="53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762496260" sldId="533"/>
            <ac:spMk id="4" creationId="{A2923001-11EC-544C-D9C3-21C652FFDAD3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620161123" sldId="534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620161123" sldId="534"/>
            <ac:spMk id="4" creationId="{76BBFB1B-C9A7-6110-D21A-9EF83EDFD2EE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4262981568" sldId="53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262981568" sldId="535"/>
            <ac:spMk id="4" creationId="{2C166140-4385-291B-AC56-9CB7257DDA1C}"/>
          </ac:spMkLst>
        </pc:spChg>
      </pc:sldChg>
      <pc:sldChg chg="modSp mod">
        <pc:chgData name="Kalina Jan (260259)" userId="a7e6ec75-d3ba-42c7-b540-e3e8914f88d5" providerId="ADAL" clId="{9E7602D8-0431-4DEE-8506-074E8C9E0F44}" dt="2025-01-17T01:16:17.526" v="1402"/>
        <pc:sldMkLst>
          <pc:docMk/>
          <pc:sldMk cId="3422679714" sldId="53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422679714" sldId="536"/>
            <ac:spMk id="4" creationId="{0B5CD365-D2CF-F074-B282-E78AD0B9DE09}"/>
          </ac:spMkLst>
        </pc:spChg>
        <pc:picChg chg="mod">
          <ac:chgData name="Kalina Jan (260259)" userId="a7e6ec75-d3ba-42c7-b540-e3e8914f88d5" providerId="ADAL" clId="{9E7602D8-0431-4DEE-8506-074E8C9E0F44}" dt="2025-01-17T00:47:33.608" v="893" actId="1036"/>
          <ac:picMkLst>
            <pc:docMk/>
            <pc:sldMk cId="3422679714" sldId="536"/>
            <ac:picMk id="11" creationId="{00000000-0000-0000-0000-000000000000}"/>
          </ac:picMkLst>
        </pc:pic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525062920" sldId="53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25062920" sldId="537"/>
            <ac:spMk id="4" creationId="{F891200D-C194-50A6-F02D-1DB2B28DD0A7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014960636" sldId="53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014960636" sldId="538"/>
            <ac:spMk id="11" creationId="{8FB35673-2511-03C5-A31D-FEE3A8435BF4}"/>
          </ac:spMkLst>
        </pc:spChg>
      </pc:sldChg>
      <pc:sldChg chg="delSp mod">
        <pc:chgData name="Kalina Jan (260259)" userId="a7e6ec75-d3ba-42c7-b540-e3e8914f88d5" providerId="ADAL" clId="{9E7602D8-0431-4DEE-8506-074E8C9E0F44}" dt="2025-01-17T01:15:15.776" v="1397" actId="478"/>
        <pc:sldMkLst>
          <pc:docMk/>
          <pc:sldMk cId="3238243168" sldId="539"/>
        </pc:sldMkLst>
        <pc:spChg chg="del">
          <ac:chgData name="Kalina Jan (260259)" userId="a7e6ec75-d3ba-42c7-b540-e3e8914f88d5" providerId="ADAL" clId="{9E7602D8-0431-4DEE-8506-074E8C9E0F44}" dt="2025-01-17T01:15:15.776" v="1397" actId="478"/>
          <ac:spMkLst>
            <pc:docMk/>
            <pc:sldMk cId="3238243168" sldId="539"/>
            <ac:spMk id="4" creationId="{73AC5596-5EAE-F67B-8E0B-A91EA655BD41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564285165" sldId="54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64285165" sldId="540"/>
            <ac:spMk id="4" creationId="{E7284D93-B551-EFD1-57E4-7AB44D09B360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598075650" sldId="54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98075650" sldId="541"/>
            <ac:spMk id="4" creationId="{45E1C61F-D70C-5A73-16CA-0F14742C77D3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50739573" sldId="54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0739573" sldId="542"/>
            <ac:spMk id="4" creationId="{99ED67C1-A214-712A-64DE-5EC02BF8C566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291224992" sldId="54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291224992" sldId="545"/>
            <ac:spMk id="6" creationId="{5B2A156F-0C94-9603-F49E-9D80A993BA13}"/>
          </ac:spMkLst>
        </pc:spChg>
      </pc:sldChg>
      <pc:sldChg chg="addSp delSp modSp mod modShow chgLayout">
        <pc:chgData name="Kalina Jan (260259)" userId="a7e6ec75-d3ba-42c7-b540-e3e8914f88d5" providerId="ADAL" clId="{9E7602D8-0431-4DEE-8506-074E8C9E0F44}" dt="2025-01-17T10:56:21.861" v="1405" actId="729"/>
        <pc:sldMkLst>
          <pc:docMk/>
          <pc:sldMk cId="890567581" sldId="546"/>
        </pc:sldMkLst>
        <pc:spChg chg="mod ord">
          <ac:chgData name="Kalina Jan (260259)" userId="a7e6ec75-d3ba-42c7-b540-e3e8914f88d5" providerId="ADAL" clId="{9E7602D8-0431-4DEE-8506-074E8C9E0F44}" dt="2025-01-17T10:56:16.521" v="1404" actId="6264"/>
          <ac:spMkLst>
            <pc:docMk/>
            <pc:sldMk cId="890567581" sldId="546"/>
            <ac:spMk id="2" creationId="{00000000-0000-0000-0000-000000000000}"/>
          </ac:spMkLst>
        </pc:spChg>
        <pc:spChg chg="mod ord">
          <ac:chgData name="Kalina Jan (260259)" userId="a7e6ec75-d3ba-42c7-b540-e3e8914f88d5" providerId="ADAL" clId="{9E7602D8-0431-4DEE-8506-074E8C9E0F44}" dt="2025-01-17T10:56:16.521" v="1404" actId="6264"/>
          <ac:spMkLst>
            <pc:docMk/>
            <pc:sldMk cId="890567581" sldId="546"/>
            <ac:spMk id="3" creationId="{00000000-0000-0000-0000-000000000000}"/>
          </ac:spMkLst>
        </pc:spChg>
        <pc:spChg chg="mod ord">
          <ac:chgData name="Kalina Jan (260259)" userId="a7e6ec75-d3ba-42c7-b540-e3e8914f88d5" providerId="ADAL" clId="{9E7602D8-0431-4DEE-8506-074E8C9E0F44}" dt="2025-01-17T10:56:16.521" v="1404" actId="6264"/>
          <ac:spMkLst>
            <pc:docMk/>
            <pc:sldMk cId="890567581" sldId="546"/>
            <ac:spMk id="4" creationId="{85E6CCC8-0743-6B60-6D23-69FDE421DF41}"/>
          </ac:spMkLst>
        </pc:spChg>
        <pc:spChg chg="add del mod">
          <ac:chgData name="Kalina Jan (260259)" userId="a7e6ec75-d3ba-42c7-b540-e3e8914f88d5" providerId="ADAL" clId="{9E7602D8-0431-4DEE-8506-074E8C9E0F44}" dt="2025-01-17T10:56:16.521" v="1404" actId="6264"/>
          <ac:spMkLst>
            <pc:docMk/>
            <pc:sldMk cId="890567581" sldId="546"/>
            <ac:spMk id="11" creationId="{B8165E9D-41F8-5BD1-A611-D88A5115D56B}"/>
          </ac:spMkLst>
        </pc:spChg>
        <pc:spChg chg="add del mod">
          <ac:chgData name="Kalina Jan (260259)" userId="a7e6ec75-d3ba-42c7-b540-e3e8914f88d5" providerId="ADAL" clId="{9E7602D8-0431-4DEE-8506-074E8C9E0F44}" dt="2025-01-17T10:56:16.521" v="1404" actId="6264"/>
          <ac:spMkLst>
            <pc:docMk/>
            <pc:sldMk cId="890567581" sldId="546"/>
            <ac:spMk id="12" creationId="{F9755AED-675C-BDF3-5625-8BFBF5AE889A}"/>
          </ac:spMkLst>
        </pc:spChg>
        <pc:spChg chg="add del mod">
          <ac:chgData name="Kalina Jan (260259)" userId="a7e6ec75-d3ba-42c7-b540-e3e8914f88d5" providerId="ADAL" clId="{9E7602D8-0431-4DEE-8506-074E8C9E0F44}" dt="2025-01-17T10:56:16.521" v="1404" actId="6264"/>
          <ac:spMkLst>
            <pc:docMk/>
            <pc:sldMk cId="890567581" sldId="546"/>
            <ac:spMk id="13" creationId="{54B2CF79-ACAD-D782-6938-93B7824B500E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811740172" sldId="54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811740172" sldId="548"/>
            <ac:spMk id="4" creationId="{93A993C9-A9A8-B8A8-F24E-87EE7113E50C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416179546" sldId="54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416179546" sldId="549"/>
            <ac:spMk id="4" creationId="{BE8A8B36-C689-33E7-8C99-5D46B40FC01E}"/>
          </ac:spMkLst>
        </pc:spChg>
      </pc:sldChg>
      <pc:sldChg chg="delSp modSp mod modShow">
        <pc:chgData name="Kalina Jan (260259)" userId="a7e6ec75-d3ba-42c7-b540-e3e8914f88d5" providerId="ADAL" clId="{9E7602D8-0431-4DEE-8506-074E8C9E0F44}" dt="2025-01-17T10:56:37.535" v="1406" actId="729"/>
        <pc:sldMkLst>
          <pc:docMk/>
          <pc:sldMk cId="2621905580" sldId="550"/>
        </pc:sldMkLst>
        <pc:spChg chg="mod">
          <ac:chgData name="Kalina Jan (260259)" userId="a7e6ec75-d3ba-42c7-b540-e3e8914f88d5" providerId="ADAL" clId="{9E7602D8-0431-4DEE-8506-074E8C9E0F44}" dt="2025-01-17T01:04:06.287" v="1201" actId="1035"/>
          <ac:spMkLst>
            <pc:docMk/>
            <pc:sldMk cId="2621905580" sldId="550"/>
            <ac:spMk id="3" creationId="{00000000-0000-0000-0000-000000000000}"/>
          </ac:spMkLst>
        </pc:spChg>
        <pc:spChg chg="del">
          <ac:chgData name="Kalina Jan (260259)" userId="a7e6ec75-d3ba-42c7-b540-e3e8914f88d5" providerId="ADAL" clId="{9E7602D8-0431-4DEE-8506-074E8C9E0F44}" dt="2025-01-17T01:14:53.966" v="1393" actId="478"/>
          <ac:spMkLst>
            <pc:docMk/>
            <pc:sldMk cId="2621905580" sldId="550"/>
            <ac:spMk id="4" creationId="{B39C9F2C-69A7-BF26-6880-65E5AECDAF77}"/>
          </ac:spMkLst>
        </pc:spChg>
        <pc:picChg chg="mod">
          <ac:chgData name="Kalina Jan (260259)" userId="a7e6ec75-d3ba-42c7-b540-e3e8914f88d5" providerId="ADAL" clId="{9E7602D8-0431-4DEE-8506-074E8C9E0F44}" dt="2025-01-17T01:04:02.900" v="1198" actId="1036"/>
          <ac:picMkLst>
            <pc:docMk/>
            <pc:sldMk cId="2621905580" sldId="550"/>
            <ac:picMk id="5" creationId="{00000000-0000-0000-0000-000000000000}"/>
          </ac:picMkLst>
        </pc:picChg>
      </pc:sldChg>
      <pc:sldChg chg="modSp mod modShow">
        <pc:chgData name="Kalina Jan (260259)" userId="a7e6ec75-d3ba-42c7-b540-e3e8914f88d5" providerId="ADAL" clId="{9E7602D8-0431-4DEE-8506-074E8C9E0F44}" dt="2025-01-17T10:56:37.535" v="1406" actId="729"/>
        <pc:sldMkLst>
          <pc:docMk/>
          <pc:sldMk cId="1030057800" sldId="55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030057800" sldId="551"/>
            <ac:spMk id="2" creationId="{305EA49B-EEAD-4446-1AB7-470BBE1C9D52}"/>
          </ac:spMkLst>
        </pc:spChg>
        <pc:picChg chg="mod">
          <ac:chgData name="Kalina Jan (260259)" userId="a7e6ec75-d3ba-42c7-b540-e3e8914f88d5" providerId="ADAL" clId="{9E7602D8-0431-4DEE-8506-074E8C9E0F44}" dt="2025-01-17T01:04:54.068" v="1208" actId="1076"/>
          <ac:picMkLst>
            <pc:docMk/>
            <pc:sldMk cId="1030057800" sldId="551"/>
            <ac:picMk id="5" creationId="{00000000-0000-0000-0000-000000000000}"/>
          </ac:picMkLst>
        </pc:picChg>
      </pc:sldChg>
      <pc:sldChg chg="modSp mod modShow">
        <pc:chgData name="Kalina Jan (260259)" userId="a7e6ec75-d3ba-42c7-b540-e3e8914f88d5" providerId="ADAL" clId="{9E7602D8-0431-4DEE-8506-074E8C9E0F44}" dt="2025-01-17T10:56:37.535" v="1406" actId="729"/>
        <pc:sldMkLst>
          <pc:docMk/>
          <pc:sldMk cId="3529997356" sldId="552"/>
        </pc:sldMkLst>
        <pc:spChg chg="mod">
          <ac:chgData name="Kalina Jan (260259)" userId="a7e6ec75-d3ba-42c7-b540-e3e8914f88d5" providerId="ADAL" clId="{9E7602D8-0431-4DEE-8506-074E8C9E0F44}" dt="2025-01-17T01:04:46.009" v="1206" actId="1035"/>
          <ac:spMkLst>
            <pc:docMk/>
            <pc:sldMk cId="3529997356" sldId="552"/>
            <ac:spMk id="3" creationId="{00000000-0000-0000-0000-000000000000}"/>
          </ac:spMkLst>
        </pc:spChg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29997356" sldId="552"/>
            <ac:spMk id="4" creationId="{2E8120EF-AEEF-8A24-D8AC-B3CBEDDB399B}"/>
          </ac:spMkLst>
        </pc:spChg>
      </pc:sldChg>
      <pc:sldChg chg="delSp modSp mod">
        <pc:chgData name="Kalina Jan (260259)" userId="a7e6ec75-d3ba-42c7-b540-e3e8914f88d5" providerId="ADAL" clId="{9E7602D8-0431-4DEE-8506-074E8C9E0F44}" dt="2025-01-17T01:14:50.765" v="1392" actId="478"/>
        <pc:sldMkLst>
          <pc:docMk/>
          <pc:sldMk cId="226288212" sldId="553"/>
        </pc:sldMkLst>
        <pc:spChg chg="del">
          <ac:chgData name="Kalina Jan (260259)" userId="a7e6ec75-d3ba-42c7-b540-e3e8914f88d5" providerId="ADAL" clId="{9E7602D8-0431-4DEE-8506-074E8C9E0F44}" dt="2025-01-17T01:14:50.765" v="1392" actId="478"/>
          <ac:spMkLst>
            <pc:docMk/>
            <pc:sldMk cId="226288212" sldId="553"/>
            <ac:spMk id="4" creationId="{AD25E3CD-CA88-AEBD-5966-744E674BBF95}"/>
          </ac:spMkLst>
        </pc:spChg>
        <pc:picChg chg="mod">
          <ac:chgData name="Kalina Jan (260259)" userId="a7e6ec75-d3ba-42c7-b540-e3e8914f88d5" providerId="ADAL" clId="{9E7602D8-0431-4DEE-8506-074E8C9E0F44}" dt="2025-01-17T01:05:03.137" v="1209" actId="1076"/>
          <ac:picMkLst>
            <pc:docMk/>
            <pc:sldMk cId="226288212" sldId="553"/>
            <ac:picMk id="8" creationId="{00000000-0000-0000-0000-000000000000}"/>
          </ac:picMkLst>
        </pc:pic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888774849" sldId="55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888774849" sldId="556"/>
            <ac:spMk id="2" creationId="{76106B17-BDC0-49C5-B906-A130F94C4161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090606285" sldId="55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090606285" sldId="557"/>
            <ac:spMk id="4" creationId="{9C2500B3-ED04-D65C-7C79-BEACD25DD210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693834097" sldId="55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693834097" sldId="558"/>
            <ac:spMk id="4" creationId="{4A36FBD0-2BCD-C050-6979-7B8336F84256}"/>
          </ac:spMkLst>
        </pc:spChg>
      </pc:sldChg>
      <pc:sldChg chg="delSp mod">
        <pc:chgData name="Kalina Jan (260259)" userId="a7e6ec75-d3ba-42c7-b540-e3e8914f88d5" providerId="ADAL" clId="{9E7602D8-0431-4DEE-8506-074E8C9E0F44}" dt="2025-01-17T01:14:40.744" v="1391" actId="478"/>
        <pc:sldMkLst>
          <pc:docMk/>
          <pc:sldMk cId="2560150627" sldId="559"/>
        </pc:sldMkLst>
        <pc:spChg chg="del">
          <ac:chgData name="Kalina Jan (260259)" userId="a7e6ec75-d3ba-42c7-b540-e3e8914f88d5" providerId="ADAL" clId="{9E7602D8-0431-4DEE-8506-074E8C9E0F44}" dt="2025-01-17T01:14:40.744" v="1391" actId="478"/>
          <ac:spMkLst>
            <pc:docMk/>
            <pc:sldMk cId="2560150627" sldId="559"/>
            <ac:spMk id="4" creationId="{6C2DB260-8000-B6C2-D1E9-286FB159703E}"/>
          </ac:spMkLst>
        </pc:spChg>
      </pc:sldChg>
      <pc:sldChg chg="delSp mod">
        <pc:chgData name="Kalina Jan (260259)" userId="a7e6ec75-d3ba-42c7-b540-e3e8914f88d5" providerId="ADAL" clId="{9E7602D8-0431-4DEE-8506-074E8C9E0F44}" dt="2025-01-17T01:14:36.564" v="1390" actId="478"/>
        <pc:sldMkLst>
          <pc:docMk/>
          <pc:sldMk cId="1179075962" sldId="560"/>
        </pc:sldMkLst>
        <pc:spChg chg="del">
          <ac:chgData name="Kalina Jan (260259)" userId="a7e6ec75-d3ba-42c7-b540-e3e8914f88d5" providerId="ADAL" clId="{9E7602D8-0431-4DEE-8506-074E8C9E0F44}" dt="2025-01-17T01:14:36.564" v="1390" actId="478"/>
          <ac:spMkLst>
            <pc:docMk/>
            <pc:sldMk cId="1179075962" sldId="560"/>
            <ac:spMk id="4" creationId="{E7490A14-6EFB-1C47-A056-18B5FDCF9ABE}"/>
          </ac:spMkLst>
        </pc:spChg>
      </pc:sldChg>
      <pc:sldChg chg="modSp mod modShow">
        <pc:chgData name="Kalina Jan (260259)" userId="a7e6ec75-d3ba-42c7-b540-e3e8914f88d5" providerId="ADAL" clId="{9E7602D8-0431-4DEE-8506-074E8C9E0F44}" dt="2025-01-17T10:56:47.547" v="1407" actId="729"/>
        <pc:sldMkLst>
          <pc:docMk/>
          <pc:sldMk cId="1456800081" sldId="56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456800081" sldId="561"/>
            <ac:spMk id="4" creationId="{F5313A73-04BA-2187-633D-76E17A955C90}"/>
          </ac:spMkLst>
        </pc:spChg>
      </pc:sldChg>
      <pc:sldChg chg="modSp mod modShow">
        <pc:chgData name="Kalina Jan (260259)" userId="a7e6ec75-d3ba-42c7-b540-e3e8914f88d5" providerId="ADAL" clId="{9E7602D8-0431-4DEE-8506-074E8C9E0F44}" dt="2025-01-17T10:56:47.547" v="1407" actId="729"/>
        <pc:sldMkLst>
          <pc:docMk/>
          <pc:sldMk cId="869475386" sldId="56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869475386" sldId="562"/>
            <ac:spMk id="4" creationId="{6FCAFC1E-4426-A116-D725-F1C512812EAD}"/>
          </ac:spMkLst>
        </pc:spChg>
        <pc:picChg chg="mod">
          <ac:chgData name="Kalina Jan (260259)" userId="a7e6ec75-d3ba-42c7-b540-e3e8914f88d5" providerId="ADAL" clId="{9E7602D8-0431-4DEE-8506-074E8C9E0F44}" dt="2025-01-17T01:14:28.034" v="1389" actId="1076"/>
          <ac:picMkLst>
            <pc:docMk/>
            <pc:sldMk cId="869475386" sldId="562"/>
            <ac:picMk id="5" creationId="{00000000-0000-0000-0000-000000000000}"/>
          </ac:picMkLst>
        </pc:pic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728320959" sldId="56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728320959" sldId="563"/>
            <ac:spMk id="14" creationId="{2A57D00E-2D8C-4A9A-D2ED-43FF96FE6C45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019715267" sldId="56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019715267" sldId="565"/>
            <ac:spMk id="4" creationId="{5F365F33-E1A2-EE25-2BEB-C63F4C52E2AA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4027398224" sldId="56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027398224" sldId="566"/>
            <ac:spMk id="4" creationId="{F5A532A5-0944-0C2C-224E-998F75E68C54}"/>
          </ac:spMkLst>
        </pc:spChg>
      </pc:sldChg>
      <pc:sldChg chg="addSp modSp mod">
        <pc:chgData name="Kalina Jan (260259)" userId="a7e6ec75-d3ba-42c7-b540-e3e8914f88d5" providerId="ADAL" clId="{9E7602D8-0431-4DEE-8506-074E8C9E0F44}" dt="2025-01-17T01:16:17.526" v="1402"/>
        <pc:sldMkLst>
          <pc:docMk/>
          <pc:sldMk cId="2230855549" sldId="56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230855549" sldId="567"/>
            <ac:spMk id="4" creationId="{67062370-1EDC-D8C9-1155-634FC5CD35C6}"/>
          </ac:spMkLst>
        </pc:spChg>
        <pc:picChg chg="add mod">
          <ac:chgData name="Kalina Jan (260259)" userId="a7e6ec75-d3ba-42c7-b540-e3e8914f88d5" providerId="ADAL" clId="{9E7602D8-0431-4DEE-8506-074E8C9E0F44}" dt="2025-01-17T01:06:35.186" v="1217" actId="12788"/>
          <ac:picMkLst>
            <pc:docMk/>
            <pc:sldMk cId="2230855549" sldId="567"/>
            <ac:picMk id="6" creationId="{D7B9E2B2-7D86-53AF-D0DD-CCECA89E3B3C}"/>
          </ac:picMkLst>
        </pc:pic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210100421" sldId="56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210100421" sldId="569"/>
            <ac:spMk id="4" creationId="{181C1CC3-69C7-55F9-C77C-B603578099F7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0078745" sldId="57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0078745" sldId="570"/>
            <ac:spMk id="11" creationId="{3651AD94-56D2-7500-E860-64233DC99DCA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510295325" sldId="57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510295325" sldId="571"/>
            <ac:spMk id="4" creationId="{820AB38E-6476-FB93-39B6-5E31BBBACC6E}"/>
          </ac:spMkLst>
        </pc:spChg>
      </pc:sldChg>
      <pc:sldChg chg="modSp mod modShow">
        <pc:chgData name="Kalina Jan (260259)" userId="a7e6ec75-d3ba-42c7-b540-e3e8914f88d5" providerId="ADAL" clId="{9E7602D8-0431-4DEE-8506-074E8C9E0F44}" dt="2025-01-17T10:56:55.876" v="1408" actId="729"/>
        <pc:sldMkLst>
          <pc:docMk/>
          <pc:sldMk cId="3580774977" sldId="57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80774977" sldId="572"/>
            <ac:spMk id="4" creationId="{1A48D6ED-0666-8DA0-06AC-84BAC1138D0E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677935938" sldId="574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677935938" sldId="574"/>
            <ac:spMk id="4" creationId="{B76B1C99-6E69-D8B4-8FB8-FC0A6576A272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882424226" sldId="57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882424226" sldId="575"/>
            <ac:spMk id="4" creationId="{6538C516-C40F-DA2C-B43F-7E389A4CE2AF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2016841548" sldId="57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016841548" sldId="576"/>
            <ac:spMk id="4" creationId="{AC2B1D60-E605-843D-2923-2883693A82B0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588950376" sldId="57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588950376" sldId="577"/>
            <ac:spMk id="2" creationId="{87CA0124-6C88-2CBF-9050-6572345DABC7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4183249486" sldId="57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183249486" sldId="578"/>
            <ac:spMk id="2" creationId="{9BEF1665-812B-F199-66B4-99EB98729E05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821420763" sldId="57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821420763" sldId="579"/>
            <ac:spMk id="2" creationId="{A2282297-1DDD-4D22-816F-C1158C1259FE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4002283474" sldId="58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002283474" sldId="580"/>
            <ac:spMk id="2" creationId="{2CB198E6-7734-D67B-8D96-577A9C1A3DA3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205636737" sldId="58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205636737" sldId="581"/>
            <ac:spMk id="2" creationId="{54761B89-72E6-D4AE-7648-B8921DAC5549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731117656" sldId="58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731117656" sldId="582"/>
            <ac:spMk id="2" creationId="{BBD776D8-4CE9-8A02-701B-2E5C4492B181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565567806" sldId="58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565567806" sldId="583"/>
            <ac:spMk id="2" creationId="{0FFB1DE1-B2E6-5B84-322A-3594434FEDE7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121525980" sldId="584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121525980" sldId="584"/>
            <ac:spMk id="2" creationId="{7B716757-9697-ED27-3F9E-05B4E80B9298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3366427726" sldId="58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366427726" sldId="585"/>
            <ac:spMk id="2" creationId="{C3FA80AA-2993-D7CC-197A-34CE779A8EF2}"/>
          </ac:spMkLst>
        </pc:spChg>
      </pc:sldChg>
      <pc:sldChg chg="modSp">
        <pc:chgData name="Kalina Jan (260259)" userId="a7e6ec75-d3ba-42c7-b540-e3e8914f88d5" providerId="ADAL" clId="{9E7602D8-0431-4DEE-8506-074E8C9E0F44}" dt="2025-01-17T01:16:17.526" v="1402"/>
        <pc:sldMkLst>
          <pc:docMk/>
          <pc:sldMk cId="1973269462" sldId="58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973269462" sldId="586"/>
            <ac:spMk id="2" creationId="{B7CF2098-7642-EF2A-E188-4FB7AF114B58}"/>
          </ac:spMkLst>
        </pc:spChg>
      </pc:sldChg>
      <pc:sldChg chg="addSp modSp new mod ord">
        <pc:chgData name="Kalina Jan (260259)" userId="a7e6ec75-d3ba-42c7-b540-e3e8914f88d5" providerId="ADAL" clId="{9E7602D8-0431-4DEE-8506-074E8C9E0F44}" dt="2025-01-17T01:16:17.526" v="1402"/>
        <pc:sldMkLst>
          <pc:docMk/>
          <pc:sldMk cId="3727881378" sldId="58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727881378" sldId="587"/>
            <ac:spMk id="2" creationId="{EB3E5E50-9112-96BB-1752-21F9BD4EB76F}"/>
          </ac:spMkLst>
        </pc:spChg>
        <pc:spChg chg="add mod">
          <ac:chgData name="Kalina Jan (260259)" userId="a7e6ec75-d3ba-42c7-b540-e3e8914f88d5" providerId="ADAL" clId="{9E7602D8-0431-4DEE-8506-074E8C9E0F44}" dt="2025-01-17T00:19:52.055" v="61" actId="14100"/>
          <ac:spMkLst>
            <pc:docMk/>
            <pc:sldMk cId="3727881378" sldId="587"/>
            <ac:spMk id="5" creationId="{7C8AFC15-A993-ACD2-3E35-626387BCC999}"/>
          </ac:spMkLst>
        </pc:spChg>
        <pc:picChg chg="add mod">
          <ac:chgData name="Kalina Jan (260259)" userId="a7e6ec75-d3ba-42c7-b540-e3e8914f88d5" providerId="ADAL" clId="{9E7602D8-0431-4DEE-8506-074E8C9E0F44}" dt="2025-01-17T00:20:01.792" v="65" actId="12788"/>
          <ac:picMkLst>
            <pc:docMk/>
            <pc:sldMk cId="3727881378" sldId="587"/>
            <ac:picMk id="4" creationId="{383C1251-A5CE-A743-78C3-512E32DD0BDF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2132815561" sldId="58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132815561" sldId="588"/>
            <ac:spMk id="2" creationId="{CF9648A5-979A-CA61-FA11-302834C42CE3}"/>
          </ac:spMkLst>
        </pc:spChg>
        <pc:spChg chg="mod">
          <ac:chgData name="Kalina Jan (260259)" userId="a7e6ec75-d3ba-42c7-b540-e3e8914f88d5" providerId="ADAL" clId="{9E7602D8-0431-4DEE-8506-074E8C9E0F44}" dt="2025-01-17T00:27:17.949" v="249" actId="1035"/>
          <ac:spMkLst>
            <pc:docMk/>
            <pc:sldMk cId="2132815561" sldId="588"/>
            <ac:spMk id="5" creationId="{63989CDE-CA01-A9C7-7A84-09F2BE7F88AB}"/>
          </ac:spMkLst>
        </pc:spChg>
        <pc:picChg chg="del">
          <ac:chgData name="Kalina Jan (260259)" userId="a7e6ec75-d3ba-42c7-b540-e3e8914f88d5" providerId="ADAL" clId="{9E7602D8-0431-4DEE-8506-074E8C9E0F44}" dt="2025-01-17T00:22:38.958" v="123" actId="478"/>
          <ac:picMkLst>
            <pc:docMk/>
            <pc:sldMk cId="2132815561" sldId="588"/>
            <ac:picMk id="4" creationId="{E7DAE989-C040-1E1C-5455-81EC3E3EBE69}"/>
          </ac:picMkLst>
        </pc:picChg>
        <pc:picChg chg="add mod">
          <ac:chgData name="Kalina Jan (260259)" userId="a7e6ec75-d3ba-42c7-b540-e3e8914f88d5" providerId="ADAL" clId="{9E7602D8-0431-4DEE-8506-074E8C9E0F44}" dt="2025-01-17T00:25:16.429" v="163" actId="1076"/>
          <ac:picMkLst>
            <pc:docMk/>
            <pc:sldMk cId="2132815561" sldId="588"/>
            <ac:picMk id="6" creationId="{A61AF4A1-1B65-CBB4-FAA3-E797E50E64AD}"/>
          </ac:picMkLst>
        </pc:picChg>
        <pc:picChg chg="add mod">
          <ac:chgData name="Kalina Jan (260259)" userId="a7e6ec75-d3ba-42c7-b540-e3e8914f88d5" providerId="ADAL" clId="{9E7602D8-0431-4DEE-8506-074E8C9E0F44}" dt="2025-01-17T00:25:14.059" v="162" actId="1076"/>
          <ac:picMkLst>
            <pc:docMk/>
            <pc:sldMk cId="2132815561" sldId="588"/>
            <ac:picMk id="8" creationId="{2B853911-4F76-F835-9C52-9992A1F0744B}"/>
          </ac:picMkLst>
        </pc:picChg>
        <pc:picChg chg="add mod">
          <ac:chgData name="Kalina Jan (260259)" userId="a7e6ec75-d3ba-42c7-b540-e3e8914f88d5" providerId="ADAL" clId="{9E7602D8-0431-4DEE-8506-074E8C9E0F44}" dt="2025-01-17T00:25:10.509" v="161" actId="1076"/>
          <ac:picMkLst>
            <pc:docMk/>
            <pc:sldMk cId="2132815561" sldId="588"/>
            <ac:picMk id="10" creationId="{DEE37D18-0B10-D917-0766-78A3A5A393C5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2769346840" sldId="58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769346840" sldId="589"/>
            <ac:spMk id="2" creationId="{006E1CB4-D523-3C32-7471-6E3F6528CB31}"/>
          </ac:spMkLst>
        </pc:spChg>
        <pc:spChg chg="mod">
          <ac:chgData name="Kalina Jan (260259)" userId="a7e6ec75-d3ba-42c7-b540-e3e8914f88d5" providerId="ADAL" clId="{9E7602D8-0431-4DEE-8506-074E8C9E0F44}" dt="2025-01-17T00:27:03.576" v="244" actId="113"/>
          <ac:spMkLst>
            <pc:docMk/>
            <pc:sldMk cId="2769346840" sldId="589"/>
            <ac:spMk id="5" creationId="{70E9CF0B-A75A-8C72-12F2-38E399E6B239}"/>
          </ac:spMkLst>
        </pc:spChg>
        <pc:picChg chg="del">
          <ac:chgData name="Kalina Jan (260259)" userId="a7e6ec75-d3ba-42c7-b540-e3e8914f88d5" providerId="ADAL" clId="{9E7602D8-0431-4DEE-8506-074E8C9E0F44}" dt="2025-01-17T00:22:41.560" v="124" actId="478"/>
          <ac:picMkLst>
            <pc:docMk/>
            <pc:sldMk cId="2769346840" sldId="589"/>
            <ac:picMk id="4" creationId="{1F5D44B0-1A86-A4C2-CC4D-894396C4F6C2}"/>
          </ac:picMkLst>
        </pc:picChg>
        <pc:picChg chg="add mod">
          <ac:chgData name="Kalina Jan (260259)" userId="a7e6ec75-d3ba-42c7-b540-e3e8914f88d5" providerId="ADAL" clId="{9E7602D8-0431-4DEE-8506-074E8C9E0F44}" dt="2025-01-17T00:26:45.395" v="237" actId="1035"/>
          <ac:picMkLst>
            <pc:docMk/>
            <pc:sldMk cId="2769346840" sldId="589"/>
            <ac:picMk id="6" creationId="{5A0A6997-93B7-19B2-8876-011AE8E5AF3B}"/>
          </ac:picMkLst>
        </pc:picChg>
        <pc:picChg chg="add mod">
          <ac:chgData name="Kalina Jan (260259)" userId="a7e6ec75-d3ba-42c7-b540-e3e8914f88d5" providerId="ADAL" clId="{9E7602D8-0431-4DEE-8506-074E8C9E0F44}" dt="2025-01-17T00:26:43.874" v="236" actId="1035"/>
          <ac:picMkLst>
            <pc:docMk/>
            <pc:sldMk cId="2769346840" sldId="589"/>
            <ac:picMk id="8" creationId="{10F60865-3682-954B-1961-88740BAED275}"/>
          </ac:picMkLst>
        </pc:picChg>
        <pc:picChg chg="add mod">
          <ac:chgData name="Kalina Jan (260259)" userId="a7e6ec75-d3ba-42c7-b540-e3e8914f88d5" providerId="ADAL" clId="{9E7602D8-0431-4DEE-8506-074E8C9E0F44}" dt="2025-01-17T00:26:32.244" v="232" actId="1035"/>
          <ac:picMkLst>
            <pc:docMk/>
            <pc:sldMk cId="2769346840" sldId="589"/>
            <ac:picMk id="10" creationId="{6EA9E653-45D4-6049-637D-EFA45DB6875A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2645635499" sldId="59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645635499" sldId="590"/>
            <ac:spMk id="2" creationId="{FC6487FF-4E3C-32B6-796B-0FD49540D712}"/>
          </ac:spMkLst>
        </pc:spChg>
        <pc:spChg chg="mod">
          <ac:chgData name="Kalina Jan (260259)" userId="a7e6ec75-d3ba-42c7-b540-e3e8914f88d5" providerId="ADAL" clId="{9E7602D8-0431-4DEE-8506-074E8C9E0F44}" dt="2025-01-17T00:32:24.155" v="421" actId="20577"/>
          <ac:spMkLst>
            <pc:docMk/>
            <pc:sldMk cId="2645635499" sldId="590"/>
            <ac:spMk id="5" creationId="{CEB2B9B7-A116-F28C-9145-96CAC3A68C6C}"/>
          </ac:spMkLst>
        </pc:spChg>
        <pc:picChg chg="add mod">
          <ac:chgData name="Kalina Jan (260259)" userId="a7e6ec75-d3ba-42c7-b540-e3e8914f88d5" providerId="ADAL" clId="{9E7602D8-0431-4DEE-8506-074E8C9E0F44}" dt="2025-01-17T00:31:10.820" v="363" actId="1038"/>
          <ac:picMkLst>
            <pc:docMk/>
            <pc:sldMk cId="2645635499" sldId="590"/>
            <ac:picMk id="4" creationId="{021CC0B8-18CA-BA1F-4EB5-930608E6373A}"/>
          </ac:picMkLst>
        </pc:picChg>
        <pc:picChg chg="del">
          <ac:chgData name="Kalina Jan (260259)" userId="a7e6ec75-d3ba-42c7-b540-e3e8914f88d5" providerId="ADAL" clId="{9E7602D8-0431-4DEE-8506-074E8C9E0F44}" dt="2025-01-17T00:28:20.400" v="280" actId="478"/>
          <ac:picMkLst>
            <pc:docMk/>
            <pc:sldMk cId="2645635499" sldId="590"/>
            <ac:picMk id="6" creationId="{4A526339-65D6-8776-4FB7-D4F1101D0775}"/>
          </ac:picMkLst>
        </pc:picChg>
        <pc:picChg chg="del">
          <ac:chgData name="Kalina Jan (260259)" userId="a7e6ec75-d3ba-42c7-b540-e3e8914f88d5" providerId="ADAL" clId="{9E7602D8-0431-4DEE-8506-074E8C9E0F44}" dt="2025-01-17T00:28:20.762" v="281" actId="478"/>
          <ac:picMkLst>
            <pc:docMk/>
            <pc:sldMk cId="2645635499" sldId="590"/>
            <ac:picMk id="8" creationId="{13C7471B-A9AB-D925-E384-AB0B3BC608EA}"/>
          </ac:picMkLst>
        </pc:picChg>
        <pc:picChg chg="add mod">
          <ac:chgData name="Kalina Jan (260259)" userId="a7e6ec75-d3ba-42c7-b540-e3e8914f88d5" providerId="ADAL" clId="{9E7602D8-0431-4DEE-8506-074E8C9E0F44}" dt="2025-01-17T00:31:10.820" v="363" actId="1038"/>
          <ac:picMkLst>
            <pc:docMk/>
            <pc:sldMk cId="2645635499" sldId="590"/>
            <ac:picMk id="9" creationId="{C20BB22F-D74A-FB54-0048-47634AC991EA}"/>
          </ac:picMkLst>
        </pc:picChg>
        <pc:picChg chg="del">
          <ac:chgData name="Kalina Jan (260259)" userId="a7e6ec75-d3ba-42c7-b540-e3e8914f88d5" providerId="ADAL" clId="{9E7602D8-0431-4DEE-8506-074E8C9E0F44}" dt="2025-01-17T00:30:29.911" v="321" actId="478"/>
          <ac:picMkLst>
            <pc:docMk/>
            <pc:sldMk cId="2645635499" sldId="590"/>
            <ac:picMk id="10" creationId="{58A1CE0F-A8CB-9FCB-4C3C-5A6D1ADE9C22}"/>
          </ac:picMkLst>
        </pc:picChg>
        <pc:picChg chg="add mod">
          <ac:chgData name="Kalina Jan (260259)" userId="a7e6ec75-d3ba-42c7-b540-e3e8914f88d5" providerId="ADAL" clId="{9E7602D8-0431-4DEE-8506-074E8C9E0F44}" dt="2025-01-17T00:31:10.820" v="363" actId="1038"/>
          <ac:picMkLst>
            <pc:docMk/>
            <pc:sldMk cId="2645635499" sldId="590"/>
            <ac:picMk id="12" creationId="{DD88A2C6-EC40-0B32-4543-B4AE2FF4412E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3302496444" sldId="59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302496444" sldId="591"/>
            <ac:spMk id="2" creationId="{6377E0E2-208F-8013-4E09-04F4C9C33D05}"/>
          </ac:spMkLst>
        </pc:spChg>
        <pc:spChg chg="add mod">
          <ac:chgData name="Kalina Jan (260259)" userId="a7e6ec75-d3ba-42c7-b540-e3e8914f88d5" providerId="ADAL" clId="{9E7602D8-0431-4DEE-8506-074E8C9E0F44}" dt="2025-01-17T00:36:38.669" v="533" actId="14100"/>
          <ac:spMkLst>
            <pc:docMk/>
            <pc:sldMk cId="3302496444" sldId="591"/>
            <ac:spMk id="7" creationId="{D7143339-7C4D-E9BB-A540-1FB72D4728FB}"/>
          </ac:spMkLst>
        </pc:spChg>
        <pc:picChg chg="add mod">
          <ac:chgData name="Kalina Jan (260259)" userId="a7e6ec75-d3ba-42c7-b540-e3e8914f88d5" providerId="ADAL" clId="{9E7602D8-0431-4DEE-8506-074E8C9E0F44}" dt="2025-01-17T00:35:07.494" v="475" actId="12788"/>
          <ac:picMkLst>
            <pc:docMk/>
            <pc:sldMk cId="3302496444" sldId="591"/>
            <ac:picMk id="4" creationId="{A3270AC6-9105-1DCC-A527-D5596A302EC9}"/>
          </ac:picMkLst>
        </pc:picChg>
        <pc:picChg chg="add mod">
          <ac:chgData name="Kalina Jan (260259)" userId="a7e6ec75-d3ba-42c7-b540-e3e8914f88d5" providerId="ADAL" clId="{9E7602D8-0431-4DEE-8506-074E8C9E0F44}" dt="2025-01-17T00:34:59.199" v="471" actId="1036"/>
          <ac:picMkLst>
            <pc:docMk/>
            <pc:sldMk cId="3302496444" sldId="591"/>
            <ac:picMk id="6" creationId="{56D419FF-3089-5361-61A2-DA946438B289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182518040" sldId="59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82518040" sldId="592"/>
            <ac:spMk id="2" creationId="{DCC60E80-66BE-1593-8C49-B26C65B44BF7}"/>
          </ac:spMkLst>
        </pc:spChg>
        <pc:spChg chg="mod">
          <ac:chgData name="Kalina Jan (260259)" userId="a7e6ec75-d3ba-42c7-b540-e3e8914f88d5" providerId="ADAL" clId="{9E7602D8-0431-4DEE-8506-074E8C9E0F44}" dt="2025-01-17T00:39:31.907" v="685" actId="1037"/>
          <ac:spMkLst>
            <pc:docMk/>
            <pc:sldMk cId="182518040" sldId="592"/>
            <ac:spMk id="7" creationId="{36411770-3CD8-611E-1492-F5D5A2094692}"/>
          </ac:spMkLst>
        </pc:spChg>
        <pc:spChg chg="add mod">
          <ac:chgData name="Kalina Jan (260259)" userId="a7e6ec75-d3ba-42c7-b540-e3e8914f88d5" providerId="ADAL" clId="{9E7602D8-0431-4DEE-8506-074E8C9E0F44}" dt="2025-01-17T00:39:10.649" v="675" actId="1076"/>
          <ac:spMkLst>
            <pc:docMk/>
            <pc:sldMk cId="182518040" sldId="592"/>
            <ac:spMk id="10" creationId="{851AD548-85F8-36F0-C2DE-E3F41508C327}"/>
          </ac:spMkLst>
        </pc:spChg>
        <pc:picChg chg="del">
          <ac:chgData name="Kalina Jan (260259)" userId="a7e6ec75-d3ba-42c7-b540-e3e8914f88d5" providerId="ADAL" clId="{9E7602D8-0431-4DEE-8506-074E8C9E0F44}" dt="2025-01-17T00:36:59.061" v="591" actId="478"/>
          <ac:picMkLst>
            <pc:docMk/>
            <pc:sldMk cId="182518040" sldId="592"/>
            <ac:picMk id="4" creationId="{4183193E-82CD-6B31-580B-CFDE8EB17BD2}"/>
          </ac:picMkLst>
        </pc:picChg>
        <pc:picChg chg="add mod">
          <ac:chgData name="Kalina Jan (260259)" userId="a7e6ec75-d3ba-42c7-b540-e3e8914f88d5" providerId="ADAL" clId="{9E7602D8-0431-4DEE-8506-074E8C9E0F44}" dt="2025-01-17T00:39:21.459" v="681" actId="12788"/>
          <ac:picMkLst>
            <pc:docMk/>
            <pc:sldMk cId="182518040" sldId="592"/>
            <ac:picMk id="5" creationId="{4321420B-90A6-D25F-456B-7B72A13004E1}"/>
          </ac:picMkLst>
        </pc:picChg>
        <pc:picChg chg="del">
          <ac:chgData name="Kalina Jan (260259)" userId="a7e6ec75-d3ba-42c7-b540-e3e8914f88d5" providerId="ADAL" clId="{9E7602D8-0431-4DEE-8506-074E8C9E0F44}" dt="2025-01-17T00:37:00.571" v="592" actId="478"/>
          <ac:picMkLst>
            <pc:docMk/>
            <pc:sldMk cId="182518040" sldId="592"/>
            <ac:picMk id="6" creationId="{4A7D814F-4C93-2F05-BDE6-1CC383AADA66}"/>
          </ac:picMkLst>
        </pc:picChg>
        <pc:picChg chg="add mod">
          <ac:chgData name="Kalina Jan (260259)" userId="a7e6ec75-d3ba-42c7-b540-e3e8914f88d5" providerId="ADAL" clId="{9E7602D8-0431-4DEE-8506-074E8C9E0F44}" dt="2025-01-17T00:38:14.785" v="614" actId="1036"/>
          <ac:picMkLst>
            <pc:docMk/>
            <pc:sldMk cId="182518040" sldId="592"/>
            <ac:picMk id="9" creationId="{2DA70BD1-8C9E-829A-D14C-D3810789045A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1141151128" sldId="59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141151128" sldId="593"/>
            <ac:spMk id="2" creationId="{0F7B9241-E743-0861-5E58-B719A88A25FF}"/>
          </ac:spMkLst>
        </pc:spChg>
        <pc:spChg chg="add mod">
          <ac:chgData name="Kalina Jan (260259)" userId="a7e6ec75-d3ba-42c7-b540-e3e8914f88d5" providerId="ADAL" clId="{9E7602D8-0431-4DEE-8506-074E8C9E0F44}" dt="2025-01-17T00:40:33.194" v="726" actId="1036"/>
          <ac:spMkLst>
            <pc:docMk/>
            <pc:sldMk cId="1141151128" sldId="593"/>
            <ac:spMk id="5" creationId="{98FB16CD-B160-EEF7-7EBA-D2D576B105B4}"/>
          </ac:spMkLst>
        </pc:spChg>
        <pc:picChg chg="add mod">
          <ac:chgData name="Kalina Jan (260259)" userId="a7e6ec75-d3ba-42c7-b540-e3e8914f88d5" providerId="ADAL" clId="{9E7602D8-0431-4DEE-8506-074E8C9E0F44}" dt="2025-01-17T00:40:30.525" v="717" actId="1036"/>
          <ac:picMkLst>
            <pc:docMk/>
            <pc:sldMk cId="1141151128" sldId="593"/>
            <ac:picMk id="4" creationId="{C5FB6FF2-B021-2EC9-ADDF-2CF61A218E19}"/>
          </ac:picMkLst>
        </pc:picChg>
      </pc:sldChg>
      <pc:sldChg chg="addSp modSp new del mod">
        <pc:chgData name="Kalina Jan (260259)" userId="a7e6ec75-d3ba-42c7-b540-e3e8914f88d5" providerId="ADAL" clId="{9E7602D8-0431-4DEE-8506-074E8C9E0F44}" dt="2025-01-17T00:40:55.820" v="731" actId="47"/>
        <pc:sldMkLst>
          <pc:docMk/>
          <pc:sldMk cId="1693318453" sldId="594"/>
        </pc:sldMkLst>
        <pc:picChg chg="add mod">
          <ac:chgData name="Kalina Jan (260259)" userId="a7e6ec75-d3ba-42c7-b540-e3e8914f88d5" providerId="ADAL" clId="{9E7602D8-0431-4DEE-8506-074E8C9E0F44}" dt="2025-01-17T00:40:50.789" v="729" actId="1076"/>
          <ac:picMkLst>
            <pc:docMk/>
            <pc:sldMk cId="1693318453" sldId="594"/>
            <ac:picMk id="4" creationId="{02A87627-D0D4-A5B2-09DF-ACD78A0E1039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1753458468" sldId="59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753458468" sldId="595"/>
            <ac:spMk id="2" creationId="{858B4C37-9E88-19EB-0E5A-4C4F8E832A73}"/>
          </ac:spMkLst>
        </pc:spChg>
        <pc:spChg chg="mod">
          <ac:chgData name="Kalina Jan (260259)" userId="a7e6ec75-d3ba-42c7-b540-e3e8914f88d5" providerId="ADAL" clId="{9E7602D8-0431-4DEE-8506-074E8C9E0F44}" dt="2025-01-17T00:42:20.240" v="789" actId="1035"/>
          <ac:spMkLst>
            <pc:docMk/>
            <pc:sldMk cId="1753458468" sldId="595"/>
            <ac:spMk id="5" creationId="{8D5368EA-DF9A-2B6C-707E-B621D2204EF6}"/>
          </ac:spMkLst>
        </pc:spChg>
        <pc:picChg chg="add mod">
          <ac:chgData name="Kalina Jan (260259)" userId="a7e6ec75-d3ba-42c7-b540-e3e8914f88d5" providerId="ADAL" clId="{9E7602D8-0431-4DEE-8506-074E8C9E0F44}" dt="2025-01-17T00:42:12.189" v="786" actId="12788"/>
          <ac:picMkLst>
            <pc:docMk/>
            <pc:sldMk cId="1753458468" sldId="595"/>
            <ac:picMk id="3" creationId="{8294D6E7-C57F-7060-EDF6-4DAF98D91744}"/>
          </ac:picMkLst>
        </pc:picChg>
        <pc:picChg chg="del">
          <ac:chgData name="Kalina Jan (260259)" userId="a7e6ec75-d3ba-42c7-b540-e3e8914f88d5" providerId="ADAL" clId="{9E7602D8-0431-4DEE-8506-074E8C9E0F44}" dt="2025-01-17T00:41:03.835" v="735" actId="478"/>
          <ac:picMkLst>
            <pc:docMk/>
            <pc:sldMk cId="1753458468" sldId="595"/>
            <ac:picMk id="4" creationId="{98520776-C5EE-5EF2-4EC2-8B4B9CA2CDF7}"/>
          </ac:picMkLst>
        </pc:picChg>
        <pc:picChg chg="add mod">
          <ac:chgData name="Kalina Jan (260259)" userId="a7e6ec75-d3ba-42c7-b540-e3e8914f88d5" providerId="ADAL" clId="{9E7602D8-0431-4DEE-8506-074E8C9E0F44}" dt="2025-01-17T00:42:13.839" v="787" actId="12788"/>
          <ac:picMkLst>
            <pc:docMk/>
            <pc:sldMk cId="1753458468" sldId="595"/>
            <ac:picMk id="7" creationId="{3B7576D8-3C7E-C255-FAF9-A34B41CC9B20}"/>
          </ac:picMkLst>
        </pc:picChg>
      </pc:sldChg>
      <pc:sldChg chg="modSp add del mod">
        <pc:chgData name="Kalina Jan (260259)" userId="a7e6ec75-d3ba-42c7-b540-e3e8914f88d5" providerId="ADAL" clId="{9E7602D8-0431-4DEE-8506-074E8C9E0F44}" dt="2025-01-17T00:43:22.306" v="803" actId="47"/>
        <pc:sldMkLst>
          <pc:docMk/>
          <pc:sldMk cId="2662547590" sldId="596"/>
        </pc:sldMkLst>
        <pc:spChg chg="mod">
          <ac:chgData name="Kalina Jan (260259)" userId="a7e6ec75-d3ba-42c7-b540-e3e8914f88d5" providerId="ADAL" clId="{9E7602D8-0431-4DEE-8506-074E8C9E0F44}" dt="2025-01-17T00:43:08.313" v="802" actId="20577"/>
          <ac:spMkLst>
            <pc:docMk/>
            <pc:sldMk cId="2662547590" sldId="596"/>
            <ac:spMk id="5" creationId="{C9ACF3A9-252C-BCE2-B3BE-664E2E1D4D3D}"/>
          </ac:spMkLst>
        </pc:sp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4254486162" sldId="59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254486162" sldId="596"/>
            <ac:spMk id="2" creationId="{F5E2D39A-1F3F-3835-B836-3F603F765720}"/>
          </ac:spMkLst>
        </pc:spChg>
        <pc:spChg chg="mod">
          <ac:chgData name="Kalina Jan (260259)" userId="a7e6ec75-d3ba-42c7-b540-e3e8914f88d5" providerId="ADAL" clId="{9E7602D8-0431-4DEE-8506-074E8C9E0F44}" dt="2025-01-17T00:45:46.225" v="887" actId="164"/>
          <ac:spMkLst>
            <pc:docMk/>
            <pc:sldMk cId="4254486162" sldId="596"/>
            <ac:spMk id="7" creationId="{512CB90C-CEE7-E4C4-5EB6-DA8DDEBD1E84}"/>
          </ac:spMkLst>
        </pc:spChg>
        <pc:spChg chg="del mod">
          <ac:chgData name="Kalina Jan (260259)" userId="a7e6ec75-d3ba-42c7-b540-e3e8914f88d5" providerId="ADAL" clId="{9E7602D8-0431-4DEE-8506-074E8C9E0F44}" dt="2025-01-17T00:45:12.390" v="861" actId="478"/>
          <ac:spMkLst>
            <pc:docMk/>
            <pc:sldMk cId="4254486162" sldId="596"/>
            <ac:spMk id="10" creationId="{93C11634-CFF2-9DFA-0A9A-7BCF5B6FCDD7}"/>
          </ac:spMkLst>
        </pc:spChg>
        <pc:spChg chg="add mod">
          <ac:chgData name="Kalina Jan (260259)" userId="a7e6ec75-d3ba-42c7-b540-e3e8914f88d5" providerId="ADAL" clId="{9E7602D8-0431-4DEE-8506-074E8C9E0F44}" dt="2025-01-17T00:45:49.052" v="888" actId="14100"/>
          <ac:spMkLst>
            <pc:docMk/>
            <pc:sldMk cId="4254486162" sldId="596"/>
            <ac:spMk id="11" creationId="{97F2240C-542D-39CA-9FD0-7321B5B15EB1}"/>
          </ac:spMkLst>
        </pc:spChg>
        <pc:grpChg chg="add mod">
          <ac:chgData name="Kalina Jan (260259)" userId="a7e6ec75-d3ba-42c7-b540-e3e8914f88d5" providerId="ADAL" clId="{9E7602D8-0431-4DEE-8506-074E8C9E0F44}" dt="2025-01-17T00:45:58.415" v="890" actId="12789"/>
          <ac:grpSpMkLst>
            <pc:docMk/>
            <pc:sldMk cId="4254486162" sldId="596"/>
            <ac:grpSpMk id="12" creationId="{9F380B4A-A075-628C-F632-4D9D17B45130}"/>
          </ac:grpSpMkLst>
        </pc:grpChg>
        <pc:picChg chg="add mod">
          <ac:chgData name="Kalina Jan (260259)" userId="a7e6ec75-d3ba-42c7-b540-e3e8914f88d5" providerId="ADAL" clId="{9E7602D8-0431-4DEE-8506-074E8C9E0F44}" dt="2025-01-17T00:45:46.225" v="887" actId="164"/>
          <ac:picMkLst>
            <pc:docMk/>
            <pc:sldMk cId="4254486162" sldId="596"/>
            <ac:picMk id="4" creationId="{84B344AA-DFFD-335D-54B0-FB3A8F51F1DE}"/>
          </ac:picMkLst>
        </pc:picChg>
        <pc:picChg chg="del">
          <ac:chgData name="Kalina Jan (260259)" userId="a7e6ec75-d3ba-42c7-b540-e3e8914f88d5" providerId="ADAL" clId="{9E7602D8-0431-4DEE-8506-074E8C9E0F44}" dt="2025-01-17T00:43:52.265" v="824" actId="478"/>
          <ac:picMkLst>
            <pc:docMk/>
            <pc:sldMk cId="4254486162" sldId="596"/>
            <ac:picMk id="5" creationId="{CF0821FB-AD3C-30F7-570E-F2500806E108}"/>
          </ac:picMkLst>
        </pc:picChg>
        <pc:picChg chg="add mod">
          <ac:chgData name="Kalina Jan (260259)" userId="a7e6ec75-d3ba-42c7-b540-e3e8914f88d5" providerId="ADAL" clId="{9E7602D8-0431-4DEE-8506-074E8C9E0F44}" dt="2025-01-17T00:45:46.225" v="887" actId="164"/>
          <ac:picMkLst>
            <pc:docMk/>
            <pc:sldMk cId="4254486162" sldId="596"/>
            <ac:picMk id="8" creationId="{9B452C8B-A0B5-FD60-C4B2-1C020A6C36CF}"/>
          </ac:picMkLst>
        </pc:picChg>
        <pc:picChg chg="del">
          <ac:chgData name="Kalina Jan (260259)" userId="a7e6ec75-d3ba-42c7-b540-e3e8914f88d5" providerId="ADAL" clId="{9E7602D8-0431-4DEE-8506-074E8C9E0F44}" dt="2025-01-17T00:43:58.925" v="827" actId="478"/>
          <ac:picMkLst>
            <pc:docMk/>
            <pc:sldMk cId="4254486162" sldId="596"/>
            <ac:picMk id="9" creationId="{3E9A29A3-54B1-CFF4-DE66-D7D3DEF36356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1493616336" sldId="59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493616336" sldId="597"/>
            <ac:spMk id="2" creationId="{B0EEEA52-CD24-E643-3446-B0BE439BB7CE}"/>
          </ac:spMkLst>
        </pc:spChg>
        <pc:spChg chg="mod topLvl">
          <ac:chgData name="Kalina Jan (260259)" userId="a7e6ec75-d3ba-42c7-b540-e3e8914f88d5" providerId="ADAL" clId="{9E7602D8-0431-4DEE-8506-074E8C9E0F44}" dt="2025-01-17T00:48:50.857" v="936" actId="164"/>
          <ac:spMkLst>
            <pc:docMk/>
            <pc:sldMk cId="1493616336" sldId="597"/>
            <ac:spMk id="7" creationId="{C43F56C0-F0E8-07A9-0D28-7506A9D05481}"/>
          </ac:spMkLst>
        </pc:spChg>
        <pc:spChg chg="del">
          <ac:chgData name="Kalina Jan (260259)" userId="a7e6ec75-d3ba-42c7-b540-e3e8914f88d5" providerId="ADAL" clId="{9E7602D8-0431-4DEE-8506-074E8C9E0F44}" dt="2025-01-17T00:48:21.975" v="922" actId="478"/>
          <ac:spMkLst>
            <pc:docMk/>
            <pc:sldMk cId="1493616336" sldId="597"/>
            <ac:spMk id="11" creationId="{2145285D-07D2-F5EB-1221-1147FD955549}"/>
          </ac:spMkLst>
        </pc:spChg>
        <pc:grpChg chg="add mod">
          <ac:chgData name="Kalina Jan (260259)" userId="a7e6ec75-d3ba-42c7-b540-e3e8914f88d5" providerId="ADAL" clId="{9E7602D8-0431-4DEE-8506-074E8C9E0F44}" dt="2025-01-17T00:48:55.313" v="938" actId="12789"/>
          <ac:grpSpMkLst>
            <pc:docMk/>
            <pc:sldMk cId="1493616336" sldId="597"/>
            <ac:grpSpMk id="6" creationId="{3F6E8CFD-0D39-782B-EA04-661C1C5E1A78}"/>
          </ac:grpSpMkLst>
        </pc:grpChg>
        <pc:grpChg chg="add del">
          <ac:chgData name="Kalina Jan (260259)" userId="a7e6ec75-d3ba-42c7-b540-e3e8914f88d5" providerId="ADAL" clId="{9E7602D8-0431-4DEE-8506-074E8C9E0F44}" dt="2025-01-17T00:48:29.215" v="928" actId="478"/>
          <ac:grpSpMkLst>
            <pc:docMk/>
            <pc:sldMk cId="1493616336" sldId="597"/>
            <ac:grpSpMk id="12" creationId="{EE829665-458E-51D8-981E-729B8D57BD33}"/>
          </ac:grpSpMkLst>
        </pc:grpChg>
        <pc:picChg chg="del topLvl">
          <ac:chgData name="Kalina Jan (260259)" userId="a7e6ec75-d3ba-42c7-b540-e3e8914f88d5" providerId="ADAL" clId="{9E7602D8-0431-4DEE-8506-074E8C9E0F44}" dt="2025-01-17T00:48:29.215" v="928" actId="478"/>
          <ac:picMkLst>
            <pc:docMk/>
            <pc:sldMk cId="1493616336" sldId="597"/>
            <ac:picMk id="4" creationId="{BDF8F373-8B80-C874-CAD9-35791C8C90BD}"/>
          </ac:picMkLst>
        </pc:picChg>
        <pc:picChg chg="add mod">
          <ac:chgData name="Kalina Jan (260259)" userId="a7e6ec75-d3ba-42c7-b540-e3e8914f88d5" providerId="ADAL" clId="{9E7602D8-0431-4DEE-8506-074E8C9E0F44}" dt="2025-01-17T00:49:02.894" v="942" actId="1035"/>
          <ac:picMkLst>
            <pc:docMk/>
            <pc:sldMk cId="1493616336" sldId="597"/>
            <ac:picMk id="5" creationId="{06142C73-376C-C411-5ABF-53BAFF517298}"/>
          </ac:picMkLst>
        </pc:picChg>
        <pc:picChg chg="del">
          <ac:chgData name="Kalina Jan (260259)" userId="a7e6ec75-d3ba-42c7-b540-e3e8914f88d5" providerId="ADAL" clId="{9E7602D8-0431-4DEE-8506-074E8C9E0F44}" dt="2025-01-17T00:48:25.283" v="925" actId="478"/>
          <ac:picMkLst>
            <pc:docMk/>
            <pc:sldMk cId="1493616336" sldId="597"/>
            <ac:picMk id="8" creationId="{9D97CD84-CD44-3329-6A65-5FD14A9E3D05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2350834547" sldId="59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350834547" sldId="598"/>
            <ac:spMk id="2" creationId="{0ACF82ED-F88B-91B0-B0ED-C1072EBBEB46}"/>
          </ac:spMkLst>
        </pc:spChg>
        <pc:picChg chg="add mod ord">
          <ac:chgData name="Kalina Jan (260259)" userId="a7e6ec75-d3ba-42c7-b540-e3e8914f88d5" providerId="ADAL" clId="{9E7602D8-0431-4DEE-8506-074E8C9E0F44}" dt="2025-01-17T00:53:28.929" v="984" actId="12789"/>
          <ac:picMkLst>
            <pc:docMk/>
            <pc:sldMk cId="2350834547" sldId="598"/>
            <ac:picMk id="4" creationId="{F1041F25-6DB1-9672-D1EF-4636F81A8A0C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1125932123" sldId="59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125932123" sldId="599"/>
            <ac:spMk id="2" creationId="{F9A154AB-D6D4-1C41-C24E-7D4A460D8AE1}"/>
          </ac:spMkLst>
        </pc:spChg>
        <pc:spChg chg="add mod">
          <ac:chgData name="Kalina Jan (260259)" userId="a7e6ec75-d3ba-42c7-b540-e3e8914f88d5" providerId="ADAL" clId="{9E7602D8-0431-4DEE-8506-074E8C9E0F44}" dt="2025-01-17T00:52:24.175" v="972" actId="1035"/>
          <ac:spMkLst>
            <pc:docMk/>
            <pc:sldMk cId="1125932123" sldId="599"/>
            <ac:spMk id="6" creationId="{2250944E-564C-175A-FFA9-36091F666CAD}"/>
          </ac:spMkLst>
        </pc:spChg>
        <pc:picChg chg="add mod">
          <ac:chgData name="Kalina Jan (260259)" userId="a7e6ec75-d3ba-42c7-b540-e3e8914f88d5" providerId="ADAL" clId="{9E7602D8-0431-4DEE-8506-074E8C9E0F44}" dt="2025-01-17T00:52:19.035" v="970" actId="12788"/>
          <ac:picMkLst>
            <pc:docMk/>
            <pc:sldMk cId="1125932123" sldId="599"/>
            <ac:picMk id="4" creationId="{0E56862C-F8BA-81C4-CF99-098DD870AC6D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3572516976" sldId="60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572516976" sldId="600"/>
            <ac:spMk id="2" creationId="{9392B2CF-1E93-5038-5ED0-D95D6DFE7ADB}"/>
          </ac:spMkLst>
        </pc:spChg>
        <pc:picChg chg="add mod ord">
          <ac:chgData name="Kalina Jan (260259)" userId="a7e6ec75-d3ba-42c7-b540-e3e8914f88d5" providerId="ADAL" clId="{9E7602D8-0431-4DEE-8506-074E8C9E0F44}" dt="2025-01-17T00:53:16.509" v="979" actId="167"/>
          <ac:picMkLst>
            <pc:docMk/>
            <pc:sldMk cId="3572516976" sldId="600"/>
            <ac:picMk id="4" creationId="{A62990CA-4F63-DC21-D2B9-CA0495C7D5D8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3152819346" sldId="60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152819346" sldId="601"/>
            <ac:spMk id="2" creationId="{7367E4BD-0220-1B15-4C1A-297E4FB60CFD}"/>
          </ac:spMkLst>
        </pc:spChg>
        <pc:picChg chg="add mod modCrop">
          <ac:chgData name="Kalina Jan (260259)" userId="a7e6ec75-d3ba-42c7-b540-e3e8914f88d5" providerId="ADAL" clId="{9E7602D8-0431-4DEE-8506-074E8C9E0F44}" dt="2025-01-17T00:55:46.173" v="1015" actId="12789"/>
          <ac:picMkLst>
            <pc:docMk/>
            <pc:sldMk cId="3152819346" sldId="601"/>
            <ac:picMk id="4" creationId="{A0F9EB13-353F-DFB0-3A46-684C274FAEBE}"/>
          </ac:picMkLst>
        </pc:picChg>
        <pc:picChg chg="add mod modCrop">
          <ac:chgData name="Kalina Jan (260259)" userId="a7e6ec75-d3ba-42c7-b540-e3e8914f88d5" providerId="ADAL" clId="{9E7602D8-0431-4DEE-8506-074E8C9E0F44}" dt="2025-01-17T00:55:30.327" v="1009" actId="1076"/>
          <ac:picMkLst>
            <pc:docMk/>
            <pc:sldMk cId="3152819346" sldId="601"/>
            <ac:picMk id="5" creationId="{BB8EC023-EEB7-657E-C40A-C093BEEA36BA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2215086734" sldId="60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215086734" sldId="602"/>
            <ac:spMk id="2" creationId="{EBE0301F-2F00-4F65-1CD4-39DFA8AAFBC4}"/>
          </ac:spMkLst>
        </pc:spChg>
        <pc:spChg chg="add mod">
          <ac:chgData name="Kalina Jan (260259)" userId="a7e6ec75-d3ba-42c7-b540-e3e8914f88d5" providerId="ADAL" clId="{9E7602D8-0431-4DEE-8506-074E8C9E0F44}" dt="2025-01-17T00:59:07.386" v="1057" actId="1076"/>
          <ac:spMkLst>
            <pc:docMk/>
            <pc:sldMk cId="2215086734" sldId="602"/>
            <ac:spMk id="4" creationId="{D5DA5844-286C-B47B-F021-E38D15010971}"/>
          </ac:spMkLst>
        </pc:spChg>
        <pc:picChg chg="add mod">
          <ac:chgData name="Kalina Jan (260259)" userId="a7e6ec75-d3ba-42c7-b540-e3e8914f88d5" providerId="ADAL" clId="{9E7602D8-0431-4DEE-8506-074E8C9E0F44}" dt="2025-01-17T01:00:30.235" v="1118" actId="1038"/>
          <ac:picMkLst>
            <pc:docMk/>
            <pc:sldMk cId="2215086734" sldId="602"/>
            <ac:picMk id="6" creationId="{0F1CF7E9-31E3-B6F9-B63A-3D5E8CCF4B6F}"/>
          </ac:picMkLst>
        </pc:picChg>
        <pc:picChg chg="add mod">
          <ac:chgData name="Kalina Jan (260259)" userId="a7e6ec75-d3ba-42c7-b540-e3e8914f88d5" providerId="ADAL" clId="{9E7602D8-0431-4DEE-8506-074E8C9E0F44}" dt="2025-01-17T01:00:19.814" v="1079" actId="12788"/>
          <ac:picMkLst>
            <pc:docMk/>
            <pc:sldMk cId="2215086734" sldId="602"/>
            <ac:picMk id="8" creationId="{706106E4-648D-F974-D94B-ABB6B1C77F76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2112883485" sldId="60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112883485" sldId="603"/>
            <ac:spMk id="2" creationId="{2F49BDAD-9DAA-CBAD-3E8A-AC964F358994}"/>
          </ac:spMkLst>
        </pc:spChg>
        <pc:spChg chg="mod">
          <ac:chgData name="Kalina Jan (260259)" userId="a7e6ec75-d3ba-42c7-b540-e3e8914f88d5" providerId="ADAL" clId="{9E7602D8-0431-4DEE-8506-074E8C9E0F44}" dt="2025-01-17T00:59:04.312" v="1056" actId="1076"/>
          <ac:spMkLst>
            <pc:docMk/>
            <pc:sldMk cId="2112883485" sldId="603"/>
            <ac:spMk id="4" creationId="{BF2E30AF-19E2-A679-0B7B-56BFB379BF6F}"/>
          </ac:spMkLst>
        </pc:spChg>
        <pc:picChg chg="add mod">
          <ac:chgData name="Kalina Jan (260259)" userId="a7e6ec75-d3ba-42c7-b540-e3e8914f88d5" providerId="ADAL" clId="{9E7602D8-0431-4DEE-8506-074E8C9E0F44}" dt="2025-01-17T01:01:22.848" v="1132" actId="1036"/>
          <ac:picMkLst>
            <pc:docMk/>
            <pc:sldMk cId="2112883485" sldId="603"/>
            <ac:picMk id="5" creationId="{DF1FB182-9BBF-9FFD-D87D-3FAD14244B05}"/>
          </ac:picMkLst>
        </pc:picChg>
        <pc:picChg chg="del">
          <ac:chgData name="Kalina Jan (260259)" userId="a7e6ec75-d3ba-42c7-b540-e3e8914f88d5" providerId="ADAL" clId="{9E7602D8-0431-4DEE-8506-074E8C9E0F44}" dt="2025-01-17T00:57:32.696" v="1033" actId="478"/>
          <ac:picMkLst>
            <pc:docMk/>
            <pc:sldMk cId="2112883485" sldId="603"/>
            <ac:picMk id="6" creationId="{D4C7556B-10D2-1291-04B6-1B6AE8A6DE2E}"/>
          </ac:picMkLst>
        </pc:picChg>
        <pc:picChg chg="del">
          <ac:chgData name="Kalina Jan (260259)" userId="a7e6ec75-d3ba-42c7-b540-e3e8914f88d5" providerId="ADAL" clId="{9E7602D8-0431-4DEE-8506-074E8C9E0F44}" dt="2025-01-17T00:57:32.314" v="1032" actId="478"/>
          <ac:picMkLst>
            <pc:docMk/>
            <pc:sldMk cId="2112883485" sldId="603"/>
            <ac:picMk id="8" creationId="{D9CEAA13-0172-5CEE-66BC-A03AFFEF8760}"/>
          </ac:picMkLst>
        </pc:picChg>
        <pc:picChg chg="add mod">
          <ac:chgData name="Kalina Jan (260259)" userId="a7e6ec75-d3ba-42c7-b540-e3e8914f88d5" providerId="ADAL" clId="{9E7602D8-0431-4DEE-8506-074E8C9E0F44}" dt="2025-01-17T01:01:13.167" v="1130" actId="12788"/>
          <ac:picMkLst>
            <pc:docMk/>
            <pc:sldMk cId="2112883485" sldId="603"/>
            <ac:picMk id="9" creationId="{70CED7ED-51E3-4314-F254-4242CC47CC37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445405655" sldId="604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45405655" sldId="604"/>
            <ac:spMk id="2" creationId="{6C99001F-2ADB-2B4E-A788-D949D5A80593}"/>
          </ac:spMkLst>
        </pc:spChg>
        <pc:spChg chg="mod">
          <ac:chgData name="Kalina Jan (260259)" userId="a7e6ec75-d3ba-42c7-b540-e3e8914f88d5" providerId="ADAL" clId="{9E7602D8-0431-4DEE-8506-074E8C9E0F44}" dt="2025-01-17T00:59:13.257" v="1059" actId="1076"/>
          <ac:spMkLst>
            <pc:docMk/>
            <pc:sldMk cId="445405655" sldId="604"/>
            <ac:spMk id="4" creationId="{1482DA5D-531B-32DA-5333-E0BD69F8307B}"/>
          </ac:spMkLst>
        </pc:spChg>
        <pc:picChg chg="add mod">
          <ac:chgData name="Kalina Jan (260259)" userId="a7e6ec75-d3ba-42c7-b540-e3e8914f88d5" providerId="ADAL" clId="{9E7602D8-0431-4DEE-8506-074E8C9E0F44}" dt="2025-01-17T01:01:38.318" v="1135" actId="1076"/>
          <ac:picMkLst>
            <pc:docMk/>
            <pc:sldMk cId="445405655" sldId="604"/>
            <ac:picMk id="5" creationId="{BFEB1C9D-ABF5-2B3E-BD07-12B83D4CDA1F}"/>
          </ac:picMkLst>
        </pc:picChg>
        <pc:picChg chg="del">
          <ac:chgData name="Kalina Jan (260259)" userId="a7e6ec75-d3ba-42c7-b540-e3e8914f88d5" providerId="ADAL" clId="{9E7602D8-0431-4DEE-8506-074E8C9E0F44}" dt="2025-01-17T00:57:27.483" v="1029" actId="478"/>
          <ac:picMkLst>
            <pc:docMk/>
            <pc:sldMk cId="445405655" sldId="604"/>
            <ac:picMk id="6" creationId="{6C20A602-F935-6461-8F1C-2584D7AA1804}"/>
          </ac:picMkLst>
        </pc:picChg>
        <pc:picChg chg="del">
          <ac:chgData name="Kalina Jan (260259)" userId="a7e6ec75-d3ba-42c7-b540-e3e8914f88d5" providerId="ADAL" clId="{9E7602D8-0431-4DEE-8506-074E8C9E0F44}" dt="2025-01-17T00:57:27.047" v="1028" actId="478"/>
          <ac:picMkLst>
            <pc:docMk/>
            <pc:sldMk cId="445405655" sldId="604"/>
            <ac:picMk id="8" creationId="{B02FFEB5-CBAD-F96F-D429-B96D2C88E8FA}"/>
          </ac:picMkLst>
        </pc:picChg>
        <pc:picChg chg="add mod">
          <ac:chgData name="Kalina Jan (260259)" userId="a7e6ec75-d3ba-42c7-b540-e3e8914f88d5" providerId="ADAL" clId="{9E7602D8-0431-4DEE-8506-074E8C9E0F44}" dt="2025-01-17T01:01:31.698" v="1134" actId="12788"/>
          <ac:picMkLst>
            <pc:docMk/>
            <pc:sldMk cId="445405655" sldId="604"/>
            <ac:picMk id="9" creationId="{0F450DA0-EAC6-FDC7-8250-9AE5F8F0B5CA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1784807140" sldId="605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784807140" sldId="605"/>
            <ac:spMk id="2" creationId="{61B46FAA-2B44-291A-D9D2-4DC9ED3201D6}"/>
          </ac:spMkLst>
        </pc:spChg>
        <pc:spChg chg="mod">
          <ac:chgData name="Kalina Jan (260259)" userId="a7e6ec75-d3ba-42c7-b540-e3e8914f88d5" providerId="ADAL" clId="{9E7602D8-0431-4DEE-8506-074E8C9E0F44}" dt="2025-01-17T00:59:25.641" v="1063" actId="1076"/>
          <ac:spMkLst>
            <pc:docMk/>
            <pc:sldMk cId="1784807140" sldId="605"/>
            <ac:spMk id="4" creationId="{FD86851A-3C8A-5E29-E384-278CDCB40E97}"/>
          </ac:spMkLst>
        </pc:spChg>
        <pc:picChg chg="add mod">
          <ac:chgData name="Kalina Jan (260259)" userId="a7e6ec75-d3ba-42c7-b540-e3e8914f88d5" providerId="ADAL" clId="{9E7602D8-0431-4DEE-8506-074E8C9E0F44}" dt="2025-01-17T01:01:50.599" v="1138" actId="1076"/>
          <ac:picMkLst>
            <pc:docMk/>
            <pc:sldMk cId="1784807140" sldId="605"/>
            <ac:picMk id="5" creationId="{C1081535-A28B-5ABE-8A1D-A61E2D877A20}"/>
          </ac:picMkLst>
        </pc:picChg>
        <pc:picChg chg="del">
          <ac:chgData name="Kalina Jan (260259)" userId="a7e6ec75-d3ba-42c7-b540-e3e8914f88d5" providerId="ADAL" clId="{9E7602D8-0431-4DEE-8506-074E8C9E0F44}" dt="2025-01-17T00:57:28.854" v="1031" actId="478"/>
          <ac:picMkLst>
            <pc:docMk/>
            <pc:sldMk cId="1784807140" sldId="605"/>
            <ac:picMk id="6" creationId="{64FC7391-EFE6-9E7E-0623-0FFD38A3E289}"/>
          </ac:picMkLst>
        </pc:picChg>
        <pc:picChg chg="del">
          <ac:chgData name="Kalina Jan (260259)" userId="a7e6ec75-d3ba-42c7-b540-e3e8914f88d5" providerId="ADAL" clId="{9E7602D8-0431-4DEE-8506-074E8C9E0F44}" dt="2025-01-17T00:57:28.449" v="1030" actId="478"/>
          <ac:picMkLst>
            <pc:docMk/>
            <pc:sldMk cId="1784807140" sldId="605"/>
            <ac:picMk id="8" creationId="{81A27339-0D1C-2D99-23B4-0F02215CFED7}"/>
          </ac:picMkLst>
        </pc:picChg>
        <pc:picChg chg="add mod">
          <ac:chgData name="Kalina Jan (260259)" userId="a7e6ec75-d3ba-42c7-b540-e3e8914f88d5" providerId="ADAL" clId="{9E7602D8-0431-4DEE-8506-074E8C9E0F44}" dt="2025-01-17T01:01:44.379" v="1137" actId="12788"/>
          <ac:picMkLst>
            <pc:docMk/>
            <pc:sldMk cId="1784807140" sldId="605"/>
            <ac:picMk id="9" creationId="{6EE729CA-1888-C8A9-F18F-2F776AE65DBC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2913213508" sldId="606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913213508" sldId="606"/>
            <ac:spMk id="2" creationId="{D13BADCD-FD1D-C784-5ACC-6B62C92CB03C}"/>
          </ac:spMkLst>
        </pc:spChg>
        <pc:spChg chg="mod">
          <ac:chgData name="Kalina Jan (260259)" userId="a7e6ec75-d3ba-42c7-b540-e3e8914f88d5" providerId="ADAL" clId="{9E7602D8-0431-4DEE-8506-074E8C9E0F44}" dt="2025-01-17T01:02:09.344" v="1152" actId="20577"/>
          <ac:spMkLst>
            <pc:docMk/>
            <pc:sldMk cId="2913213508" sldId="606"/>
            <ac:spMk id="4" creationId="{9AB6CD8C-223C-AA03-C527-1B79B129B640}"/>
          </ac:spMkLst>
        </pc:spChg>
        <pc:picChg chg="del">
          <ac:chgData name="Kalina Jan (260259)" userId="a7e6ec75-d3ba-42c7-b540-e3e8914f88d5" providerId="ADAL" clId="{9E7602D8-0431-4DEE-8506-074E8C9E0F44}" dt="2025-01-17T01:02:04.330" v="1145" actId="478"/>
          <ac:picMkLst>
            <pc:docMk/>
            <pc:sldMk cId="2913213508" sldId="606"/>
            <ac:picMk id="5" creationId="{3850896E-480E-DD42-2E80-99CE45D986AC}"/>
          </ac:picMkLst>
        </pc:picChg>
        <pc:picChg chg="add mod">
          <ac:chgData name="Kalina Jan (260259)" userId="a7e6ec75-d3ba-42c7-b540-e3e8914f88d5" providerId="ADAL" clId="{9E7602D8-0431-4DEE-8506-074E8C9E0F44}" dt="2025-01-17T01:03:13.622" v="1181" actId="1035"/>
          <ac:picMkLst>
            <pc:docMk/>
            <pc:sldMk cId="2913213508" sldId="606"/>
            <ac:picMk id="6" creationId="{C77D518C-AD35-EAFC-3540-75930A9F58DA}"/>
          </ac:picMkLst>
        </pc:picChg>
        <pc:picChg chg="add mod ord">
          <ac:chgData name="Kalina Jan (260259)" userId="a7e6ec75-d3ba-42c7-b540-e3e8914f88d5" providerId="ADAL" clId="{9E7602D8-0431-4DEE-8506-074E8C9E0F44}" dt="2025-01-17T01:15:06.096" v="1396" actId="167"/>
          <ac:picMkLst>
            <pc:docMk/>
            <pc:sldMk cId="2913213508" sldId="606"/>
            <ac:picMk id="8" creationId="{09B833C3-0165-3B8B-C34B-1B7A9DD37D6A}"/>
          </ac:picMkLst>
        </pc:picChg>
        <pc:picChg chg="del mod">
          <ac:chgData name="Kalina Jan (260259)" userId="a7e6ec75-d3ba-42c7-b540-e3e8914f88d5" providerId="ADAL" clId="{9E7602D8-0431-4DEE-8506-074E8C9E0F44}" dt="2025-01-17T01:02:03.795" v="1144" actId="478"/>
          <ac:picMkLst>
            <pc:docMk/>
            <pc:sldMk cId="2913213508" sldId="606"/>
            <ac:picMk id="9" creationId="{F07D8E1A-45CE-7B04-79F6-4472D73D7B77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4126276111" sldId="607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4126276111" sldId="607"/>
            <ac:spMk id="2" creationId="{ADD4762A-6858-9F50-A8B8-3F736DE793CC}"/>
          </ac:spMkLst>
        </pc:spChg>
        <pc:spChg chg="mod">
          <ac:chgData name="Kalina Jan (260259)" userId="a7e6ec75-d3ba-42c7-b540-e3e8914f88d5" providerId="ADAL" clId="{9E7602D8-0431-4DEE-8506-074E8C9E0F44}" dt="2025-01-17T01:02:13.190" v="1160" actId="20577"/>
          <ac:spMkLst>
            <pc:docMk/>
            <pc:sldMk cId="4126276111" sldId="607"/>
            <ac:spMk id="4" creationId="{85483EC3-6169-187A-AFE4-493CC27224C0}"/>
          </ac:spMkLst>
        </pc:spChg>
        <pc:picChg chg="del">
          <ac:chgData name="Kalina Jan (260259)" userId="a7e6ec75-d3ba-42c7-b540-e3e8914f88d5" providerId="ADAL" clId="{9E7602D8-0431-4DEE-8506-074E8C9E0F44}" dt="2025-01-17T01:02:02.670" v="1142" actId="478"/>
          <ac:picMkLst>
            <pc:docMk/>
            <pc:sldMk cId="4126276111" sldId="607"/>
            <ac:picMk id="5" creationId="{D18C884E-F18B-A53A-C9DE-27E9EB0FB5D8}"/>
          </ac:picMkLst>
        </pc:picChg>
        <pc:picChg chg="add mod ord">
          <ac:chgData name="Kalina Jan (260259)" userId="a7e6ec75-d3ba-42c7-b540-e3e8914f88d5" providerId="ADAL" clId="{9E7602D8-0431-4DEE-8506-074E8C9E0F44}" dt="2025-01-17T01:15:03.368" v="1395" actId="167"/>
          <ac:picMkLst>
            <pc:docMk/>
            <pc:sldMk cId="4126276111" sldId="607"/>
            <ac:picMk id="6" creationId="{6361C142-F77A-C147-3024-791AD56DAEFE}"/>
          </ac:picMkLst>
        </pc:picChg>
        <pc:picChg chg="add mod">
          <ac:chgData name="Kalina Jan (260259)" userId="a7e6ec75-d3ba-42c7-b540-e3e8914f88d5" providerId="ADAL" clId="{9E7602D8-0431-4DEE-8506-074E8C9E0F44}" dt="2025-01-17T01:03:44.206" v="1197" actId="1035"/>
          <ac:picMkLst>
            <pc:docMk/>
            <pc:sldMk cId="4126276111" sldId="607"/>
            <ac:picMk id="7" creationId="{A6DCEF92-11B6-BEBB-4014-FBD9D1C5101B}"/>
          </ac:picMkLst>
        </pc:picChg>
        <pc:picChg chg="del">
          <ac:chgData name="Kalina Jan (260259)" userId="a7e6ec75-d3ba-42c7-b540-e3e8914f88d5" providerId="ADAL" clId="{9E7602D8-0431-4DEE-8506-074E8C9E0F44}" dt="2025-01-17T01:02:01.970" v="1141" actId="478"/>
          <ac:picMkLst>
            <pc:docMk/>
            <pc:sldMk cId="4126276111" sldId="607"/>
            <ac:picMk id="9" creationId="{B128DE1D-52F2-56F1-E36F-AC4E359A9CE6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3736530932" sldId="608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736530932" sldId="608"/>
            <ac:spMk id="2" creationId="{1CF29A95-BF6A-AD77-5FD9-11A6E5088746}"/>
          </ac:spMkLst>
        </pc:spChg>
        <pc:spChg chg="mod topLvl">
          <ac:chgData name="Kalina Jan (260259)" userId="a7e6ec75-d3ba-42c7-b540-e3e8914f88d5" providerId="ADAL" clId="{9E7602D8-0431-4DEE-8506-074E8C9E0F44}" dt="2025-01-17T01:08:37.743" v="1273" actId="1076"/>
          <ac:spMkLst>
            <pc:docMk/>
            <pc:sldMk cId="3736530932" sldId="608"/>
            <ac:spMk id="7" creationId="{BF66472F-5FEE-693B-F807-A0895A38C628}"/>
          </ac:spMkLst>
        </pc:spChg>
        <pc:spChg chg="del topLvl">
          <ac:chgData name="Kalina Jan (260259)" userId="a7e6ec75-d3ba-42c7-b540-e3e8914f88d5" providerId="ADAL" clId="{9E7602D8-0431-4DEE-8506-074E8C9E0F44}" dt="2025-01-17T01:08:07.177" v="1263" actId="478"/>
          <ac:spMkLst>
            <pc:docMk/>
            <pc:sldMk cId="3736530932" sldId="608"/>
            <ac:spMk id="11" creationId="{0A5023F3-32C3-39DC-2367-74883914A0B9}"/>
          </ac:spMkLst>
        </pc:spChg>
        <pc:grpChg chg="del">
          <ac:chgData name="Kalina Jan (260259)" userId="a7e6ec75-d3ba-42c7-b540-e3e8914f88d5" providerId="ADAL" clId="{9E7602D8-0431-4DEE-8506-074E8C9E0F44}" dt="2025-01-17T01:08:07.177" v="1263" actId="478"/>
          <ac:grpSpMkLst>
            <pc:docMk/>
            <pc:sldMk cId="3736530932" sldId="608"/>
            <ac:grpSpMk id="12" creationId="{ADB1F527-D2DE-DC9C-EDC1-39B031ADCC1F}"/>
          </ac:grpSpMkLst>
        </pc:grpChg>
        <pc:picChg chg="del">
          <ac:chgData name="Kalina Jan (260259)" userId="a7e6ec75-d3ba-42c7-b540-e3e8914f88d5" providerId="ADAL" clId="{9E7602D8-0431-4DEE-8506-074E8C9E0F44}" dt="2025-01-17T01:08:05.671" v="1262" actId="478"/>
          <ac:picMkLst>
            <pc:docMk/>
            <pc:sldMk cId="3736530932" sldId="608"/>
            <ac:picMk id="4" creationId="{F91E2957-BB17-0420-28B2-FDDD7814E3DF}"/>
          </ac:picMkLst>
        </pc:picChg>
        <pc:picChg chg="add mod">
          <ac:chgData name="Kalina Jan (260259)" userId="a7e6ec75-d3ba-42c7-b540-e3e8914f88d5" providerId="ADAL" clId="{9E7602D8-0431-4DEE-8506-074E8C9E0F44}" dt="2025-01-17T01:08:32.345" v="1272" actId="12788"/>
          <ac:picMkLst>
            <pc:docMk/>
            <pc:sldMk cId="3736530932" sldId="608"/>
            <ac:picMk id="5" creationId="{82856BF9-E06D-5558-1E38-89CE92AC9C0A}"/>
          </ac:picMkLst>
        </pc:picChg>
        <pc:picChg chg="del">
          <ac:chgData name="Kalina Jan (260259)" userId="a7e6ec75-d3ba-42c7-b540-e3e8914f88d5" providerId="ADAL" clId="{9E7602D8-0431-4DEE-8506-074E8C9E0F44}" dt="2025-01-17T01:08:04.481" v="1261" actId="478"/>
          <ac:picMkLst>
            <pc:docMk/>
            <pc:sldMk cId="3736530932" sldId="608"/>
            <ac:picMk id="8" creationId="{3A270252-7A55-9BD8-1ACD-339F293045A6}"/>
          </ac:picMkLst>
        </pc:picChg>
        <pc:picChg chg="add mod">
          <ac:chgData name="Kalina Jan (260259)" userId="a7e6ec75-d3ba-42c7-b540-e3e8914f88d5" providerId="ADAL" clId="{9E7602D8-0431-4DEE-8506-074E8C9E0F44}" dt="2025-01-17T01:08:28.135" v="1270" actId="12788"/>
          <ac:picMkLst>
            <pc:docMk/>
            <pc:sldMk cId="3736530932" sldId="608"/>
            <ac:picMk id="9" creationId="{B41663B1-90F2-3E8F-B003-0C39A677A780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562122689" sldId="609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562122689" sldId="609"/>
            <ac:spMk id="2" creationId="{E6AD3A41-44AE-DE5C-8CA1-A0780D2768FF}"/>
          </ac:spMkLst>
        </pc:spChg>
        <pc:spChg chg="add mod">
          <ac:chgData name="Kalina Jan (260259)" userId="a7e6ec75-d3ba-42c7-b540-e3e8914f88d5" providerId="ADAL" clId="{9E7602D8-0431-4DEE-8506-074E8C9E0F44}" dt="2025-01-17T01:07:47.181" v="1260" actId="1076"/>
          <ac:spMkLst>
            <pc:docMk/>
            <pc:sldMk cId="562122689" sldId="609"/>
            <ac:spMk id="5" creationId="{741531C8-6CF6-A98E-D148-7A4088086214}"/>
          </ac:spMkLst>
        </pc:spChg>
        <pc:picChg chg="add mod ord">
          <ac:chgData name="Kalina Jan (260259)" userId="a7e6ec75-d3ba-42c7-b540-e3e8914f88d5" providerId="ADAL" clId="{9E7602D8-0431-4DEE-8506-074E8C9E0F44}" dt="2025-01-17T01:14:15.383" v="1387" actId="167"/>
          <ac:picMkLst>
            <pc:docMk/>
            <pc:sldMk cId="562122689" sldId="609"/>
            <ac:picMk id="4" creationId="{03544F9F-BAAE-90E5-BF12-7D42AF894B52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2428914881" sldId="610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2428914881" sldId="610"/>
            <ac:spMk id="2" creationId="{8A666D26-4A3A-24F7-0508-D0DF3B544C02}"/>
          </ac:spMkLst>
        </pc:spChg>
        <pc:spChg chg="mod">
          <ac:chgData name="Kalina Jan (260259)" userId="a7e6ec75-d3ba-42c7-b540-e3e8914f88d5" providerId="ADAL" clId="{9E7602D8-0431-4DEE-8506-074E8C9E0F44}" dt="2025-01-17T01:08:54.744" v="1285" actId="20577"/>
          <ac:spMkLst>
            <pc:docMk/>
            <pc:sldMk cId="2428914881" sldId="610"/>
            <ac:spMk id="7" creationId="{A929C428-B5CB-3C71-D754-7884F21C4F3B}"/>
          </ac:spMkLst>
        </pc:spChg>
        <pc:picChg chg="add mod">
          <ac:chgData name="Kalina Jan (260259)" userId="a7e6ec75-d3ba-42c7-b540-e3e8914f88d5" providerId="ADAL" clId="{9E7602D8-0431-4DEE-8506-074E8C9E0F44}" dt="2025-01-17T01:09:08.785" v="1290" actId="12788"/>
          <ac:picMkLst>
            <pc:docMk/>
            <pc:sldMk cId="2428914881" sldId="610"/>
            <ac:picMk id="4" creationId="{395DE883-993F-5C61-C260-EC26950D72FC}"/>
          </ac:picMkLst>
        </pc:picChg>
        <pc:picChg chg="del">
          <ac:chgData name="Kalina Jan (260259)" userId="a7e6ec75-d3ba-42c7-b540-e3e8914f88d5" providerId="ADAL" clId="{9E7602D8-0431-4DEE-8506-074E8C9E0F44}" dt="2025-01-17T01:09:04.085" v="1288" actId="478"/>
          <ac:picMkLst>
            <pc:docMk/>
            <pc:sldMk cId="2428914881" sldId="610"/>
            <ac:picMk id="5" creationId="{FDC5E1CC-728D-3C8F-A6D3-8472B9FF2C32}"/>
          </ac:picMkLst>
        </pc:picChg>
        <pc:picChg chg="add mod">
          <ac:chgData name="Kalina Jan (260259)" userId="a7e6ec75-d3ba-42c7-b540-e3e8914f88d5" providerId="ADAL" clId="{9E7602D8-0431-4DEE-8506-074E8C9E0F44}" dt="2025-01-17T01:09:21.779" v="1296" actId="12788"/>
          <ac:picMkLst>
            <pc:docMk/>
            <pc:sldMk cId="2428914881" sldId="610"/>
            <ac:picMk id="8" creationId="{5FB6E5EF-109D-0804-AF05-C7B1AA27700A}"/>
          </ac:picMkLst>
        </pc:picChg>
        <pc:picChg chg="del">
          <ac:chgData name="Kalina Jan (260259)" userId="a7e6ec75-d3ba-42c7-b540-e3e8914f88d5" providerId="ADAL" clId="{9E7602D8-0431-4DEE-8506-074E8C9E0F44}" dt="2025-01-17T01:09:10.385" v="1291" actId="478"/>
          <ac:picMkLst>
            <pc:docMk/>
            <pc:sldMk cId="2428914881" sldId="610"/>
            <ac:picMk id="9" creationId="{5CCD73B2-6AE6-A040-2453-75BCE3E9134E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847308167" sldId="611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847308167" sldId="611"/>
            <ac:spMk id="2" creationId="{E4D27F8D-5CDB-4BA9-9C17-50DEDE43A882}"/>
          </ac:spMkLst>
        </pc:spChg>
        <pc:spChg chg="mod">
          <ac:chgData name="Kalina Jan (260259)" userId="a7e6ec75-d3ba-42c7-b540-e3e8914f88d5" providerId="ADAL" clId="{9E7602D8-0431-4DEE-8506-074E8C9E0F44}" dt="2025-01-17T01:09:41.457" v="1305" actId="20577"/>
          <ac:spMkLst>
            <pc:docMk/>
            <pc:sldMk cId="847308167" sldId="611"/>
            <ac:spMk id="7" creationId="{A146566F-ED2C-DC56-E6BD-536C5C1A052E}"/>
          </ac:spMkLst>
        </pc:spChg>
        <pc:picChg chg="add mod">
          <ac:chgData name="Kalina Jan (260259)" userId="a7e6ec75-d3ba-42c7-b540-e3e8914f88d5" providerId="ADAL" clId="{9E7602D8-0431-4DEE-8506-074E8C9E0F44}" dt="2025-01-17T01:10:55.349" v="1319" actId="12788"/>
          <ac:picMkLst>
            <pc:docMk/>
            <pc:sldMk cId="847308167" sldId="611"/>
            <ac:picMk id="4" creationId="{00558BC1-57AC-94BD-B908-918070135153}"/>
          </ac:picMkLst>
        </pc:picChg>
        <pc:picChg chg="del">
          <ac:chgData name="Kalina Jan (260259)" userId="a7e6ec75-d3ba-42c7-b540-e3e8914f88d5" providerId="ADAL" clId="{9E7602D8-0431-4DEE-8506-074E8C9E0F44}" dt="2025-01-17T01:09:43.557" v="1306" actId="478"/>
          <ac:picMkLst>
            <pc:docMk/>
            <pc:sldMk cId="847308167" sldId="611"/>
            <ac:picMk id="5" creationId="{F1E82E8B-CA21-FEDE-A0A2-CF26ACABCDC5}"/>
          </ac:picMkLst>
        </pc:picChg>
        <pc:picChg chg="add mod">
          <ac:chgData name="Kalina Jan (260259)" userId="a7e6ec75-d3ba-42c7-b540-e3e8914f88d5" providerId="ADAL" clId="{9E7602D8-0431-4DEE-8506-074E8C9E0F44}" dt="2025-01-17T01:10:52.081" v="1317" actId="12788"/>
          <ac:picMkLst>
            <pc:docMk/>
            <pc:sldMk cId="847308167" sldId="611"/>
            <ac:picMk id="8" creationId="{100E0BF2-BE7E-04AC-177A-2D341B73377A}"/>
          </ac:picMkLst>
        </pc:picChg>
        <pc:picChg chg="del">
          <ac:chgData name="Kalina Jan (260259)" userId="a7e6ec75-d3ba-42c7-b540-e3e8914f88d5" providerId="ADAL" clId="{9E7602D8-0431-4DEE-8506-074E8C9E0F44}" dt="2025-01-17T01:10:35.570" v="1310" actId="478"/>
          <ac:picMkLst>
            <pc:docMk/>
            <pc:sldMk cId="847308167" sldId="611"/>
            <ac:picMk id="9" creationId="{71CD6566-4CC5-9499-DC3C-44D91FE191BC}"/>
          </ac:picMkLst>
        </pc:picChg>
      </pc:sldChg>
      <pc:sldChg chg="addSp delSp modSp add mod">
        <pc:chgData name="Kalina Jan (260259)" userId="a7e6ec75-d3ba-42c7-b540-e3e8914f88d5" providerId="ADAL" clId="{9E7602D8-0431-4DEE-8506-074E8C9E0F44}" dt="2025-01-17T01:16:17.526" v="1402"/>
        <pc:sldMkLst>
          <pc:docMk/>
          <pc:sldMk cId="3137939882" sldId="612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3137939882" sldId="612"/>
            <ac:spMk id="2" creationId="{78FC01FA-95F1-213D-FDD3-3C56C0946ADD}"/>
          </ac:spMkLst>
        </pc:spChg>
        <pc:spChg chg="mod">
          <ac:chgData name="Kalina Jan (260259)" userId="a7e6ec75-d3ba-42c7-b540-e3e8914f88d5" providerId="ADAL" clId="{9E7602D8-0431-4DEE-8506-074E8C9E0F44}" dt="2025-01-17T01:12:10.812" v="1352" actId="207"/>
          <ac:spMkLst>
            <pc:docMk/>
            <pc:sldMk cId="3137939882" sldId="612"/>
            <ac:spMk id="7" creationId="{8E537C86-CBCB-3450-D58E-E4D3E82FDCDE}"/>
          </ac:spMkLst>
        </pc:spChg>
        <pc:picChg chg="del">
          <ac:chgData name="Kalina Jan (260259)" userId="a7e6ec75-d3ba-42c7-b540-e3e8914f88d5" providerId="ADAL" clId="{9E7602D8-0431-4DEE-8506-074E8C9E0F44}" dt="2025-01-17T01:11:36.804" v="1344" actId="478"/>
          <ac:picMkLst>
            <pc:docMk/>
            <pc:sldMk cId="3137939882" sldId="612"/>
            <ac:picMk id="4" creationId="{4364E858-4B06-D97C-7CD2-006C5725A903}"/>
          </ac:picMkLst>
        </pc:picChg>
        <pc:picChg chg="add mod">
          <ac:chgData name="Kalina Jan (260259)" userId="a7e6ec75-d3ba-42c7-b540-e3e8914f88d5" providerId="ADAL" clId="{9E7602D8-0431-4DEE-8506-074E8C9E0F44}" dt="2025-01-17T01:12:31.427" v="1357" actId="12788"/>
          <ac:picMkLst>
            <pc:docMk/>
            <pc:sldMk cId="3137939882" sldId="612"/>
            <ac:picMk id="5" creationId="{CF59D5B9-3465-C84B-C396-B584EC6EB2C9}"/>
          </ac:picMkLst>
        </pc:picChg>
        <pc:picChg chg="del">
          <ac:chgData name="Kalina Jan (260259)" userId="a7e6ec75-d3ba-42c7-b540-e3e8914f88d5" providerId="ADAL" clId="{9E7602D8-0431-4DEE-8506-074E8C9E0F44}" dt="2025-01-17T01:11:37.514" v="1345" actId="478"/>
          <ac:picMkLst>
            <pc:docMk/>
            <pc:sldMk cId="3137939882" sldId="612"/>
            <ac:picMk id="8" creationId="{0162E72F-1451-9339-EADB-B61151E39945}"/>
          </ac:picMkLst>
        </pc:picChg>
        <pc:picChg chg="add mod">
          <ac:chgData name="Kalina Jan (260259)" userId="a7e6ec75-d3ba-42c7-b540-e3e8914f88d5" providerId="ADAL" clId="{9E7602D8-0431-4DEE-8506-074E8C9E0F44}" dt="2025-01-17T01:12:29.396" v="1356" actId="12788"/>
          <ac:picMkLst>
            <pc:docMk/>
            <pc:sldMk cId="3137939882" sldId="612"/>
            <ac:picMk id="9" creationId="{6FAF9DA0-4EE7-E555-06A4-1F4C19308A5E}"/>
          </ac:picMkLst>
        </pc:picChg>
      </pc:sldChg>
      <pc:sldChg chg="addSp modSp new mod">
        <pc:chgData name="Kalina Jan (260259)" userId="a7e6ec75-d3ba-42c7-b540-e3e8914f88d5" providerId="ADAL" clId="{9E7602D8-0431-4DEE-8506-074E8C9E0F44}" dt="2025-01-17T01:16:17.526" v="1402"/>
        <pc:sldMkLst>
          <pc:docMk/>
          <pc:sldMk cId="1497854631" sldId="613"/>
        </pc:sld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k cId="1497854631" sldId="613"/>
            <ac:spMk id="2" creationId="{DDD58517-DDF0-0554-F269-F241341C72E6}"/>
          </ac:spMkLst>
        </pc:spChg>
        <pc:spChg chg="add mod">
          <ac:chgData name="Kalina Jan (260259)" userId="a7e6ec75-d3ba-42c7-b540-e3e8914f88d5" providerId="ADAL" clId="{9E7602D8-0431-4DEE-8506-074E8C9E0F44}" dt="2025-01-17T01:13:01.499" v="1379" actId="20577"/>
          <ac:spMkLst>
            <pc:docMk/>
            <pc:sldMk cId="1497854631" sldId="613"/>
            <ac:spMk id="5" creationId="{3500CEA6-D5C0-796D-ADB1-0DA9324949C5}"/>
          </ac:spMkLst>
        </pc:spChg>
        <pc:picChg chg="add mod ord">
          <ac:chgData name="Kalina Jan (260259)" userId="a7e6ec75-d3ba-42c7-b540-e3e8914f88d5" providerId="ADAL" clId="{9E7602D8-0431-4DEE-8506-074E8C9E0F44}" dt="2025-01-17T01:14:07.099" v="1386" actId="167"/>
          <ac:picMkLst>
            <pc:docMk/>
            <pc:sldMk cId="1497854631" sldId="613"/>
            <ac:picMk id="4" creationId="{4A450FA6-0C10-B2CA-8CAF-3B9B51450371}"/>
          </ac:picMkLst>
        </pc:picChg>
      </pc:sldChg>
      <pc:sldMasterChg chg="modSp modSldLayout">
        <pc:chgData name="Kalina Jan (260259)" userId="a7e6ec75-d3ba-42c7-b540-e3e8914f88d5" providerId="ADAL" clId="{9E7602D8-0431-4DEE-8506-074E8C9E0F44}" dt="2025-01-17T01:16:17.526" v="1402"/>
        <pc:sldMasterMkLst>
          <pc:docMk/>
          <pc:sldMasterMk cId="697821008" sldId="2147483669"/>
        </pc:sldMaster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asterMk cId="697821008" sldId="2147483669"/>
            <ac:spMk id="7" creationId="{933BBFE0-9251-F851-072C-CAEABC79B895}"/>
          </ac:spMkLst>
        </pc:sp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2627971174" sldId="2147483670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2627971174" sldId="2147483670"/>
              <ac:spMk id="7" creationId="{7CFF4FB8-2DD6-F089-6ADE-650BEF6F7D96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1369816433" sldId="2147483671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1369816433" sldId="2147483671"/>
              <ac:spMk id="7" creationId="{A88435F7-1F1F-337D-7C23-0EE048117CE6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612491737" sldId="2147483672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612491737" sldId="2147483672"/>
              <ac:spMk id="7" creationId="{CD1A8233-6B35-49E0-F9E3-AA7529C34465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1211123496" sldId="2147483673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1211123496" sldId="2147483673"/>
              <ac:spMk id="8" creationId="{785B63E2-B05F-1BE6-E587-3D32E71B980F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925532168" sldId="2147483674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925532168" sldId="2147483674"/>
              <ac:spMk id="10" creationId="{4A54DF0E-D5D1-5CCF-04A5-860D460A1AA7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75855538" sldId="2147483675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75855538" sldId="2147483675"/>
              <ac:spMk id="6" creationId="{88F34A11-AEA0-63CF-C185-03971AEC0F48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2806755878" sldId="2147483676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2806755878" sldId="2147483676"/>
              <ac:spMk id="5" creationId="{050F7D6E-0C34-E1E5-FD69-732B38F5D1BC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3251507448" sldId="2147483677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3251507448" sldId="2147483677"/>
              <ac:spMk id="8" creationId="{C322E016-34D1-8146-87B2-AD07DDADC29A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3818297887" sldId="2147483678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3818297887" sldId="2147483678"/>
              <ac:spMk id="8" creationId="{09A70721-BDF7-F3CD-3A05-CD5EF867310E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2754294856" sldId="2147483679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2754294856" sldId="2147483679"/>
              <ac:spMk id="7" creationId="{11B1F2C3-DA91-4850-54A9-B64DE42394DB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697821008" sldId="2147483669"/>
            <pc:sldLayoutMk cId="3036344871" sldId="2147483680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697821008" sldId="2147483669"/>
              <pc:sldLayoutMk cId="3036344871" sldId="2147483680"/>
              <ac:spMk id="7" creationId="{B1263E35-1699-8B45-1F9E-0C88D52933F2}"/>
            </ac:spMkLst>
          </pc:spChg>
        </pc:sldLayoutChg>
      </pc:sldMasterChg>
      <pc:sldMasterChg chg="modSp modSldLayout">
        <pc:chgData name="Kalina Jan (260259)" userId="a7e6ec75-d3ba-42c7-b540-e3e8914f88d5" providerId="ADAL" clId="{9E7602D8-0431-4DEE-8506-074E8C9E0F44}" dt="2025-01-17T01:16:17.526" v="1402"/>
        <pc:sldMasterMkLst>
          <pc:docMk/>
          <pc:sldMasterMk cId="4121162576" sldId="2147483681"/>
        </pc:sldMasterMkLst>
        <pc:spChg chg="mod">
          <ac:chgData name="Kalina Jan (260259)" userId="a7e6ec75-d3ba-42c7-b540-e3e8914f88d5" providerId="ADAL" clId="{9E7602D8-0431-4DEE-8506-074E8C9E0F44}" dt="2025-01-17T01:16:17.526" v="1402"/>
          <ac:spMkLst>
            <pc:docMk/>
            <pc:sldMasterMk cId="4121162576" sldId="2147483681"/>
            <ac:spMk id="2" creationId="{2903B0F3-A1F8-B72D-939E-1B5F6C61F472}"/>
          </ac:spMkLst>
        </pc:sp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1109646334" sldId="2147483682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1109646334" sldId="2147483682"/>
              <ac:spMk id="7" creationId="{7D3E3C7E-AD6C-0FA0-0F25-FD63B7DC9E47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478754332" sldId="2147483683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478754332" sldId="2147483683"/>
              <ac:spMk id="7" creationId="{6E392A08-295C-1EAF-BA67-C2B8392C0962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220979806" sldId="2147483684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220979806" sldId="2147483684"/>
              <ac:spMk id="7" creationId="{2FA7E6BC-96CC-B60C-8DEE-CCA857542653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2411076478" sldId="2147483685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2411076478" sldId="2147483685"/>
              <ac:spMk id="8" creationId="{DDDDC598-0863-9066-B9BF-277C9DB3CD0D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3718456207" sldId="2147483686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3718456207" sldId="2147483686"/>
              <ac:spMk id="10" creationId="{8606F7C5-B567-B059-8FE6-EF934FD2C951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498370513" sldId="2147483687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498370513" sldId="2147483687"/>
              <ac:spMk id="6" creationId="{300F1B9E-2B5A-D05B-BA2A-8B0578DCDC07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2567737431" sldId="2147483688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2567737431" sldId="2147483688"/>
              <ac:spMk id="5" creationId="{0F4D2A0D-EC78-A618-A35D-3A79BBDDC64B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1642785736" sldId="2147483689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1642785736" sldId="2147483689"/>
              <ac:spMk id="8" creationId="{3EC29821-E433-3876-0E9C-FB41CF100377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36965102" sldId="2147483690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36965102" sldId="2147483690"/>
              <ac:spMk id="8" creationId="{095C75AC-FC1A-FA07-C3ED-36A038A96998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4005806103" sldId="2147483691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4005806103" sldId="2147483691"/>
              <ac:spMk id="7" creationId="{762024A5-9DF9-7501-3781-4C222026F4C0}"/>
            </ac:spMkLst>
          </pc:spChg>
        </pc:sldLayoutChg>
        <pc:sldLayoutChg chg="modSp">
          <pc:chgData name="Kalina Jan (260259)" userId="a7e6ec75-d3ba-42c7-b540-e3e8914f88d5" providerId="ADAL" clId="{9E7602D8-0431-4DEE-8506-074E8C9E0F44}" dt="2025-01-17T01:16:17.526" v="1402"/>
          <pc:sldLayoutMkLst>
            <pc:docMk/>
            <pc:sldMasterMk cId="4121162576" sldId="2147483681"/>
            <pc:sldLayoutMk cId="1892430754" sldId="2147483692"/>
          </pc:sldLayoutMkLst>
          <pc:spChg chg="mod">
            <ac:chgData name="Kalina Jan (260259)" userId="a7e6ec75-d3ba-42c7-b540-e3e8914f88d5" providerId="ADAL" clId="{9E7602D8-0431-4DEE-8506-074E8C9E0F44}" dt="2025-01-17T01:16:17.526" v="1402"/>
            <ac:spMkLst>
              <pc:docMk/>
              <pc:sldMasterMk cId="4121162576" sldId="2147483681"/>
              <pc:sldLayoutMk cId="1892430754" sldId="2147483692"/>
              <ac:spMk id="7" creationId="{FDE00AAF-7FEC-53D5-B4A1-745FCD3FE3B6}"/>
            </ac:spMkLst>
          </pc:spChg>
        </pc:sldLayoutChg>
      </pc:sldMasterChg>
    </pc:docChg>
  </pc:docChgLst>
  <pc:docChgLst>
    <pc:chgData name="Kalina Jan (260259)" userId="a7e6ec75-d3ba-42c7-b540-e3e8914f88d5" providerId="ADAL" clId="{42BB3236-0C81-45C5-A4E3-B42AEC73F506}"/>
    <pc:docChg chg="undo custSel addSld delSld modSld">
      <pc:chgData name="Kalina Jan (260259)" userId="a7e6ec75-d3ba-42c7-b540-e3e8914f88d5" providerId="ADAL" clId="{42BB3236-0C81-45C5-A4E3-B42AEC73F506}" dt="2024-12-23T00:16:39.192" v="472" actId="20577"/>
      <pc:docMkLst>
        <pc:docMk/>
      </pc:docMkLst>
      <pc:sldChg chg="modSp add mod">
        <pc:chgData name="Kalina Jan (260259)" userId="a7e6ec75-d3ba-42c7-b540-e3e8914f88d5" providerId="ADAL" clId="{42BB3236-0C81-45C5-A4E3-B42AEC73F506}" dt="2024-12-22T23:53:30.058" v="105" actId="20577"/>
        <pc:sldMkLst>
          <pc:docMk/>
          <pc:sldMk cId="1715337502" sldId="256"/>
        </pc:sldMkLst>
        <pc:spChg chg="mod">
          <ac:chgData name="Kalina Jan (260259)" userId="a7e6ec75-d3ba-42c7-b540-e3e8914f88d5" providerId="ADAL" clId="{42BB3236-0C81-45C5-A4E3-B42AEC73F506}" dt="2024-12-22T23:52:49.755" v="41" actId="20577"/>
          <ac:spMkLst>
            <pc:docMk/>
            <pc:sldMk cId="1715337502" sldId="25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42BB3236-0C81-45C5-A4E3-B42AEC73F506}" dt="2024-12-22T23:53:30.058" v="105" actId="20577"/>
          <ac:spMkLst>
            <pc:docMk/>
            <pc:sldMk cId="1715337502" sldId="25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2BB3236-0C81-45C5-A4E3-B42AEC73F506}" dt="2024-12-22T23:53:14.774" v="88" actId="20577"/>
          <ac:spMkLst>
            <pc:docMk/>
            <pc:sldMk cId="1715337502" sldId="256"/>
            <ac:spMk id="5" creationId="{C84FCD9C-E01E-EE09-2040-877B47527C4A}"/>
          </ac:spMkLst>
        </pc:spChg>
        <pc:spChg chg="mod">
          <ac:chgData name="Kalina Jan (260259)" userId="a7e6ec75-d3ba-42c7-b540-e3e8914f88d5" providerId="ADAL" clId="{42BB3236-0C81-45C5-A4E3-B42AEC73F506}" dt="2024-12-22T23:52:57.661" v="43" actId="20577"/>
          <ac:spMkLst>
            <pc:docMk/>
            <pc:sldMk cId="1715337502" sldId="256"/>
            <ac:spMk id="6" creationId="{9E0ED99E-939F-1CB4-F716-49B140D46207}"/>
          </ac:spMkLst>
        </pc:spChg>
      </pc:sldChg>
      <pc:sldChg chg="del">
        <pc:chgData name="Kalina Jan (260259)" userId="a7e6ec75-d3ba-42c7-b540-e3e8914f88d5" providerId="ADAL" clId="{42BB3236-0C81-45C5-A4E3-B42AEC73F506}" dt="2024-12-22T23:53:39.660" v="106" actId="47"/>
        <pc:sldMkLst>
          <pc:docMk/>
          <pc:sldMk cId="0" sldId="260"/>
        </pc:sldMkLst>
      </pc:sldChg>
      <pc:sldChg chg="modSp mod">
        <pc:chgData name="Kalina Jan (260259)" userId="a7e6ec75-d3ba-42c7-b540-e3e8914f88d5" providerId="ADAL" clId="{42BB3236-0C81-45C5-A4E3-B42AEC73F506}" dt="2024-12-23T00:04:52.248" v="326" actId="20577"/>
        <pc:sldMkLst>
          <pc:docMk/>
          <pc:sldMk cId="0" sldId="468"/>
        </pc:sldMkLst>
        <pc:spChg chg="mod">
          <ac:chgData name="Kalina Jan (260259)" userId="a7e6ec75-d3ba-42c7-b540-e3e8914f88d5" providerId="ADAL" clId="{42BB3236-0C81-45C5-A4E3-B42AEC73F506}" dt="2024-12-23T00:01:32.307" v="240" actId="1035"/>
          <ac:spMkLst>
            <pc:docMk/>
            <pc:sldMk cId="0" sldId="468"/>
            <ac:spMk id="84994" creationId="{00000000-0000-0000-0000-000000000000}"/>
          </ac:spMkLst>
        </pc:spChg>
        <pc:spChg chg="mod">
          <ac:chgData name="Kalina Jan (260259)" userId="a7e6ec75-d3ba-42c7-b540-e3e8914f88d5" providerId="ADAL" clId="{42BB3236-0C81-45C5-A4E3-B42AEC73F506}" dt="2024-12-23T00:04:52.248" v="326" actId="20577"/>
          <ac:spMkLst>
            <pc:docMk/>
            <pc:sldMk cId="0" sldId="468"/>
            <ac:spMk id="84995" creationId="{00000000-0000-0000-0000-000000000000}"/>
          </ac:spMkLst>
        </pc:spChg>
      </pc:sldChg>
      <pc:sldChg chg="modSp mod setBg">
        <pc:chgData name="Kalina Jan (260259)" userId="a7e6ec75-d3ba-42c7-b540-e3e8914f88d5" providerId="ADAL" clId="{42BB3236-0C81-45C5-A4E3-B42AEC73F506}" dt="2024-12-22T23:55:38.577" v="120" actId="20577"/>
        <pc:sldMkLst>
          <pc:docMk/>
          <pc:sldMk cId="2380334874" sldId="473"/>
        </pc:sldMkLst>
        <pc:spChg chg="mod">
          <ac:chgData name="Kalina Jan (260259)" userId="a7e6ec75-d3ba-42c7-b540-e3e8914f88d5" providerId="ADAL" clId="{42BB3236-0C81-45C5-A4E3-B42AEC73F506}" dt="2024-12-22T23:55:38.577" v="120" actId="20577"/>
          <ac:spMkLst>
            <pc:docMk/>
            <pc:sldMk cId="2380334874" sldId="473"/>
            <ac:spMk id="15363" creationId="{00000000-0000-0000-0000-000000000000}"/>
          </ac:spMkLst>
        </pc:spChg>
        <pc:spChg chg="mod">
          <ac:chgData name="Kalina Jan (260259)" userId="a7e6ec75-d3ba-42c7-b540-e3e8914f88d5" providerId="ADAL" clId="{42BB3236-0C81-45C5-A4E3-B42AEC73F506}" dt="2024-12-22T23:53:50.394" v="112" actId="207"/>
          <ac:spMkLst>
            <pc:docMk/>
            <pc:sldMk cId="2380334874" sldId="473"/>
            <ac:spMk id="16386" creationId="{00000000-0000-0000-0000-000000000000}"/>
          </ac:spMkLst>
        </pc:spChg>
      </pc:sldChg>
      <pc:sldChg chg="modSp mod">
        <pc:chgData name="Kalina Jan (260259)" userId="a7e6ec75-d3ba-42c7-b540-e3e8914f88d5" providerId="ADAL" clId="{42BB3236-0C81-45C5-A4E3-B42AEC73F506}" dt="2024-12-23T00:16:39.192" v="472" actId="20577"/>
        <pc:sldMkLst>
          <pc:docMk/>
          <pc:sldMk cId="2216675892" sldId="508"/>
        </pc:sldMkLst>
        <pc:spChg chg="mod">
          <ac:chgData name="Kalina Jan (260259)" userId="a7e6ec75-d3ba-42c7-b540-e3e8914f88d5" providerId="ADAL" clId="{42BB3236-0C81-45C5-A4E3-B42AEC73F506}" dt="2024-12-23T00:16:39.192" v="472" actId="20577"/>
          <ac:spMkLst>
            <pc:docMk/>
            <pc:sldMk cId="2216675892" sldId="508"/>
            <ac:spMk id="2" creationId="{00000000-0000-0000-0000-000000000000}"/>
          </ac:spMkLst>
        </pc:spChg>
      </pc:sldChg>
      <pc:sldChg chg="del">
        <pc:chgData name="Kalina Jan (260259)" userId="a7e6ec75-d3ba-42c7-b540-e3e8914f88d5" providerId="ADAL" clId="{42BB3236-0C81-45C5-A4E3-B42AEC73F506}" dt="2024-12-22T23:56:27.068" v="135" actId="47"/>
        <pc:sldMkLst>
          <pc:docMk/>
          <pc:sldMk cId="4043360209" sldId="513"/>
        </pc:sldMkLst>
      </pc:sldChg>
      <pc:sldChg chg="del">
        <pc:chgData name="Kalina Jan (260259)" userId="a7e6ec75-d3ba-42c7-b540-e3e8914f88d5" providerId="ADAL" clId="{42BB3236-0C81-45C5-A4E3-B42AEC73F506}" dt="2024-12-22T23:56:01.107" v="122" actId="47"/>
        <pc:sldMkLst>
          <pc:docMk/>
          <pc:sldMk cId="1529693403" sldId="515"/>
        </pc:sldMkLst>
      </pc:sldChg>
      <pc:sldChg chg="del">
        <pc:chgData name="Kalina Jan (260259)" userId="a7e6ec75-d3ba-42c7-b540-e3e8914f88d5" providerId="ADAL" clId="{42BB3236-0C81-45C5-A4E3-B42AEC73F506}" dt="2024-12-22T23:56:53.813" v="145" actId="47"/>
        <pc:sldMkLst>
          <pc:docMk/>
          <pc:sldMk cId="2031880718" sldId="524"/>
        </pc:sldMkLst>
      </pc:sldChg>
      <pc:sldChg chg="del">
        <pc:chgData name="Kalina Jan (260259)" userId="a7e6ec75-d3ba-42c7-b540-e3e8914f88d5" providerId="ADAL" clId="{42BB3236-0C81-45C5-A4E3-B42AEC73F506}" dt="2024-12-22T23:57:10.498" v="149" actId="47"/>
        <pc:sldMkLst>
          <pc:docMk/>
          <pc:sldMk cId="1128937099" sldId="527"/>
        </pc:sldMkLst>
      </pc:sldChg>
      <pc:sldChg chg="del">
        <pc:chgData name="Kalina Jan (260259)" userId="a7e6ec75-d3ba-42c7-b540-e3e8914f88d5" providerId="ADAL" clId="{42BB3236-0C81-45C5-A4E3-B42AEC73F506}" dt="2024-12-22T23:57:26.806" v="153" actId="47"/>
        <pc:sldMkLst>
          <pc:docMk/>
          <pc:sldMk cId="3921700091" sldId="543"/>
        </pc:sldMkLst>
      </pc:sldChg>
      <pc:sldChg chg="del">
        <pc:chgData name="Kalina Jan (260259)" userId="a7e6ec75-d3ba-42c7-b540-e3e8914f88d5" providerId="ADAL" clId="{42BB3236-0C81-45C5-A4E3-B42AEC73F506}" dt="2024-12-22T23:57:41.318" v="157" actId="47"/>
        <pc:sldMkLst>
          <pc:docMk/>
          <pc:sldMk cId="79019704" sldId="544"/>
        </pc:sldMkLst>
      </pc:sldChg>
      <pc:sldChg chg="del">
        <pc:chgData name="Kalina Jan (260259)" userId="a7e6ec75-d3ba-42c7-b540-e3e8914f88d5" providerId="ADAL" clId="{42BB3236-0C81-45C5-A4E3-B42AEC73F506}" dt="2024-12-22T23:57:55.819" v="161" actId="47"/>
        <pc:sldMkLst>
          <pc:docMk/>
          <pc:sldMk cId="894394377" sldId="547"/>
        </pc:sldMkLst>
      </pc:sldChg>
      <pc:sldChg chg="del">
        <pc:chgData name="Kalina Jan (260259)" userId="a7e6ec75-d3ba-42c7-b540-e3e8914f88d5" providerId="ADAL" clId="{42BB3236-0C81-45C5-A4E3-B42AEC73F506}" dt="2024-12-22T23:58:21.590" v="165" actId="47"/>
        <pc:sldMkLst>
          <pc:docMk/>
          <pc:sldMk cId="3940600392" sldId="554"/>
        </pc:sldMkLst>
      </pc:sldChg>
      <pc:sldChg chg="del">
        <pc:chgData name="Kalina Jan (260259)" userId="a7e6ec75-d3ba-42c7-b540-e3e8914f88d5" providerId="ADAL" clId="{42BB3236-0C81-45C5-A4E3-B42AEC73F506}" dt="2024-12-22T23:58:36.197" v="169" actId="47"/>
        <pc:sldMkLst>
          <pc:docMk/>
          <pc:sldMk cId="470909834" sldId="568"/>
        </pc:sldMkLst>
      </pc:sldChg>
      <pc:sldChg chg="del">
        <pc:chgData name="Kalina Jan (260259)" userId="a7e6ec75-d3ba-42c7-b540-e3e8914f88d5" providerId="ADAL" clId="{42BB3236-0C81-45C5-A4E3-B42AEC73F506}" dt="2024-12-22T23:58:50.635" v="173" actId="47"/>
        <pc:sldMkLst>
          <pc:docMk/>
          <pc:sldMk cId="1585450405" sldId="573"/>
        </pc:sldMkLst>
      </pc:sldChg>
      <pc:sldChg chg="modSp mod">
        <pc:chgData name="Kalina Jan (260259)" userId="a7e6ec75-d3ba-42c7-b540-e3e8914f88d5" providerId="ADAL" clId="{42BB3236-0C81-45C5-A4E3-B42AEC73F506}" dt="2024-12-23T00:08:01.923" v="400" actId="20577"/>
        <pc:sldMkLst>
          <pc:docMk/>
          <pc:sldMk cId="677935938" sldId="574"/>
        </pc:sldMkLst>
        <pc:spChg chg="mod">
          <ac:chgData name="Kalina Jan (260259)" userId="a7e6ec75-d3ba-42c7-b540-e3e8914f88d5" providerId="ADAL" clId="{42BB3236-0C81-45C5-A4E3-B42AEC73F506}" dt="2024-12-23T00:05:50.356" v="337" actId="14100"/>
          <ac:spMkLst>
            <pc:docMk/>
            <pc:sldMk cId="677935938" sldId="574"/>
            <ac:spMk id="2" creationId="{00000000-0000-0000-0000-000000000000}"/>
          </ac:spMkLst>
        </pc:spChg>
        <pc:spChg chg="mod">
          <ac:chgData name="Kalina Jan (260259)" userId="a7e6ec75-d3ba-42c7-b540-e3e8914f88d5" providerId="ADAL" clId="{42BB3236-0C81-45C5-A4E3-B42AEC73F506}" dt="2024-12-23T00:08:01.923" v="400" actId="20577"/>
          <ac:spMkLst>
            <pc:docMk/>
            <pc:sldMk cId="677935938" sldId="574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42BB3236-0C81-45C5-A4E3-B42AEC73F506}" dt="2024-12-23T00:15:14.787" v="463" actId="20577"/>
        <pc:sldMkLst>
          <pc:docMk/>
          <pc:sldMk cId="1882424226" sldId="575"/>
        </pc:sldMkLst>
        <pc:spChg chg="mod">
          <ac:chgData name="Kalina Jan (260259)" userId="a7e6ec75-d3ba-42c7-b540-e3e8914f88d5" providerId="ADAL" clId="{42BB3236-0C81-45C5-A4E3-B42AEC73F506}" dt="2024-12-23T00:08:31.207" v="401" actId="14100"/>
          <ac:spMkLst>
            <pc:docMk/>
            <pc:sldMk cId="1882424226" sldId="57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42BB3236-0C81-45C5-A4E3-B42AEC73F506}" dt="2024-12-23T00:15:14.787" v="463" actId="20577"/>
          <ac:spMkLst>
            <pc:docMk/>
            <pc:sldMk cId="1882424226" sldId="575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42BB3236-0C81-45C5-A4E3-B42AEC73F506}" dt="2024-12-23T00:00:47.702" v="210" actId="20577"/>
        <pc:sldMkLst>
          <pc:docMk/>
          <pc:sldMk cId="2016841548" sldId="576"/>
        </pc:sldMkLst>
        <pc:spChg chg="mod">
          <ac:chgData name="Kalina Jan (260259)" userId="a7e6ec75-d3ba-42c7-b540-e3e8914f88d5" providerId="ADAL" clId="{42BB3236-0C81-45C5-A4E3-B42AEC73F506}" dt="2024-12-23T00:00:47.702" v="210" actId="20577"/>
          <ac:spMkLst>
            <pc:docMk/>
            <pc:sldMk cId="2016841548" sldId="576"/>
            <ac:spMk id="3" creationId="{00000000-0000-0000-0000-000000000000}"/>
          </ac:spMkLst>
        </pc:spChg>
      </pc:sldChg>
      <pc:sldChg chg="modSp add mod setBg">
        <pc:chgData name="Kalina Jan (260259)" userId="a7e6ec75-d3ba-42c7-b540-e3e8914f88d5" providerId="ADAL" clId="{42BB3236-0C81-45C5-A4E3-B42AEC73F506}" dt="2024-12-22T23:56:17.680" v="133" actId="207"/>
        <pc:sldMkLst>
          <pc:docMk/>
          <pc:sldMk cId="588950376" sldId="577"/>
        </pc:sldMkLst>
        <pc:spChg chg="mod">
          <ac:chgData name="Kalina Jan (260259)" userId="a7e6ec75-d3ba-42c7-b540-e3e8914f88d5" providerId="ADAL" clId="{42BB3236-0C81-45C5-A4E3-B42AEC73F506}" dt="2024-12-22T23:56:17.680" v="133" actId="207"/>
          <ac:spMkLst>
            <pc:docMk/>
            <pc:sldMk cId="588950376" sldId="577"/>
            <ac:spMk id="15363" creationId="{92037F77-3031-168A-3BF0-B35C4FAEF853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6:39.445" v="143" actId="113"/>
        <pc:sldMkLst>
          <pc:docMk/>
          <pc:sldMk cId="4183249486" sldId="578"/>
        </pc:sldMkLst>
        <pc:spChg chg="mod">
          <ac:chgData name="Kalina Jan (260259)" userId="a7e6ec75-d3ba-42c7-b540-e3e8914f88d5" providerId="ADAL" clId="{42BB3236-0C81-45C5-A4E3-B42AEC73F506}" dt="2024-12-22T23:56:39.445" v="143" actId="113"/>
          <ac:spMkLst>
            <pc:docMk/>
            <pc:sldMk cId="4183249486" sldId="578"/>
            <ac:spMk id="15363" creationId="{B6A6BAD4-09DD-C01A-BF26-07BE11333751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7:04.912" v="147" actId="108"/>
        <pc:sldMkLst>
          <pc:docMk/>
          <pc:sldMk cId="1821420763" sldId="579"/>
        </pc:sldMkLst>
        <pc:spChg chg="mod">
          <ac:chgData name="Kalina Jan (260259)" userId="a7e6ec75-d3ba-42c7-b540-e3e8914f88d5" providerId="ADAL" clId="{42BB3236-0C81-45C5-A4E3-B42AEC73F506}" dt="2024-12-22T23:57:04.912" v="147" actId="108"/>
          <ac:spMkLst>
            <pc:docMk/>
            <pc:sldMk cId="1821420763" sldId="579"/>
            <ac:spMk id="15363" creationId="{BF4B8767-6F4F-1C04-E4F4-750A0BED13D0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7:19.096" v="151" actId="108"/>
        <pc:sldMkLst>
          <pc:docMk/>
          <pc:sldMk cId="4002283474" sldId="580"/>
        </pc:sldMkLst>
        <pc:spChg chg="mod">
          <ac:chgData name="Kalina Jan (260259)" userId="a7e6ec75-d3ba-42c7-b540-e3e8914f88d5" providerId="ADAL" clId="{42BB3236-0C81-45C5-A4E3-B42AEC73F506}" dt="2024-12-22T23:57:19.096" v="151" actId="108"/>
          <ac:spMkLst>
            <pc:docMk/>
            <pc:sldMk cId="4002283474" sldId="580"/>
            <ac:spMk id="15363" creationId="{6F9956D5-7C57-E912-1FFF-64496CEC9DD7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7:34.110" v="155" actId="108"/>
        <pc:sldMkLst>
          <pc:docMk/>
          <pc:sldMk cId="1205636737" sldId="581"/>
        </pc:sldMkLst>
        <pc:spChg chg="mod">
          <ac:chgData name="Kalina Jan (260259)" userId="a7e6ec75-d3ba-42c7-b540-e3e8914f88d5" providerId="ADAL" clId="{42BB3236-0C81-45C5-A4E3-B42AEC73F506}" dt="2024-12-22T23:57:34.110" v="155" actId="108"/>
          <ac:spMkLst>
            <pc:docMk/>
            <pc:sldMk cId="1205636737" sldId="581"/>
            <ac:spMk id="15363" creationId="{4C1C9FA6-6158-FCA0-58E9-FB2887D3DC09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7:49.190" v="159" actId="108"/>
        <pc:sldMkLst>
          <pc:docMk/>
          <pc:sldMk cId="731117656" sldId="582"/>
        </pc:sldMkLst>
        <pc:spChg chg="mod">
          <ac:chgData name="Kalina Jan (260259)" userId="a7e6ec75-d3ba-42c7-b540-e3e8914f88d5" providerId="ADAL" clId="{42BB3236-0C81-45C5-A4E3-B42AEC73F506}" dt="2024-12-22T23:57:49.190" v="159" actId="108"/>
          <ac:spMkLst>
            <pc:docMk/>
            <pc:sldMk cId="731117656" sldId="582"/>
            <ac:spMk id="15363" creationId="{C6DE6D3B-1B6E-73C3-74E2-772790722AC1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8:06.744" v="163" actId="108"/>
        <pc:sldMkLst>
          <pc:docMk/>
          <pc:sldMk cId="1565567806" sldId="583"/>
        </pc:sldMkLst>
        <pc:spChg chg="mod">
          <ac:chgData name="Kalina Jan (260259)" userId="a7e6ec75-d3ba-42c7-b540-e3e8914f88d5" providerId="ADAL" clId="{42BB3236-0C81-45C5-A4E3-B42AEC73F506}" dt="2024-12-22T23:58:06.744" v="163" actId="108"/>
          <ac:spMkLst>
            <pc:docMk/>
            <pc:sldMk cId="1565567806" sldId="583"/>
            <ac:spMk id="15363" creationId="{B80EBD0D-D0FD-BFCE-E111-06773ABB4209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8:30.822" v="167" actId="108"/>
        <pc:sldMkLst>
          <pc:docMk/>
          <pc:sldMk cId="1121525980" sldId="584"/>
        </pc:sldMkLst>
        <pc:spChg chg="mod">
          <ac:chgData name="Kalina Jan (260259)" userId="a7e6ec75-d3ba-42c7-b540-e3e8914f88d5" providerId="ADAL" clId="{42BB3236-0C81-45C5-A4E3-B42AEC73F506}" dt="2024-12-22T23:58:30.822" v="167" actId="108"/>
          <ac:spMkLst>
            <pc:docMk/>
            <pc:sldMk cId="1121525980" sldId="584"/>
            <ac:spMk id="15363" creationId="{79BEBE87-8D08-C6A0-2184-485D2B91EC2E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8:45.634" v="171" actId="108"/>
        <pc:sldMkLst>
          <pc:docMk/>
          <pc:sldMk cId="3366427726" sldId="585"/>
        </pc:sldMkLst>
        <pc:spChg chg="mod">
          <ac:chgData name="Kalina Jan (260259)" userId="a7e6ec75-d3ba-42c7-b540-e3e8914f88d5" providerId="ADAL" clId="{42BB3236-0C81-45C5-A4E3-B42AEC73F506}" dt="2024-12-22T23:58:45.634" v="171" actId="108"/>
          <ac:spMkLst>
            <pc:docMk/>
            <pc:sldMk cId="3366427726" sldId="585"/>
            <ac:spMk id="15363" creationId="{C5425352-AB09-FDAA-E710-B403B108E127}"/>
          </ac:spMkLst>
        </pc:spChg>
      </pc:sldChg>
      <pc:sldChg chg="modSp add mod">
        <pc:chgData name="Kalina Jan (260259)" userId="a7e6ec75-d3ba-42c7-b540-e3e8914f88d5" providerId="ADAL" clId="{42BB3236-0C81-45C5-A4E3-B42AEC73F506}" dt="2024-12-22T23:59:02.315" v="177" actId="108"/>
        <pc:sldMkLst>
          <pc:docMk/>
          <pc:sldMk cId="1973269462" sldId="586"/>
        </pc:sldMkLst>
        <pc:spChg chg="mod">
          <ac:chgData name="Kalina Jan (260259)" userId="a7e6ec75-d3ba-42c7-b540-e3e8914f88d5" providerId="ADAL" clId="{42BB3236-0C81-45C5-A4E3-B42AEC73F506}" dt="2024-12-22T23:59:02.315" v="177" actId="108"/>
          <ac:spMkLst>
            <pc:docMk/>
            <pc:sldMk cId="1973269462" sldId="586"/>
            <ac:spMk id="15363" creationId="{0345FE4F-DA64-CBD0-4200-05D13DCEDD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59399-834C-4ED9-850B-BC33BBC97EA4}" type="slidenum">
              <a:rPr lang="cs-CZ" altLang="en-US" smtClean="0"/>
              <a:pPr>
                <a:defRPr/>
              </a:pPr>
              <a:t>46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7774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CFF4FB8-2DD6-F089-6ADE-650BEF6F7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1B1F2C3-DA91-4850-54A9-B64DE4239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1263E35-1699-8B45-1F9E-0C88D5293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D3E3C7E-AD6C-0FA0-0F25-FD63B7DC9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E392A08-295C-1EAF-BA67-C2B8392C0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FA7E6BC-96CC-B60C-8DEE-CCA857542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DDDC598-0863-9066-B9BF-277C9DB3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606F7C5-B567-B059-8FE6-EF934FD2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0F1B9E-2B5A-D05B-BA2A-8B0578DCD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F4D2A0D-EC78-A618-A35D-3A79BBDDC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EC29821-E433-3876-0E9C-FB41CF10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88435F7-1F1F-337D-7C23-0EE048117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95C75AC-FC1A-FA07-C3ED-36A038A96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62024A5-9DF9-7501-3781-4C222026F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E00AAF-7FEC-53D5-B4A1-745FCD3FE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D1A8233-6B35-49E0-F9E3-AA7529C34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785B63E2-B05F-1BE6-E587-3D32E71B9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4A54DF0E-D5D1-5CCF-04A5-860D460A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F34A11-AEA0-63CF-C185-03971AEC0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50F7D6E-0C34-E1E5-FD69-732B38F5D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322E016-34D1-8146-87B2-AD07DDAD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9A70721-BDF7-F3CD-3A05-CD5EF8673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33BBFE0-9251-F851-072C-CAEABC79B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2903B0F3-A1F8-B72D-939E-1B5F6C61F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4.png"/><Relationship Id="rId7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/>
          </a:bodyPr>
          <a:lstStyle/>
          <a:p>
            <a:r>
              <a:rPr lang="cs-CZ" sz="8000" b="1" dirty="0"/>
              <a:t>Signály se</a:t>
            </a:r>
            <a:br>
              <a:rPr lang="cs-CZ" sz="8000" b="1" dirty="0"/>
            </a:br>
            <a:r>
              <a:rPr lang="cs-CZ" sz="8000" b="1" dirty="0"/>
              <a:t>spojitým časem</a:t>
            </a:r>
            <a:endParaRPr lang="en-US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continous_1, </a:t>
            </a:r>
            <a:r>
              <a:rPr lang="cs-CZ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ft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Signály se spojitým časem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</a:rPr>
              <a:t>ISS 09</a:t>
            </a: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368A-50C3-5C26-2A05-633E2BDF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6487FF-4E3C-32B6-796B-0FD49540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B2B9B7-A116-F28C-9145-96CAC3A68C6C}"/>
              </a:ext>
            </a:extLst>
          </p:cNvPr>
          <p:cNvSpPr txBox="1"/>
          <p:nvPr/>
        </p:nvSpPr>
        <p:spPr>
          <a:xfrm>
            <a:off x="1055440" y="188640"/>
            <a:ext cx="6552728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b="1" u="sng" dirty="0">
                <a:latin typeface="+mn-lt"/>
              </a:rPr>
              <a:t>Kontrakce a dilatace času:</a:t>
            </a:r>
          </a:p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x(t)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np.cos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np.pi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endParaRPr lang="cs-CZ" sz="1600" b="0" dirty="0">
              <a:solidFill>
                <a:srgbClr val="098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--------------------------------------------</a:t>
            </a:r>
          </a:p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Kontrakce (zrychlení) času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np.cos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np.pi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endParaRPr lang="cs-CZ" sz="1600" b="0" dirty="0">
              <a:solidFill>
                <a:srgbClr val="098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--------------------------------------------</a:t>
            </a:r>
            <a:endParaRPr lang="cs-CZ" sz="1600" b="0" dirty="0">
              <a:solidFill>
                <a:srgbClr val="098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Dilatace (zpomalení) času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np.cos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np.pi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1CC0B8-18CA-BA1F-4EB5-930608E6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476" y="2499088"/>
            <a:ext cx="3379592" cy="216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0BB22F-D74A-FB54-0048-47634AC9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089" y="4653376"/>
            <a:ext cx="3438367" cy="216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D88A2C6-EC40-0B32-4543-B4AE2FF44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76" y="291366"/>
            <a:ext cx="337959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F0CC-DD25-33F5-8484-0FE65A92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007EC3B-E444-BA55-C029-B556A4C8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2037F77-3031-168A-3BF0-B35C4FAE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b="1" dirty="0" err="1">
                <a:solidFill>
                  <a:srgbClr val="FF0000"/>
                </a:solidFill>
              </a:rPr>
              <a:t>Důležité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signály</a:t>
            </a:r>
            <a:r>
              <a:rPr lang="en-US" altLang="en-US" b="1" dirty="0">
                <a:solidFill>
                  <a:srgbClr val="FF0000"/>
                </a:solidFill>
              </a:rPr>
              <a:t> – s </a:t>
            </a:r>
            <a:r>
              <a:rPr lang="en-US" altLang="en-US" b="1" dirty="0" err="1">
                <a:solidFill>
                  <a:srgbClr val="FF0000"/>
                </a:solidFill>
              </a:rPr>
              <a:t>vazbami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diskrétní</a:t>
            </a:r>
            <a:r>
              <a:rPr lang="cs-CZ" altLang="en-US" b="1" dirty="0">
                <a:solidFill>
                  <a:srgbClr val="FF0000"/>
                </a:solidFill>
              </a:rPr>
              <a:t> signály</a:t>
            </a:r>
            <a:r>
              <a:rPr lang="en-US" altLang="en-US" dirty="0"/>
              <a:t>
</a:t>
            </a:r>
            <a:r>
              <a:rPr lang="en-US" altLang="en-US" dirty="0" err="1"/>
              <a:t>Periodické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
Energie a </a:t>
            </a:r>
            <a:r>
              <a:rPr lang="en-US" altLang="en-US" dirty="0" err="1"/>
              <a:t>výkon</a:t>
            </a:r>
            <a:r>
              <a:rPr lang="en-US" altLang="en-US" dirty="0"/>
              <a:t> 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–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řada</a:t>
            </a:r>
            <a:r>
              <a:rPr lang="en-US" altLang="en-US" dirty="0"/>
              <a:t> 
FS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FS a </a:t>
            </a:r>
            <a:r>
              <a:rPr lang="cs-CZ" altLang="en-US" dirty="0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FS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CA0124-6C88-2CBF-9050-6572345DA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5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Konstantní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Diskrétní</a:t>
            </a:r>
            <a:r>
              <a:rPr lang="en-US" dirty="0"/>
              <a:t>: </a:t>
            </a:r>
            <a:r>
              <a:rPr lang="en-US" b="1" i="1" dirty="0"/>
              <a:t>x</a:t>
            </a:r>
            <a:r>
              <a:rPr lang="en-US" b="1" i="1" dirty="0">
                <a:solidFill>
                  <a:srgbClr val="FF0000"/>
                </a:solidFill>
              </a:rPr>
              <a:t>[</a:t>
            </a:r>
            <a:r>
              <a:rPr lang="en-US" b="1" i="1" dirty="0"/>
              <a:t>n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en-US" b="1" i="1" dirty="0"/>
              <a:t> = const </a:t>
            </a:r>
          </a:p>
          <a:p>
            <a:r>
              <a:rPr lang="cs-CZ" dirty="0"/>
              <a:t>Spojitý</a:t>
            </a:r>
            <a:r>
              <a:rPr lang="en-US" dirty="0"/>
              <a:t>: </a:t>
            </a:r>
            <a:r>
              <a:rPr lang="cs-CZ" dirty="0"/>
              <a:t>    </a:t>
            </a:r>
            <a:r>
              <a:rPr lang="en-US" b="1" i="1" dirty="0"/>
              <a:t>x</a:t>
            </a:r>
            <a:r>
              <a:rPr lang="en-US" b="1" i="1" dirty="0">
                <a:solidFill>
                  <a:srgbClr val="FF0000"/>
                </a:solidFill>
              </a:rPr>
              <a:t>(</a:t>
            </a:r>
            <a:r>
              <a:rPr lang="en-US" b="1" i="1" dirty="0"/>
              <a:t>t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r>
              <a:rPr lang="en-US" b="1" i="1" dirty="0"/>
              <a:t> = const</a:t>
            </a:r>
            <a:r>
              <a:rPr lang="en-US" b="1" dirty="0"/>
              <a:t> </a:t>
            </a:r>
          </a:p>
          <a:p>
            <a:r>
              <a:rPr lang="en-US" dirty="0" err="1"/>
              <a:t>Konstantní</a:t>
            </a:r>
            <a:r>
              <a:rPr lang="en-US" dirty="0"/>
              <a:t> </a:t>
            </a:r>
            <a:r>
              <a:rPr lang="cs-CZ" dirty="0"/>
              <a:t>(D.C. = stejnosměrné)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užitečné</a:t>
            </a:r>
            <a:r>
              <a:rPr lang="en-US" dirty="0"/>
              <a:t> – </a:t>
            </a:r>
            <a:r>
              <a:rPr lang="en-US" dirty="0" err="1"/>
              <a:t>nezapomeňte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nabíjení</a:t>
            </a:r>
            <a:r>
              <a:rPr lang="en-US" dirty="0"/>
              <a:t> </a:t>
            </a:r>
            <a:r>
              <a:rPr lang="en-US" dirty="0" err="1"/>
              <a:t>mobilního</a:t>
            </a:r>
            <a:r>
              <a:rPr lang="en-US" dirty="0"/>
              <a:t> </a:t>
            </a:r>
            <a:r>
              <a:rPr lang="en-US" dirty="0" err="1"/>
              <a:t>telefonu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>
                <a:sym typeface="Wingdings" panose="05000000000000000000" pitchFamily="2" charset="2"/>
              </a:rPr>
              <a:t>Konstantní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signál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má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u="sng" dirty="0" err="1">
                <a:sym typeface="Wingdings" panose="05000000000000000000" pitchFamily="2" charset="2"/>
              </a:rPr>
              <a:t>nul</a:t>
            </a:r>
            <a:r>
              <a:rPr lang="cs-CZ" u="sng" dirty="0">
                <a:sym typeface="Wingdings" panose="05000000000000000000" pitchFamily="2" charset="2"/>
              </a:rPr>
              <a:t>a</a:t>
            </a:r>
            <a:r>
              <a:rPr lang="en-US" u="sng" dirty="0">
                <a:sym typeface="Wingdings" panose="05000000000000000000" pitchFamily="2" charset="2"/>
              </a:rPr>
              <a:t> </a:t>
            </a:r>
            <a:r>
              <a:rPr lang="en-US" u="sng" dirty="0" err="1">
                <a:sym typeface="Wingdings" panose="05000000000000000000" pitchFamily="2" charset="2"/>
              </a:rPr>
              <a:t>frekvenc</a:t>
            </a:r>
            <a:r>
              <a:rPr lang="cs-CZ" u="sng" dirty="0">
                <a:sym typeface="Wingdings" panose="05000000000000000000" pitchFamily="2" charset="2"/>
              </a:rPr>
              <a:t>í</a:t>
            </a:r>
            <a:r>
              <a:rPr lang="en-US" dirty="0">
                <a:sym typeface="Wingdings" panose="05000000000000000000" pitchFamily="2" charset="2"/>
              </a:rPr>
              <a:t>.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#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constant_signal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A5F80C-A3E0-AECD-0AF2-F556DF4E6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0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436CA"/>
                </a:solidFill>
              </a:rPr>
              <a:t>J</a:t>
            </a:r>
            <a:r>
              <a:rPr lang="en-US" b="1" dirty="0" err="1">
                <a:solidFill>
                  <a:srgbClr val="1436CA"/>
                </a:solidFill>
              </a:rPr>
              <a:t>ednotkov</a:t>
            </a:r>
            <a:r>
              <a:rPr lang="cs-CZ" b="1" dirty="0">
                <a:solidFill>
                  <a:srgbClr val="1436CA"/>
                </a:solidFill>
              </a:rPr>
              <a:t>ý skok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1436CA"/>
                </a:solidFill>
              </a:rPr>
              <a:t>J</a:t>
            </a:r>
            <a:r>
              <a:rPr lang="en-US" b="1" dirty="0" err="1">
                <a:solidFill>
                  <a:srgbClr val="1436CA"/>
                </a:solidFill>
              </a:rPr>
              <a:t>ednotkov</a:t>
            </a:r>
            <a:r>
              <a:rPr lang="cs-CZ" b="1" dirty="0">
                <a:solidFill>
                  <a:srgbClr val="1436CA"/>
                </a:solidFill>
              </a:rPr>
              <a:t>ý impuls</a:t>
         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ng="en-US" b="1" dirty="0" err="1"/>
              <a:t>diskrétní</a:t>
            </a:r>
            <a:r>
              <a:rPr 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cs-CZ" b="1" dirty="0"/>
              <a:t>skok</a:t>
            </a:r>
            <a:r>
              <a:rPr lang="en-US" dirty="0"/>
              <a:t>: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vzorky</a:t>
            </a:r>
            <a:r>
              <a:rPr lang="en-US" dirty="0"/>
              <a:t> </a:t>
            </a:r>
            <a:r>
              <a:rPr lang="en-US" b="1" dirty="0"/>
              <a:t>pod </a:t>
            </a:r>
            <a:r>
              <a:rPr lang="en-US" b="1" i="1" dirty="0"/>
              <a:t>n = 0</a:t>
            </a:r>
            <a:r>
              <a:rPr lang="en-US" i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 err="1"/>
              <a:t>nulové</a:t>
            </a:r>
            <a:r>
              <a:rPr lang="en-US" dirty="0"/>
              <a:t>: </a:t>
            </a:r>
          </a:p>
          <a:p>
            <a:endParaRPr lang="en-US" sz="4800" dirty="0"/>
          </a:p>
          <a:p>
            <a:endParaRPr lang="en-US" dirty="0"/>
          </a:p>
          <a:p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cs-CZ" b="1" dirty="0" err="1"/>
              <a:t>im</a:t>
            </a:r>
            <a:r>
              <a:rPr lang="en-US" b="1" dirty="0" err="1"/>
              <a:t>pulz</a:t>
            </a:r>
            <a:r>
              <a:rPr lang="en-US" dirty="0"/>
              <a:t>: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vzorky</a:t>
            </a:r>
            <a:r>
              <a:rPr lang="en-US" dirty="0"/>
              <a:t> </a:t>
            </a:r>
            <a:r>
              <a:rPr lang="en-US" b="1" dirty="0" err="1"/>
              <a:t>kromě</a:t>
            </a:r>
            <a:r>
              <a:rPr lang="en-US" b="1" dirty="0"/>
              <a:t> </a:t>
            </a:r>
            <a:r>
              <a:rPr lang="en-US" b="1" i="1" dirty="0"/>
              <a:t>n = 0</a:t>
            </a:r>
            <a:r>
              <a:rPr lang="en-US" i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 err="1"/>
              <a:t>nulové</a:t>
            </a:r>
            <a:r>
              <a:rPr lang="en-US" dirty="0"/>
              <a:t>:</a:t>
            </a:r>
          </a:p>
          <a:p>
            <a:endParaRPr lang="en-US" sz="48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b="1" dirty="0" err="1"/>
              <a:t>rozdíl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a </a:t>
            </a:r>
            <a:r>
              <a:rPr lang="en-US" dirty="0" err="1"/>
              <a:t>posunutých</a:t>
            </a:r>
            <a:r>
              <a:rPr lang="en-US" dirty="0"/>
              <a:t> </a:t>
            </a:r>
            <a:r>
              <a:rPr lang="en-US" dirty="0" err="1"/>
              <a:t>jednotkových</a:t>
            </a:r>
            <a:r>
              <a:rPr lang="en-US" dirty="0"/>
              <a:t> </a:t>
            </a:r>
            <a:r>
              <a:rPr lang="cs-CZ" dirty="0"/>
              <a:t>skoků</a:t>
            </a:r>
            <a:r>
              <a:rPr lang="en-US" dirty="0"/>
              <a:t>: </a:t>
            </a:r>
            <a:br>
              <a:rPr lang="en-US" dirty="0"/>
            </a:br>
            <a:r>
              <a:rPr lang="el-GR" b="1" i="1" dirty="0"/>
              <a:t>δ</a:t>
            </a:r>
            <a:r>
              <a:rPr lang="en-US" b="1" i="1" dirty="0"/>
              <a:t>[n] = </a:t>
            </a:r>
            <a:r>
              <a:rPr lang="el-GR" b="1" i="1" dirty="0"/>
              <a:t>σ</a:t>
            </a:r>
            <a:r>
              <a:rPr lang="en-US" b="1" i="1" dirty="0"/>
              <a:t>[n] – </a:t>
            </a:r>
            <a:r>
              <a:rPr lang="el-GR" b="1" i="1" dirty="0"/>
              <a:t>σ</a:t>
            </a:r>
            <a:r>
              <a:rPr lang="en-US" b="1" i="1" dirty="0"/>
              <a:t>[n</a:t>
            </a:r>
            <a:r>
              <a:rPr lang="cs-CZ" b="1" i="1" dirty="0"/>
              <a:t> </a:t>
            </a:r>
            <a:r>
              <a:rPr lang="en-US" b="1" i="1" dirty="0"/>
              <a:t>–</a:t>
            </a:r>
            <a:r>
              <a:rPr lang="cs-CZ" b="1" i="1" dirty="0"/>
              <a:t> </a:t>
            </a:r>
            <a:r>
              <a:rPr lang="en-US" b="1" i="1" dirty="0"/>
              <a:t>1]</a:t>
            </a:r>
            <a:r>
              <a:rPr lang="cs-CZ" b="1" i="1" dirty="0"/>
              <a:t>                                      </a:t>
            </a:r>
            <a:r>
              <a:rPr lang="en-US" dirty="0">
                <a:solidFill>
                  <a:srgbClr val="FF0000"/>
                </a:solidFill>
              </a:rPr>
              <a:t>#discrete_unit_step_pulse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87" y="2502010"/>
            <a:ext cx="3853627" cy="926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149" y="4211974"/>
            <a:ext cx="3939702" cy="92699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A2C5DE-29F8-BCD1-7F43-192CDDEFC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1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77E0E2-208F-8013-4E09-04F4C9C33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 dirty="0"/>
              <a:t> / 94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270AC6-9105-1DCC-A527-D5596A302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59" y="980728"/>
            <a:ext cx="9884082" cy="288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D419FF-3089-5361-61A2-DA946438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37" y="3933376"/>
            <a:ext cx="9776327" cy="28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7143339-7C4D-E9BB-A540-1FB72D4728FB}"/>
              </a:ext>
            </a:extLst>
          </p:cNvPr>
          <p:cNvSpPr txBox="1"/>
          <p:nvPr/>
        </p:nvSpPr>
        <p:spPr>
          <a:xfrm>
            <a:off x="1631504" y="390406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Jednotkový SKOK (diskrétní) 	</a:t>
            </a:r>
            <a:r>
              <a:rPr lang="cs-CZ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# Jednotkový IMPULS (diskrétní)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cs-CZ" b="1" dirty="0"/>
              <a:t>skok</a:t>
            </a:r>
            <a:r>
              <a:rPr lang="en-US" dirty="0"/>
              <a:t> v</a:t>
            </a:r>
            <a:r>
              <a:rPr lang="cs-CZ" dirty="0"/>
              <a:t>e </a:t>
            </a:r>
            <a:r>
              <a:rPr lang="cs-CZ" b="1" dirty="0"/>
              <a:t>spojitém</a:t>
            </a:r>
            <a:r>
              <a:rPr lang="cs-CZ" dirty="0"/>
              <a:t> </a:t>
            </a:r>
            <a:r>
              <a:rPr lang="en-US" b="1" dirty="0" err="1"/>
              <a:t>čase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Jednotkový </a:t>
            </a:r>
            <a:r>
              <a:rPr lang="pl-PL" b="1" dirty="0"/>
              <a:t>skok</a:t>
            </a:r>
            <a:r>
              <a:rPr lang="pl-PL" dirty="0"/>
              <a:t>: signál </a:t>
            </a:r>
            <a:r>
              <a:rPr lang="pl-PL" b="1" dirty="0"/>
              <a:t>pod</a:t>
            </a:r>
            <a:r>
              <a:rPr lang="pl-PL" dirty="0"/>
              <a:t> </a:t>
            </a:r>
            <a:r>
              <a:rPr lang="pl-PL" b="1" i="1" dirty="0"/>
              <a:t>t = 0</a:t>
            </a:r>
            <a:r>
              <a:rPr lang="pl-PL" dirty="0"/>
              <a:t> je </a:t>
            </a:r>
            <a:r>
              <a:rPr lang="pl-PL" b="1" dirty="0"/>
              <a:t>nula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cs-CZ" b="1" dirty="0" err="1"/>
              <a:t>im</a:t>
            </a:r>
            <a:r>
              <a:rPr lang="en-US" b="1" dirty="0" err="1"/>
              <a:t>puls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definován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obtížné</a:t>
            </a:r>
            <a:r>
              <a:rPr lang="en-US" dirty="0"/>
              <a:t> </a:t>
            </a:r>
            <a:r>
              <a:rPr lang="cs-CZ" dirty="0"/>
              <a:t>derivovat</a:t>
            </a:r>
            <a:r>
              <a:rPr lang="en-US" dirty="0"/>
              <a:t> </a:t>
            </a:r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derivace</a:t>
            </a:r>
            <a:r>
              <a:rPr lang="en-US" dirty="0"/>
              <a:t> v</a:t>
            </a:r>
            <a:br>
              <a:rPr lang="cs-CZ" dirty="0"/>
            </a:br>
            <a:r>
              <a:rPr lang="en-US" i="1" dirty="0"/>
              <a:t>t = 0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definována</a:t>
            </a:r>
            <a:r>
              <a:rPr lang="en-US" dirty="0"/>
              <a:t>. </a:t>
            </a:r>
          </a:p>
          <a:p>
            <a:r>
              <a:rPr lang="en-US" dirty="0"/>
              <a:t>Proto </a:t>
            </a:r>
            <a:r>
              <a:rPr lang="en-US" dirty="0" err="1"/>
              <a:t>definujeme</a:t>
            </a:r>
            <a:r>
              <a:rPr lang="en-US" dirty="0"/>
              <a:t> </a:t>
            </a:r>
            <a:r>
              <a:rPr lang="en-US" dirty="0" err="1"/>
              <a:t>přibližný</a:t>
            </a:r>
            <a:r>
              <a:rPr lang="en-US" dirty="0"/>
              <a:t> (</a:t>
            </a:r>
            <a:r>
              <a:rPr lang="en-US" dirty="0" err="1"/>
              <a:t>hladký</a:t>
            </a:r>
            <a:r>
              <a:rPr lang="en-US" dirty="0"/>
              <a:t>) </a:t>
            </a:r>
            <a:r>
              <a:rPr lang="en-US" dirty="0" err="1"/>
              <a:t>jednotkový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en-US" dirty="0"/>
              <a:t> o </a:t>
            </a:r>
            <a:r>
              <a:rPr lang="en-US" dirty="0" err="1"/>
              <a:t>šířce</a:t>
            </a:r>
            <a:r>
              <a:rPr lang="en-US" i="1" dirty="0"/>
              <a:t> </a:t>
            </a:r>
            <a:r>
              <a:rPr lang="el-GR" i="1" dirty="0"/>
              <a:t>Δ </a:t>
            </a:r>
            <a:r>
              <a:rPr lang="en-US" dirty="0"/>
              <a:t>a </a:t>
            </a:r>
            <a:r>
              <a:rPr lang="en-US" dirty="0" err="1"/>
              <a:t>odvodíme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:</a:t>
            </a:r>
            <a:endParaRPr lang="cs-CZ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unit_step_derivation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2636912"/>
            <a:ext cx="2180813" cy="8640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405" y="1556792"/>
            <a:ext cx="3392091" cy="9743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5301208"/>
            <a:ext cx="4822237" cy="135470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3A0A9-58B8-C653-8114-D38D1CE26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5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777A-857C-51DB-C1FC-F25576F41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CC60E80-66BE-1593-8C49-B26C65B4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411770-3CD8-611E-1492-F5D5A2094692}"/>
              </a:ext>
            </a:extLst>
          </p:cNvPr>
          <p:cNvSpPr txBox="1"/>
          <p:nvPr/>
        </p:nvSpPr>
        <p:spPr>
          <a:xfrm>
            <a:off x="4079776" y="27382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Jednotkový SKOK ve spojitém čase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21420B-90A6-D25F-456B-7B72A130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592" y="776241"/>
            <a:ext cx="4940816" cy="270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A70BD1-8C9E-829A-D14C-D38107890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113376"/>
            <a:ext cx="9220408" cy="270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51AD548-85F8-36F0-C2DE-E3F41508C327}"/>
              </a:ext>
            </a:extLst>
          </p:cNvPr>
          <p:cNvSpPr txBox="1"/>
          <p:nvPr/>
        </p:nvSpPr>
        <p:spPr>
          <a:xfrm>
            <a:off x="1836576" y="3609321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Hladký jednotkový SKOK o délce </a:t>
            </a:r>
            <a:r>
              <a:rPr 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Δ</a:t>
            </a: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(aproximace) </a:t>
            </a:r>
          </a:p>
        </p:txBody>
      </p:sp>
    </p:spTree>
    <p:extLst>
      <p:ext uri="{BB962C8B-B14F-4D97-AF65-F5344CB8AC3E}">
        <p14:creationId xmlns:p14="http://schemas.microsoft.com/office/powerpoint/2010/main" val="18251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436CA"/>
                </a:solidFill>
              </a:rPr>
              <a:t>Dirac</a:t>
            </a:r>
            <a:r>
              <a:rPr lang="cs-CZ" b="1" dirty="0" err="1">
                <a:solidFill>
                  <a:srgbClr val="1436CA"/>
                </a:solidFill>
              </a:rPr>
              <a:t>ův</a:t>
            </a:r>
            <a:r>
              <a:rPr lang="cs-CZ" b="1" dirty="0">
                <a:solidFill>
                  <a:srgbClr val="1436CA"/>
                </a:solidFill>
              </a:rPr>
              <a:t> impuls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Povrch – "</a:t>
            </a:r>
            <a:r>
              <a:rPr lang="en-US" b="1" dirty="0" err="1">
                <a:solidFill>
                  <a:srgbClr val="1436CA"/>
                </a:solidFill>
              </a:rPr>
              <a:t>mocnost</a:t>
            </a:r>
            <a:r>
              <a:rPr lang="en-US" dirty="0"/>
              <a:t>” </a:t>
            </a:r>
            <a:r>
              <a:rPr lang="cs-CZ" dirty="0"/>
              <a:t>je: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r>
              <a:rPr lang="cs-CZ" dirty="0"/>
              <a:t>Když běžíme s</a:t>
            </a:r>
            <a:r>
              <a:rPr lang="pt-BR" dirty="0"/>
              <a:t> Δ </a:t>
            </a:r>
            <a:r>
              <a:rPr lang="cs-CZ" dirty="0"/>
              <a:t>k</a:t>
            </a:r>
            <a:r>
              <a:rPr lang="pt-BR" dirty="0"/>
              <a:t> nul</a:t>
            </a:r>
            <a:r>
              <a:rPr lang="cs-CZ" dirty="0"/>
              <a:t>e (limita),</a:t>
            </a:r>
            <a:r>
              <a:rPr lang="pt-BR" dirty="0"/>
              <a:t> </a:t>
            </a:r>
            <a:r>
              <a:rPr lang="cs-CZ" dirty="0"/>
              <a:t>tak</a:t>
            </a:r>
            <a:r>
              <a:rPr lang="pt-BR" dirty="0"/>
              <a:t> dostaneme Diracův puls</a:t>
            </a:r>
            <a:r>
              <a:rPr lang="en-US" dirty="0"/>
              <a:t>:</a:t>
            </a:r>
          </a:p>
          <a:p>
            <a:endParaRPr lang="en-US" dirty="0"/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pl-PL" dirty="0"/>
              <a:t>Šířka je nula, hodnota je nekonečno</a:t>
            </a:r>
            <a:r>
              <a:rPr lang="en-US" dirty="0"/>
              <a:t>. 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pl-PL" dirty="0"/>
              <a:t>Povrch je však stále 1</a:t>
            </a:r>
            <a:endParaRPr lang="en-US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 err="1"/>
              <a:t>Matematici</a:t>
            </a:r>
            <a:r>
              <a:rPr lang="en-US" dirty="0"/>
              <a:t> to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odmítají</a:t>
            </a:r>
            <a:r>
              <a:rPr lang="en-US" dirty="0"/>
              <a:t> </a:t>
            </a:r>
            <a:r>
              <a:rPr lang="en-US" dirty="0" err="1"/>
              <a:t>nazývat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a </a:t>
            </a:r>
            <a:r>
              <a:rPr lang="en-US" dirty="0" err="1"/>
              <a:t>raději</a:t>
            </a:r>
            <a:r>
              <a:rPr lang="en-US" dirty="0"/>
              <a:t> ji </a:t>
            </a:r>
            <a:r>
              <a:rPr lang="en-US" dirty="0" err="1"/>
              <a:t>nazývají</a:t>
            </a:r>
            <a:r>
              <a:rPr lang="en-US" dirty="0"/>
              <a:t> </a:t>
            </a:r>
            <a:r>
              <a:rPr lang="en-US" dirty="0" err="1"/>
              <a:t>rozdělením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 err="1"/>
              <a:t>Obvykle</a:t>
            </a:r>
            <a:r>
              <a:rPr lang="en-US" dirty="0"/>
              <a:t> to </a:t>
            </a:r>
            <a:r>
              <a:rPr lang="en-US" dirty="0" err="1"/>
              <a:t>vykreslujeme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čtverec</a:t>
            </a:r>
            <a:r>
              <a:rPr lang="en-US" dirty="0"/>
              <a:t> se </a:t>
            </a:r>
            <a:r>
              <a:rPr lang="en-US" dirty="0" err="1"/>
              <a:t>šipkou</a:t>
            </a:r>
            <a:r>
              <a:rPr lang="en-US" dirty="0"/>
              <a:t> </a:t>
            </a:r>
            <a:r>
              <a:rPr lang="en-US" dirty="0" err="1"/>
              <a:t>směřující</a:t>
            </a:r>
            <a:r>
              <a:rPr lang="en-US" dirty="0"/>
              <a:t> do “</a:t>
            </a:r>
            <a:r>
              <a:rPr lang="cs-CZ" dirty="0"/>
              <a:t>nekonečna</a:t>
            </a:r>
            <a:r>
              <a:rPr lang="en-US" dirty="0"/>
              <a:t>”.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 err="1"/>
              <a:t>Diracův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nelze</a:t>
            </a:r>
            <a:r>
              <a:rPr lang="en-US" dirty="0"/>
              <a:t> </a:t>
            </a:r>
            <a:r>
              <a:rPr lang="en-US" dirty="0" err="1"/>
              <a:t>generovat</a:t>
            </a:r>
            <a:r>
              <a:rPr lang="en-US" dirty="0"/>
              <a:t> – je to (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užitečný</a:t>
            </a:r>
            <a:r>
              <a:rPr lang="en-US" dirty="0"/>
              <a:t>!) </a:t>
            </a:r>
            <a:r>
              <a:rPr lang="en-US" dirty="0" err="1"/>
              <a:t>teoretický</a:t>
            </a:r>
            <a:r>
              <a:rPr lang="en-US" dirty="0"/>
              <a:t> </a:t>
            </a:r>
            <a:r>
              <a:rPr lang="en-US" dirty="0" err="1"/>
              <a:t>konstrukt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dirac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484784"/>
            <a:ext cx="6745213" cy="9844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3717032"/>
            <a:ext cx="3098760" cy="76647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84A76A-745B-D0F9-8E69-DB3D37F1A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4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7B9241-E743-0861-5E58-B719A88A2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 dirty="0"/>
              <a:t> / 94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B6FF2-B021-2EC9-ADDF-2CF61A2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953877"/>
            <a:ext cx="11665296" cy="34193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8FB16CD-B160-EEF7-7EBA-D2D576B105B4}"/>
              </a:ext>
            </a:extLst>
          </p:cNvPr>
          <p:cNvSpPr txBox="1"/>
          <p:nvPr/>
        </p:nvSpPr>
        <p:spPr>
          <a:xfrm>
            <a:off x="1343472" y="1023119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</a:t>
            </a:r>
            <a:r>
              <a:rPr lang="cs-CZ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Diracův</a:t>
            </a:r>
            <a:r>
              <a:rPr lang="cs-CZ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impuls</a:t>
            </a: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5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Vzorkovací</a:t>
            </a:r>
            <a:r>
              <a:rPr lang="en-US" dirty="0"/>
              <a:t> </a:t>
            </a:r>
            <a:r>
              <a:rPr lang="en-US" dirty="0" err="1"/>
              <a:t>vlastnost</a:t>
            </a:r>
            <a:r>
              <a:rPr lang="en-US" dirty="0"/>
              <a:t> </a:t>
            </a:r>
            <a:r>
              <a:rPr lang="en-US" dirty="0" err="1"/>
              <a:t>Diracova</a:t>
            </a:r>
            <a:r>
              <a:rPr lang="en-US" dirty="0"/>
              <a:t> </a:t>
            </a:r>
            <a:r>
              <a:rPr lang="en-US" dirty="0" err="1"/>
              <a:t>pulzu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Dirac je </a:t>
            </a:r>
            <a:r>
              <a:rPr lang="en-US" dirty="0" err="1"/>
              <a:t>relativně</a:t>
            </a:r>
            <a:r>
              <a:rPr lang="en-US" dirty="0"/>
              <a:t> </a:t>
            </a:r>
            <a:r>
              <a:rPr lang="en-US" dirty="0" err="1"/>
              <a:t>agresivní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vynásobení</a:t>
            </a:r>
            <a:r>
              <a:rPr lang="en-US" dirty="0"/>
              <a:t> </a:t>
            </a:r>
            <a:r>
              <a:rPr lang="en-US" dirty="0" err="1"/>
              <a:t>signálem</a:t>
            </a:r>
            <a:r>
              <a:rPr lang="en-US" dirty="0"/>
              <a:t> </a:t>
            </a:r>
            <a:r>
              <a:rPr lang="en-US" i="1" dirty="0"/>
              <a:t>x(t)</a:t>
            </a:r>
            <a:r>
              <a:rPr lang="en-US" dirty="0"/>
              <a:t>:</a:t>
            </a:r>
            <a:endParaRPr lang="cs-CZ" dirty="0"/>
          </a:p>
          <a:p>
            <a:pPr lvl="1"/>
            <a:r>
              <a:rPr lang="en-US" sz="2600" dirty="0" err="1"/>
              <a:t>nastaví</a:t>
            </a:r>
            <a:r>
              <a:rPr lang="en-US" sz="2600" dirty="0"/>
              <a:t> </a:t>
            </a:r>
            <a:r>
              <a:rPr lang="en-US" sz="2600" dirty="0" err="1"/>
              <a:t>vše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nulu</a:t>
            </a:r>
            <a:r>
              <a:rPr lang="en-US" sz="2600" dirty="0"/>
              <a:t>, </a:t>
            </a:r>
            <a:r>
              <a:rPr lang="en-US" sz="2600" dirty="0" err="1"/>
              <a:t>kromě</a:t>
            </a:r>
            <a:r>
              <a:rPr lang="en-US" sz="2600" dirty="0"/>
              <a:t> </a:t>
            </a:r>
            <a:r>
              <a:rPr lang="en-US" sz="2600" i="1" dirty="0"/>
              <a:t>t = 0</a:t>
            </a:r>
            <a:r>
              <a:rPr lang="en-US" sz="2600" dirty="0"/>
              <a:t>.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integraci</a:t>
            </a:r>
            <a:r>
              <a:rPr lang="en-US" dirty="0"/>
              <a:t> je </a:t>
            </a:r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i="1" dirty="0"/>
              <a:t>x(0)</a:t>
            </a:r>
            <a:r>
              <a:rPr lang="en-US" dirty="0"/>
              <a:t>: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vzorkován</a:t>
            </a:r>
            <a:r>
              <a:rPr lang="en-US" dirty="0"/>
              <a:t>:</a:t>
            </a:r>
          </a:p>
          <a:p>
            <a:endParaRPr lang="en-US" sz="4400" dirty="0"/>
          </a:p>
          <a:p>
            <a:endParaRPr lang="en-US" sz="1000" dirty="0"/>
          </a:p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posuneme</a:t>
            </a:r>
            <a:r>
              <a:rPr lang="en-US" dirty="0"/>
              <a:t> </a:t>
            </a:r>
            <a:r>
              <a:rPr lang="en-US" dirty="0" err="1"/>
              <a:t>Diracův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l-GR" dirty="0"/>
              <a:t>τ, </a:t>
            </a:r>
            <a:r>
              <a:rPr lang="en-US" dirty="0" err="1"/>
              <a:t>dostaneme</a:t>
            </a:r>
            <a:r>
              <a:rPr lang="en-US" dirty="0"/>
              <a:t> </a:t>
            </a:r>
            <a:r>
              <a:rPr lang="en-US" dirty="0" err="1"/>
              <a:t>podobné</a:t>
            </a:r>
            <a:r>
              <a:rPr lang="en-US" dirty="0"/>
              <a:t> </a:t>
            </a:r>
            <a:r>
              <a:rPr lang="en-US" dirty="0" err="1"/>
              <a:t>chování</a:t>
            </a:r>
            <a:endParaRPr lang="en-US" dirty="0"/>
          </a:p>
          <a:p>
            <a:endParaRPr lang="en-US" dirty="0"/>
          </a:p>
          <a:p>
            <a:endParaRPr lang="en-US" sz="600" dirty="0"/>
          </a:p>
          <a:p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vlastnost</a:t>
            </a:r>
            <a:r>
              <a:rPr lang="en-US" dirty="0"/>
              <a:t> </a:t>
            </a:r>
            <a:r>
              <a:rPr lang="en-US" dirty="0" err="1"/>
              <a:t>využijeme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vysvětlování</a:t>
            </a:r>
            <a:r>
              <a:rPr lang="en-US" dirty="0"/>
              <a:t> </a:t>
            </a:r>
            <a:r>
              <a:rPr lang="en-US" b="1" dirty="0" err="1"/>
              <a:t>vzorkování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dirac_sampling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33" y="3284984"/>
            <a:ext cx="3520734" cy="912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32" y="4818856"/>
            <a:ext cx="4155536" cy="9144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4D19AF-709A-2051-689F-E712E58F5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7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b="1" dirty="0" err="1">
                <a:solidFill>
                  <a:srgbClr val="FF0000"/>
                </a:solidFill>
              </a:rPr>
              <a:t>Základní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informace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operace</a:t>
            </a:r>
            <a:r>
              <a:rPr lang="en-US" altLang="en-US" b="1" dirty="0">
                <a:solidFill>
                  <a:srgbClr val="FF0000"/>
                </a:solidFill>
              </a:rPr>
              <a:t> s </a:t>
            </a:r>
            <a:r>
              <a:rPr lang="en-US" altLang="en-US" b="1" dirty="0" err="1">
                <a:solidFill>
                  <a:srgbClr val="FF0000"/>
                </a:solidFill>
              </a:rPr>
              <a:t>časem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/>
              <a:t>Důležité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s </a:t>
            </a:r>
            <a:r>
              <a:rPr lang="en-US" altLang="en-US" dirty="0" err="1"/>
              <a:t>vazbami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diskrétní</a:t>
            </a:r>
            <a:r>
              <a:rPr lang="en-US" altLang="en-US" dirty="0"/>
              <a:t>
</a:t>
            </a:r>
            <a:r>
              <a:rPr lang="en-US" altLang="en-US" dirty="0" err="1"/>
              <a:t>Periodické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
Energie a </a:t>
            </a:r>
            <a:r>
              <a:rPr lang="en-US" altLang="en-US" dirty="0" err="1"/>
              <a:t>výkon</a:t>
            </a:r>
            <a:r>
              <a:rPr lang="en-US" altLang="en-US" dirty="0"/>
              <a:t> 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–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řada</a:t>
            </a:r>
            <a:r>
              <a:rPr lang="en-US" altLang="en-US" dirty="0"/>
              <a:t> 
FS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FS a </a:t>
            </a:r>
            <a:r>
              <a:rPr lang="cs-CZ" altLang="en-US" dirty="0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FS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9F8B49-33D3-19B7-2852-8A689F593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5E3CF-D252-4C56-4D19-1BDAAB11E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8B4C37-9E88-19EB-0E5A-4C4F8E832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5368EA-DF9A-2B6C-707E-B621D2204EF6}"/>
              </a:ext>
            </a:extLst>
          </p:cNvPr>
          <p:cNvSpPr txBox="1"/>
          <p:nvPr/>
        </p:nvSpPr>
        <p:spPr>
          <a:xfrm>
            <a:off x="1343472" y="332656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Vzorkovací vlastnost </a:t>
            </a:r>
            <a:r>
              <a:rPr lang="cs-CZ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Diracova</a:t>
            </a:r>
            <a:r>
              <a:rPr lang="cs-CZ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impulsu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94D6E7-C57F-7060-EDF6-4DAF98D91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76" y="930285"/>
            <a:ext cx="9482449" cy="288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7576D8-3C7E-C255-FAF9-A34B41CC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776" y="3968358"/>
            <a:ext cx="94824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BC93A-4F9D-99AA-6E6B-2B60530A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C01A3306-82DB-2FAA-6A03-F1914726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6A6BAD4-09DD-C01A-BF26-07BE1133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Periodické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Energie a </a:t>
            </a:r>
            <a:r>
              <a:rPr lang="en-US" altLang="en-US" dirty="0" err="1"/>
              <a:t>výkon</a:t>
            </a:r>
            <a:r>
              <a:rPr lang="en-US" altLang="en-US" dirty="0"/>
              <a:t> 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–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řada</a:t>
            </a:r>
            <a:r>
              <a:rPr lang="en-US" altLang="en-US" dirty="0"/>
              <a:t> 
FS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FS a </a:t>
            </a:r>
            <a:r>
              <a:rPr lang="cs-CZ" altLang="en-US" dirty="0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FS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EF1665-812B-F199-66B4-99EB98729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Periodické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– </a:t>
            </a:r>
            <a:r>
              <a:rPr lang="cs-CZ" dirty="0"/>
              <a:t>spojité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Periodické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se </a:t>
            </a:r>
            <a:r>
              <a:rPr lang="en-US" dirty="0" err="1"/>
              <a:t>opakují</a:t>
            </a:r>
            <a:r>
              <a:rPr lang="en-US" dirty="0"/>
              <a:t>… </a:t>
            </a:r>
          </a:p>
          <a:p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takové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cs-CZ" dirty="0"/>
              <a:t> </a:t>
            </a:r>
            <a:r>
              <a:rPr lang="en-US" b="1" i="1" dirty="0"/>
              <a:t>x(t + T) = x(t) </a:t>
            </a:r>
          </a:p>
          <a:p>
            <a:r>
              <a:rPr lang="en-US" i="1" dirty="0"/>
              <a:t>T </a:t>
            </a:r>
            <a:r>
              <a:rPr lang="en-US" dirty="0"/>
              <a:t>se </a:t>
            </a:r>
            <a:r>
              <a:rPr lang="en-US" dirty="0" err="1"/>
              <a:t>nazývá</a:t>
            </a:r>
            <a:r>
              <a:rPr lang="en-US" dirty="0"/>
              <a:t> </a:t>
            </a:r>
            <a:r>
              <a:rPr lang="cs-CZ" dirty="0"/>
              <a:t>perioda</a:t>
            </a:r>
            <a:r>
              <a:rPr lang="en-US" dirty="0"/>
              <a:t>, ale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cs-CZ" i="1" dirty="0"/>
              <a:t>-</a:t>
            </a:r>
            <a:r>
              <a:rPr lang="cs-CZ" i="1" dirty="0" err="1"/>
              <a:t>ček</a:t>
            </a:r>
            <a:r>
              <a:rPr lang="en-US" dirty="0"/>
              <a:t>… </a:t>
            </a:r>
          </a:p>
          <a:p>
            <a:r>
              <a:rPr lang="en-US" b="1" i="1" dirty="0"/>
              <a:t>T</a:t>
            </a:r>
            <a:r>
              <a:rPr lang="en-US" b="1" i="1" baseline="-25000" dirty="0"/>
              <a:t>1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b="1" i="1" dirty="0" err="1"/>
              <a:t>nejmenší</a:t>
            </a:r>
            <a:r>
              <a:rPr lang="en-US" dirty="0"/>
              <a:t>, </a:t>
            </a:r>
            <a:r>
              <a:rPr lang="cs-CZ" dirty="0"/>
              <a:t>nazýváme ji </a:t>
            </a:r>
            <a:r>
              <a:rPr lang="cs-CZ" b="1" dirty="0">
                <a:solidFill>
                  <a:srgbClr val="1436CA"/>
                </a:solidFill>
              </a:rPr>
              <a:t>základní periodou</a:t>
            </a:r>
            <a:r>
              <a:rPr lang="en-US" dirty="0"/>
              <a:t>. </a:t>
            </a:r>
          </a:p>
          <a:p>
            <a:r>
              <a:rPr lang="en-US" dirty="0" err="1"/>
              <a:t>Periodické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cs-CZ" b="1" dirty="0">
                <a:solidFill>
                  <a:srgbClr val="1436CA"/>
                </a:solidFill>
              </a:rPr>
              <a:t>základní frekvence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b="1" dirty="0"/>
              <a:t>1/s</a:t>
            </a:r>
            <a:r>
              <a:rPr lang="en-US" dirty="0"/>
              <a:t> (Hertz, </a:t>
            </a:r>
            <a:r>
              <a:rPr lang="en-US" b="1" dirty="0"/>
              <a:t>Hz</a:t>
            </a:r>
            <a:r>
              <a:rPr lang="en-US" dirty="0"/>
              <a:t>)</a:t>
            </a:r>
            <a:r>
              <a:rPr lang="cs-CZ" dirty="0"/>
              <a:t>: </a:t>
            </a:r>
            <a:r>
              <a:rPr lang="en-US" dirty="0"/>
              <a:t> </a:t>
            </a:r>
          </a:p>
          <a:p>
            <a:endParaRPr lang="cs-CZ" sz="1800" dirty="0"/>
          </a:p>
          <a:p>
            <a:endParaRPr lang="cs-CZ" sz="1000" dirty="0"/>
          </a:p>
          <a:p>
            <a:pPr marL="0" indent="0">
              <a:buNone/>
            </a:pPr>
            <a:endParaRPr lang="en-US" sz="1050" dirty="0"/>
          </a:p>
          <a:p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pracujeme</a:t>
            </a:r>
            <a:r>
              <a:rPr lang="en-US" dirty="0"/>
              <a:t> s</a:t>
            </a:r>
            <a:r>
              <a:rPr lang="cs-CZ" dirty="0"/>
              <a:t> </a:t>
            </a:r>
            <a:r>
              <a:rPr lang="en-US" dirty="0">
                <a:solidFill>
                  <a:srgbClr val="1436CA"/>
                </a:solidFill>
              </a:rPr>
              <a:t>k</a:t>
            </a:r>
            <a:r>
              <a:rPr lang="cs-CZ" dirty="0" err="1">
                <a:solidFill>
                  <a:srgbClr val="1436CA"/>
                </a:solidFill>
              </a:rPr>
              <a:t>ruhovou</a:t>
            </a:r>
            <a:r>
              <a:rPr lang="cs-CZ" dirty="0">
                <a:solidFill>
                  <a:srgbClr val="1436CA"/>
                </a:solidFill>
              </a:rPr>
              <a:t>/</a:t>
            </a:r>
            <a:r>
              <a:rPr lang="cs-CZ" b="1" dirty="0">
                <a:solidFill>
                  <a:srgbClr val="1436CA"/>
                </a:solidFill>
              </a:rPr>
              <a:t>úhlovou</a:t>
            </a:r>
            <a:r>
              <a:rPr lang="cs-CZ" dirty="0">
                <a:solidFill>
                  <a:srgbClr val="1436CA"/>
                </a:solidFill>
              </a:rPr>
              <a:t> </a:t>
            </a:r>
            <a:r>
              <a:rPr lang="cs-CZ" b="1" dirty="0">
                <a:solidFill>
                  <a:srgbClr val="1436CA"/>
                </a:solidFill>
              </a:rPr>
              <a:t>frekvencí</a:t>
            </a:r>
            <a:r>
              <a:rPr lang="cs-CZ" dirty="0">
                <a:solidFill>
                  <a:srgbClr val="1436CA"/>
                </a:solidFill>
              </a:rPr>
              <a:t>/rychlostí</a:t>
            </a:r>
            <a:endParaRPr lang="cs-CZ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periodic_continuous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38" y="4365104"/>
            <a:ext cx="3561324" cy="9000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98" y="5877272"/>
            <a:ext cx="4653738" cy="82900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8C32EC-B867-8554-554A-87033313A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0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Periodické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– </a:t>
            </a:r>
            <a:r>
              <a:rPr lang="en-US" dirty="0" err="1"/>
              <a:t>diskrétní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takové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cs-CZ" dirty="0"/>
              <a:t> </a:t>
            </a:r>
            <a:r>
              <a:rPr lang="en-US" b="1" i="1" dirty="0"/>
              <a:t>x[n + N] = x[n]</a:t>
            </a:r>
            <a:r>
              <a:rPr lang="en-US" i="1" dirty="0"/>
              <a:t>, </a:t>
            </a:r>
            <a:endParaRPr lang="en-US" dirty="0"/>
          </a:p>
          <a:p>
            <a:r>
              <a:rPr lang="cs-CZ" i="1" dirty="0"/>
              <a:t>N</a:t>
            </a:r>
            <a:r>
              <a:rPr lang="en-US" i="1" dirty="0"/>
              <a:t> </a:t>
            </a:r>
            <a:r>
              <a:rPr lang="en-US" dirty="0"/>
              <a:t>se </a:t>
            </a:r>
            <a:r>
              <a:rPr lang="en-US" dirty="0" err="1"/>
              <a:t>nazývá</a:t>
            </a:r>
            <a:r>
              <a:rPr lang="en-US" dirty="0"/>
              <a:t> </a:t>
            </a:r>
            <a:r>
              <a:rPr lang="cs-CZ" dirty="0"/>
              <a:t>perioda</a:t>
            </a:r>
            <a:r>
              <a:rPr lang="en-US" dirty="0"/>
              <a:t>, ale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cs-CZ" i="1" dirty="0"/>
              <a:t>N-</a:t>
            </a:r>
            <a:r>
              <a:rPr lang="cs-CZ" i="1" dirty="0" err="1"/>
              <a:t>ek</a:t>
            </a:r>
            <a:r>
              <a:rPr lang="cs-CZ" i="1" dirty="0"/>
              <a:t> </a:t>
            </a:r>
            <a:r>
              <a:rPr lang="en-US" dirty="0"/>
              <a:t>… </a:t>
            </a:r>
          </a:p>
          <a:p>
            <a:r>
              <a:rPr lang="en-US" b="1" i="1" dirty="0"/>
              <a:t>N</a:t>
            </a:r>
            <a:r>
              <a:rPr lang="en-US" b="1" i="1" baseline="-25000" dirty="0"/>
              <a:t>1</a:t>
            </a:r>
            <a:r>
              <a:rPr lang="en-US" dirty="0"/>
              <a:t> je </a:t>
            </a:r>
            <a:r>
              <a:rPr lang="en-US" b="1" dirty="0" err="1"/>
              <a:t>nejmenší</a:t>
            </a:r>
            <a:r>
              <a:rPr lang="cs-CZ" dirty="0"/>
              <a:t>: </a:t>
            </a:r>
            <a:r>
              <a:rPr lang="cs-CZ" b="1" dirty="0">
                <a:solidFill>
                  <a:srgbClr val="1436CA"/>
                </a:solidFill>
              </a:rPr>
              <a:t>základní perioda</a:t>
            </a:r>
            <a:r>
              <a:rPr lang="en-US" dirty="0"/>
              <a:t>. </a:t>
            </a:r>
          </a:p>
          <a:p>
            <a:r>
              <a:rPr lang="en-US" dirty="0" err="1"/>
              <a:t>Periodické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cs-CZ" b="1" dirty="0">
                <a:solidFill>
                  <a:srgbClr val="1436CA"/>
                </a:solidFill>
              </a:rPr>
              <a:t>základní </a:t>
            </a:r>
            <a:r>
              <a:rPr lang="en-US" b="1" dirty="0" err="1">
                <a:solidFill>
                  <a:srgbClr val="1436CA"/>
                </a:solidFill>
              </a:rPr>
              <a:t>normovan</a:t>
            </a:r>
            <a:r>
              <a:rPr lang="cs-CZ" b="1" dirty="0">
                <a:solidFill>
                  <a:srgbClr val="1436CA"/>
                </a:solidFill>
              </a:rPr>
              <a:t>á frekvence</a:t>
            </a:r>
            <a:r>
              <a:rPr lang="en-US" b="1" dirty="0"/>
              <a:t> </a:t>
            </a:r>
            <a:r>
              <a:rPr lang="cs-CZ" dirty="0"/>
              <a:t>v</a:t>
            </a:r>
            <a:r>
              <a:rPr lang="en-US" dirty="0"/>
              <a:t> []</a:t>
            </a:r>
            <a:r>
              <a:rPr lang="cs-CZ" dirty="0"/>
              <a:t>: </a:t>
            </a:r>
            <a:r>
              <a:rPr lang="en-US" dirty="0"/>
              <a:t> </a:t>
            </a:r>
          </a:p>
          <a:p>
            <a:endParaRPr lang="cs-CZ" sz="1000" dirty="0"/>
          </a:p>
          <a:p>
            <a:endParaRPr lang="cs-CZ" sz="1000" dirty="0"/>
          </a:p>
          <a:p>
            <a:endParaRPr lang="en-US" sz="1000" dirty="0"/>
          </a:p>
          <a:p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pracujeme</a:t>
            </a:r>
            <a:r>
              <a:rPr lang="en-US" dirty="0"/>
              <a:t> s</a:t>
            </a:r>
            <a:r>
              <a:rPr lang="cs-CZ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normovan</a:t>
            </a:r>
            <a:r>
              <a:rPr lang="cs-CZ" b="1" dirty="0">
                <a:solidFill>
                  <a:srgbClr val="1436CA"/>
                </a:solidFill>
              </a:rPr>
              <a:t>ou </a:t>
            </a:r>
            <a:r>
              <a:rPr lang="en-US" dirty="0">
                <a:solidFill>
                  <a:srgbClr val="1436CA"/>
                </a:solidFill>
              </a:rPr>
              <a:t>k</a:t>
            </a:r>
            <a:r>
              <a:rPr lang="cs-CZ" dirty="0" err="1">
                <a:solidFill>
                  <a:srgbClr val="1436CA"/>
                </a:solidFill>
              </a:rPr>
              <a:t>ruhovou</a:t>
            </a:r>
            <a:r>
              <a:rPr lang="cs-CZ" dirty="0">
                <a:solidFill>
                  <a:srgbClr val="1436CA"/>
                </a:solidFill>
              </a:rPr>
              <a:t>/</a:t>
            </a:r>
            <a:r>
              <a:rPr lang="cs-CZ" b="1" dirty="0">
                <a:solidFill>
                  <a:srgbClr val="1436CA"/>
                </a:solidFill>
              </a:rPr>
              <a:t>úhlovou</a:t>
            </a:r>
            <a:br>
              <a:rPr lang="cs-CZ" dirty="0">
                <a:solidFill>
                  <a:srgbClr val="1436CA"/>
                </a:solidFill>
              </a:rPr>
            </a:br>
            <a:r>
              <a:rPr lang="cs-CZ" b="1" dirty="0">
                <a:solidFill>
                  <a:srgbClr val="1436CA"/>
                </a:solidFill>
              </a:rPr>
              <a:t>frekvencí</a:t>
            </a:r>
            <a:r>
              <a:rPr lang="cs-CZ" dirty="0">
                <a:solidFill>
                  <a:srgbClr val="1436CA"/>
                </a:solidFill>
              </a:rPr>
              <a:t>/rychlostí</a:t>
            </a:r>
            <a:endParaRPr lang="cs-CZ" dirty="0"/>
          </a:p>
          <a:p>
            <a:endParaRPr lang="cs-CZ" sz="1600" dirty="0"/>
          </a:p>
          <a:p>
            <a:r>
              <a:rPr lang="cs-CZ" dirty="0"/>
              <a:t>Převod z </a:t>
            </a:r>
            <a:r>
              <a:rPr lang="cs-CZ" i="1" dirty="0"/>
              <a:t>N</a:t>
            </a:r>
            <a:r>
              <a:rPr lang="en-US" i="1" baseline="-25000" dirty="0"/>
              <a:t>1</a:t>
            </a:r>
            <a:r>
              <a:rPr lang="cs-CZ" dirty="0"/>
              <a:t> na </a:t>
            </a:r>
            <a:r>
              <a:rPr lang="cs-CZ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cs-CZ" dirty="0"/>
              <a:t>a 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cs-CZ" i="1" baseline="-25000" dirty="0"/>
              <a:t> </a:t>
            </a:r>
            <a:r>
              <a:rPr lang="cs-CZ" dirty="0"/>
              <a:t>je přímočarý, ale ne naopak.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#periodic_</a:t>
            </a:r>
            <a:r>
              <a:rPr lang="cs-CZ" dirty="0" err="1">
                <a:solidFill>
                  <a:srgbClr val="FF0000"/>
                </a:solidFill>
              </a:rPr>
              <a:t>discrete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32" y="3857021"/>
            <a:ext cx="1224136" cy="7961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4509120"/>
            <a:ext cx="1512168" cy="77927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C309A-694D-0B25-B3EC-B83F9E237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23042-480E-9140-4B7E-5EC0702A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6672F55-2A1C-8D1E-9011-E96F854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F4B8767-6F4F-1C04-E4F4-750A0BED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>
                <a:solidFill>
                  <a:srgbClr val="FF0000"/>
                </a:solidFill>
              </a:rPr>
              <a:t>Energie a </a:t>
            </a:r>
            <a:r>
              <a:rPr lang="en-US" altLang="en-US" b="1" dirty="0" err="1">
                <a:solidFill>
                  <a:srgbClr val="FF0000"/>
                </a:solidFill>
              </a:rPr>
              <a:t>výkon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–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řada</a:t>
            </a:r>
            <a:r>
              <a:rPr lang="en-US" altLang="en-US" dirty="0"/>
              <a:t> 
FS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FS a </a:t>
            </a:r>
            <a:r>
              <a:rPr lang="cs-CZ" altLang="en-US" dirty="0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FS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282297-1DDD-4D22-816F-C1158C12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Okamžitý</a:t>
            </a:r>
            <a:r>
              <a:rPr lang="en-US" b="1" dirty="0"/>
              <a:t> </a:t>
            </a:r>
            <a:r>
              <a:rPr lang="en-US" b="1" dirty="0" err="1"/>
              <a:t>výkon</a:t>
            </a:r>
            <a:r>
              <a:rPr lang="en-US" b="1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Pamatujte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Ohmův</a:t>
            </a:r>
            <a:r>
              <a:rPr lang="en-US" dirty="0"/>
              <a:t> </a:t>
            </a:r>
            <a:r>
              <a:rPr lang="en-US" dirty="0" err="1"/>
              <a:t>zákon</a:t>
            </a:r>
            <a:r>
              <a:rPr lang="en-US" dirty="0"/>
              <a:t>: </a:t>
            </a:r>
          </a:p>
          <a:p>
            <a:endParaRPr lang="en-US" sz="6000" dirty="0"/>
          </a:p>
          <a:p>
            <a:r>
              <a:rPr lang="en-US" dirty="0"/>
              <a:t>Proto </a:t>
            </a:r>
            <a:r>
              <a:rPr lang="en-US" dirty="0" err="1"/>
              <a:t>definujeme</a:t>
            </a:r>
            <a:r>
              <a:rPr lang="en-US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okam</a:t>
            </a:r>
            <a:r>
              <a:rPr lang="cs-CZ" b="1" dirty="0">
                <a:solidFill>
                  <a:srgbClr val="1436CA"/>
                </a:solidFill>
              </a:rPr>
              <a:t>žitý výkon</a:t>
            </a:r>
            <a:r>
              <a:rPr lang="en-US" b="1" dirty="0"/>
              <a:t> </a:t>
            </a:r>
            <a:r>
              <a:rPr lang="cs-CZ" dirty="0"/>
              <a:t>pro diskrétní i spojité signály jako</a:t>
            </a:r>
            <a:r>
              <a:rPr lang="en-US" dirty="0"/>
              <a:t>: </a:t>
            </a:r>
          </a:p>
          <a:p>
            <a:endParaRPr lang="cs-CZ" dirty="0"/>
          </a:p>
          <a:p>
            <a:endParaRPr lang="en-US" dirty="0"/>
          </a:p>
          <a:p>
            <a:r>
              <a:rPr lang="cs-CZ" dirty="0"/>
              <a:t>Amplituda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potřeba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pracujeme</a:t>
            </a:r>
            <a:r>
              <a:rPr lang="en-US" dirty="0"/>
              <a:t> se </a:t>
            </a:r>
            <a:r>
              <a:rPr lang="en-US" dirty="0" err="1"/>
              <a:t>skutečnými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, ale </a:t>
            </a:r>
            <a:r>
              <a:rPr lang="en-US" dirty="0" err="1"/>
              <a:t>neměli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zapomínat</a:t>
            </a:r>
            <a:r>
              <a:rPr lang="en-US" dirty="0"/>
              <a:t> u </a:t>
            </a:r>
            <a:r>
              <a:rPr lang="cs-CZ" dirty="0"/>
              <a:t>komplexních signálů</a:t>
            </a:r>
            <a:r>
              <a:rPr lang="en-US" dirty="0"/>
              <a:t> ... a </a:t>
            </a:r>
            <a:r>
              <a:rPr lang="cs-CZ" dirty="0"/>
              <a:t>v</a:t>
            </a:r>
            <a:r>
              <a:rPr lang="en-US" dirty="0"/>
              <a:t> ISS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cs-CZ" dirty="0"/>
              <a:t>komplexní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cs-CZ" dirty="0"/>
              <a:t> </a:t>
            </a:r>
            <a:r>
              <a:rPr lang="en-US" dirty="0"/>
              <a:t>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78" y="2492896"/>
            <a:ext cx="5959645" cy="576064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1F8F1310-DE23-682E-6F9C-BF96B88BF4F2}"/>
              </a:ext>
            </a:extLst>
          </p:cNvPr>
          <p:cNvGrpSpPr/>
          <p:nvPr/>
        </p:nvGrpSpPr>
        <p:grpSpPr>
          <a:xfrm>
            <a:off x="3018769" y="3933056"/>
            <a:ext cx="6154462" cy="576064"/>
            <a:chOff x="3431704" y="3645024"/>
            <a:chExt cx="4697256" cy="43966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1704" y="3652644"/>
              <a:ext cx="1872661" cy="423384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0016" y="3645024"/>
              <a:ext cx="1888944" cy="439668"/>
            </a:xfrm>
            <a:prstGeom prst="rect">
              <a:avLst/>
            </a:prstGeom>
          </p:spPr>
        </p:pic>
      </p:grp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0418534-FC2F-0B97-DA99-36AB501E3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8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b="1" dirty="0"/>
              <a:t>Energie</a:t>
            </a:r>
            <a:r>
              <a:rPr lang="en-US" dirty="0"/>
              <a:t> a </a:t>
            </a:r>
            <a:r>
              <a:rPr lang="cs-CZ" b="1" dirty="0"/>
              <a:t>výkon</a:t>
            </a:r>
            <a:r>
              <a:rPr lang="en-US" dirty="0"/>
              <a:t> </a:t>
            </a:r>
            <a:r>
              <a:rPr lang="en-US" dirty="0" err="1"/>
              <a:t>signálů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2776"/>
            <a:ext cx="10515600" cy="4351338"/>
          </a:xfrm>
        </p:spPr>
        <p:txBody>
          <a:bodyPr/>
          <a:lstStyle/>
          <a:p>
            <a:r>
              <a:rPr lang="cs-CZ" b="1" dirty="0">
                <a:solidFill>
                  <a:srgbClr val="1436CA"/>
                </a:solidFill>
              </a:rPr>
              <a:t>Energie </a:t>
            </a:r>
            <a:r>
              <a:rPr lang="cs-CZ" dirty="0"/>
              <a:t>je dána jako součet (diskrétní signály) nebo integrál (spojité signály) okamžitého výkonu za časový interval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sz="2400" dirty="0"/>
          </a:p>
          <a:p>
            <a:r>
              <a:rPr lang="cs-CZ" b="1" dirty="0">
                <a:solidFill>
                  <a:srgbClr val="1436CA"/>
                </a:solidFill>
              </a:rPr>
              <a:t>Střední výkon </a:t>
            </a:r>
            <a:r>
              <a:rPr lang="cs-CZ" dirty="0"/>
              <a:t>je normalizován délkou časového intervalu: </a:t>
            </a:r>
          </a:p>
          <a:p>
            <a:endParaRPr lang="cs-CZ" dirty="0"/>
          </a:p>
          <a:p>
            <a:endParaRPr lang="cs-CZ" sz="8000" dirty="0"/>
          </a:p>
          <a:p>
            <a:r>
              <a:rPr lang="cs-CZ" b="1" dirty="0">
                <a:solidFill>
                  <a:srgbClr val="1436CA"/>
                </a:solidFill>
              </a:rPr>
              <a:t>Efektivní hodnota </a:t>
            </a:r>
            <a:r>
              <a:rPr lang="cs-CZ" sz="2400" dirty="0"/>
              <a:t>(RMS = </a:t>
            </a:r>
            <a:r>
              <a:rPr lang="cs-CZ" sz="2400" dirty="0" err="1"/>
              <a:t>root</a:t>
            </a:r>
            <a:r>
              <a:rPr lang="cs-CZ" sz="2400" dirty="0"/>
              <a:t> </a:t>
            </a:r>
            <a:r>
              <a:rPr lang="cs-CZ" sz="2400" dirty="0" err="1"/>
              <a:t>mean</a:t>
            </a:r>
            <a:r>
              <a:rPr lang="cs-CZ" sz="2400" dirty="0"/>
              <a:t> square)</a:t>
            </a:r>
            <a:r>
              <a:rPr lang="cs-CZ" dirty="0"/>
              <a:t> je velikost stejnosměrného signálu s ekvivalentním výkonem: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#powers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1FBAFA8-EB72-2D46-D7E8-51A06FFCE5DE}"/>
              </a:ext>
            </a:extLst>
          </p:cNvPr>
          <p:cNvGrpSpPr/>
          <p:nvPr/>
        </p:nvGrpSpPr>
        <p:grpSpPr>
          <a:xfrm>
            <a:off x="1601098" y="2296071"/>
            <a:ext cx="8989805" cy="889455"/>
            <a:chOff x="2064626" y="2756163"/>
            <a:chExt cx="7056732" cy="69819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1944" y="2797798"/>
              <a:ext cx="3529414" cy="614925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4626" y="2756163"/>
              <a:ext cx="3068219" cy="698196"/>
            </a:xfrm>
            <a:prstGeom prst="rect">
              <a:avLst/>
            </a:prstGeom>
          </p:spPr>
        </p:pic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6027747"/>
            <a:ext cx="2038053" cy="649974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40557592-E365-C893-766A-34680E969C7F}"/>
              </a:ext>
            </a:extLst>
          </p:cNvPr>
          <p:cNvGrpSpPr/>
          <p:nvPr/>
        </p:nvGrpSpPr>
        <p:grpSpPr>
          <a:xfrm>
            <a:off x="2284858" y="3877761"/>
            <a:ext cx="7622285" cy="1567463"/>
            <a:chOff x="3143672" y="3933188"/>
            <a:chExt cx="6650325" cy="1367587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6312" y="3933188"/>
              <a:ext cx="6244824" cy="666856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3672" y="4660603"/>
              <a:ext cx="6650325" cy="640172"/>
            </a:xfrm>
            <a:prstGeom prst="rect">
              <a:avLst/>
            </a:prstGeom>
          </p:spPr>
        </p:pic>
      </p:grp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292FD4A-D93A-4621-E549-CFA8C4C51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58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cs-CZ" dirty="0"/>
              <a:t>Výkon</a:t>
            </a:r>
            <a:r>
              <a:rPr lang="en-US" dirty="0"/>
              <a:t> </a:t>
            </a:r>
            <a:r>
              <a:rPr lang="en-US" dirty="0" err="1"/>
              <a:t>periodických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 a </a:t>
            </a:r>
            <a:r>
              <a:rPr lang="en-US" dirty="0" err="1"/>
              <a:t>kosinu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968551"/>
          </a:xfrm>
        </p:spPr>
        <p:txBody>
          <a:bodyPr/>
          <a:lstStyle/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určování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</a:t>
            </a:r>
            <a:r>
              <a:rPr lang="en-US" dirty="0" err="1"/>
              <a:t>periodických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 je </a:t>
            </a:r>
            <a:r>
              <a:rPr lang="en-US" dirty="0" err="1"/>
              <a:t>rozumné</a:t>
            </a:r>
            <a:r>
              <a:rPr lang="en-US" dirty="0"/>
              <a:t> </a:t>
            </a:r>
            <a:r>
              <a:rPr lang="en-US" b="1" dirty="0" err="1"/>
              <a:t>počítat</a:t>
            </a:r>
            <a:r>
              <a:rPr lang="en-US" b="1" dirty="0"/>
              <a:t> </a:t>
            </a:r>
            <a:r>
              <a:rPr lang="en-US" b="1" dirty="0" err="1"/>
              <a:t>přes</a:t>
            </a:r>
            <a:r>
              <a:rPr lang="en-US" b="1" dirty="0"/>
              <a:t> </a:t>
            </a:r>
            <a:r>
              <a:rPr lang="en-US" b="1" dirty="0" err="1"/>
              <a:t>jednu</a:t>
            </a:r>
            <a:r>
              <a:rPr lang="en-US" b="1" dirty="0"/>
              <a:t> </a:t>
            </a:r>
            <a:r>
              <a:rPr lang="en-US" b="1" dirty="0" err="1"/>
              <a:t>periodu</a:t>
            </a:r>
            <a:r>
              <a:rPr lang="en-US" b="1" dirty="0"/>
              <a:t> </a:t>
            </a:r>
            <a:r>
              <a:rPr lang="en-US" dirty="0"/>
              <a:t>(a </a:t>
            </a:r>
            <a:r>
              <a:rPr lang="en-US" dirty="0" err="1"/>
              <a:t>normalizovat</a:t>
            </a:r>
            <a:r>
              <a:rPr lang="en-US" dirty="0"/>
              <a:t> </a:t>
            </a:r>
            <a:r>
              <a:rPr lang="cs-CZ" dirty="0"/>
              <a:t>jí</a:t>
            </a:r>
            <a:r>
              <a:rPr lang="en-US" dirty="0"/>
              <a:t>): </a:t>
            </a:r>
            <a:r>
              <a:rPr lang="cs-CZ" b="1" i="1" dirty="0"/>
              <a:t>N</a:t>
            </a:r>
            <a:r>
              <a:rPr lang="en-US" b="1" i="1" baseline="-25000" dirty="0"/>
              <a:t>1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diskrétní</a:t>
            </a:r>
            <a:r>
              <a:rPr lang="en-US" dirty="0"/>
              <a:t>)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b="1" i="1" dirty="0"/>
              <a:t>T</a:t>
            </a:r>
            <a:r>
              <a:rPr lang="en-US" b="1" i="1" baseline="-25000" dirty="0"/>
              <a:t>1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cs-CZ" dirty="0"/>
              <a:t>spojité</a:t>
            </a:r>
            <a:r>
              <a:rPr lang="en-US" dirty="0"/>
              <a:t>). </a:t>
            </a:r>
          </a:p>
          <a:p>
            <a:r>
              <a:rPr lang="cs-CZ" dirty="0" err="1"/>
              <a:t>Výpočítání</a:t>
            </a:r>
            <a:r>
              <a:rPr lang="cs-CZ" dirty="0"/>
              <a:t> </a:t>
            </a:r>
            <a:r>
              <a:rPr lang="cs-CZ" dirty="0" err="1"/>
              <a:t>výkou</a:t>
            </a:r>
            <a:r>
              <a:rPr lang="cs-CZ" dirty="0"/>
              <a:t> kosinu je základní úlohou</a:t>
            </a:r>
            <a:r>
              <a:rPr lang="en-US" dirty="0"/>
              <a:t>: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/>
              <a:t>a </a:t>
            </a:r>
            <a:r>
              <a:rPr lang="en-US" dirty="0" err="1"/>
              <a:t>úhlov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frekvenc</a:t>
            </a:r>
            <a:r>
              <a:rPr lang="cs-CZ" dirty="0"/>
              <a:t>e </a:t>
            </a:r>
            <a:r>
              <a:rPr lang="el-GR" i="1" dirty="0"/>
              <a:t>ω</a:t>
            </a:r>
            <a:r>
              <a:rPr lang="en-US" i="1" baseline="-25000" dirty="0"/>
              <a:t>1:</a:t>
            </a:r>
          </a:p>
          <a:p>
            <a:endParaRPr lang="cs-CZ" sz="4000" dirty="0"/>
          </a:p>
          <a:p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základního</a:t>
            </a:r>
            <a:r>
              <a:rPr lang="en-US" dirty="0"/>
              <a:t> </a:t>
            </a:r>
            <a:r>
              <a:rPr lang="en-US" dirty="0" err="1"/>
              <a:t>vzorce</a:t>
            </a:r>
            <a:r>
              <a:rPr lang="cs-CZ" dirty="0"/>
              <a:t>                                  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vyjádřit</a:t>
            </a:r>
            <a:r>
              <a:rPr lang="en-US" dirty="0"/>
              <a:t> </a:t>
            </a:r>
            <a:r>
              <a:rPr lang="cs-CZ" dirty="0"/>
              <a:t>výkon</a:t>
            </a:r>
            <a:r>
              <a:rPr lang="en-US" dirty="0"/>
              <a:t> </a:t>
            </a:r>
            <a:r>
              <a:rPr lang="en-US" dirty="0" err="1"/>
              <a:t>jako</a:t>
            </a:r>
            <a:endParaRPr lang="en-US" sz="2400" dirty="0"/>
          </a:p>
          <a:p>
            <a:endParaRPr lang="cs-CZ" sz="2400" dirty="0"/>
          </a:p>
          <a:p>
            <a:r>
              <a:rPr lang="en-US" dirty="0" err="1"/>
              <a:t>Integrál</a:t>
            </a:r>
            <a:r>
              <a:rPr lang="en-US" dirty="0"/>
              <a:t> </a:t>
            </a:r>
            <a:r>
              <a:rPr lang="en-US" dirty="0" err="1"/>
              <a:t>libovolného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period </a:t>
            </a:r>
            <a:r>
              <a:rPr lang="en-US" dirty="0" err="1"/>
              <a:t>kosinu</a:t>
            </a:r>
            <a:r>
              <a:rPr lang="en-US" dirty="0"/>
              <a:t> je 0,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cs-CZ" dirty="0"/>
              <a:t>výkon</a:t>
            </a:r>
            <a:r>
              <a:rPr lang="en-US" dirty="0"/>
              <a:t> je: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cosine_power</a:t>
            </a:r>
            <a:r>
              <a:rPr lang="en-US" dirty="0"/>
              <a:t>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47" y="2960086"/>
            <a:ext cx="2862506" cy="4725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3512710"/>
            <a:ext cx="2671985" cy="5215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254" y="4076885"/>
            <a:ext cx="7565492" cy="8113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496" y="5563592"/>
            <a:ext cx="5570225" cy="8113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5573987"/>
            <a:ext cx="2567964" cy="81135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B04898-AF2A-0785-AB76-3696DFFB4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81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6924-782A-0E5E-F600-68738C61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E2D39A-1F3F-3835-B836-3F603F765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 dirty="0"/>
              <a:t> / 94</a:t>
            </a:r>
            <a:endParaRPr lang="en-US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F380B4A-A075-628C-F632-4D9D17B45130}"/>
              </a:ext>
            </a:extLst>
          </p:cNvPr>
          <p:cNvGrpSpPr/>
          <p:nvPr/>
        </p:nvGrpSpPr>
        <p:grpSpPr>
          <a:xfrm>
            <a:off x="155660" y="883453"/>
            <a:ext cx="11880680" cy="5091095"/>
            <a:chOff x="191984" y="2000434"/>
            <a:chExt cx="11880680" cy="5091095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12CB90C-CEE7-E4C4-5EB6-DA8DDEBD1E84}"/>
                </a:ext>
              </a:extLst>
            </p:cNvPr>
            <p:cNvSpPr txBox="1"/>
            <p:nvPr/>
          </p:nvSpPr>
          <p:spPr>
            <a:xfrm>
              <a:off x="695400" y="2000434"/>
              <a:ext cx="5832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# Výkon:</a:t>
              </a:r>
              <a:endParaRPr lang="cs-C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84B344AA-DFFD-335D-54B0-FB3A8F51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984" y="2708920"/>
              <a:ext cx="5760000" cy="4295455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9B452C8B-A0B5-FD60-C4B2-1C020A6C3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2664" y="2708920"/>
              <a:ext cx="5760000" cy="438260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97F2240C-542D-39CA-9FD0-7321B5B15EB1}"/>
                </a:ext>
              </a:extLst>
            </p:cNvPr>
            <p:cNvSpPr txBox="1"/>
            <p:nvPr/>
          </p:nvSpPr>
          <p:spPr>
            <a:xfrm>
              <a:off x="6744072" y="2000434"/>
              <a:ext cx="475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# Výkon cosinu:</a:t>
              </a:r>
              <a:endParaRPr lang="cs-C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48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2D35-5411-76E7-F0B0-DB2EBA96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71757C0-D3FC-F0B0-8AE9-B9D464DC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F9956D5-7C57-E912-1FFF-64496CEC9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Spektrální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analýza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periodických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signálů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</a:rPr>
              <a:t>Fourierova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řada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FS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FS a </a:t>
            </a:r>
            <a:r>
              <a:rPr lang="cs-CZ" altLang="en-US" dirty="0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FS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CB198E6-7734-D67B-8D96-577A9C1A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Vzpomeňte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cs-CZ" dirty="0"/>
              <a:t> 1.</a:t>
            </a:r>
            <a:r>
              <a:rPr lang="en-US" dirty="0"/>
              <a:t> </a:t>
            </a:r>
            <a:r>
              <a:rPr lang="en-US" dirty="0" err="1"/>
              <a:t>přednášku</a:t>
            </a:r>
            <a:r>
              <a:rPr lang="en-US" dirty="0"/>
              <a:t> ...</a:t>
            </a:r>
            <a:br>
              <a:rPr lang="cs-CZ" dirty="0"/>
            </a:br>
            <a:r>
              <a:rPr lang="en-US" dirty="0" err="1"/>
              <a:t>Funkce</a:t>
            </a:r>
            <a:r>
              <a:rPr lang="en-US" dirty="0"/>
              <a:t> a </a:t>
            </a:r>
            <a:r>
              <a:rPr lang="en-US" dirty="0" err="1"/>
              <a:t>posloupnosti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Sign</a:t>
            </a:r>
            <a:r>
              <a:rPr lang="cs-CZ" dirty="0" err="1">
                <a:solidFill>
                  <a:srgbClr val="0070C0"/>
                </a:solidFill>
              </a:rPr>
              <a:t>ály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se spojitým časem</a:t>
            </a:r>
            <a:r>
              <a:rPr lang="cs-CZ" dirty="0">
                <a:solidFill>
                  <a:srgbClr val="0070C0"/>
                </a:solidFill>
              </a:rPr>
              <a:t>, spojité signály </a:t>
            </a:r>
            <a:r>
              <a:rPr lang="en-US" dirty="0"/>
              <a:t>(analog, </a:t>
            </a:r>
            <a:r>
              <a:rPr lang="en-US" dirty="0" err="1"/>
              <a:t>reáln</a:t>
            </a:r>
            <a:r>
              <a:rPr lang="cs-CZ" dirty="0"/>
              <a:t>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)</a:t>
            </a:r>
            <a:br>
              <a:rPr lang="cs-CZ" dirty="0"/>
            </a:b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definovány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časy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.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pl-PL" dirty="0"/>
              <a:t>Z matematického hlediska jsou to</a:t>
            </a:r>
            <a:r>
              <a:rPr lang="en-US" dirty="0"/>
              <a:t> </a:t>
            </a:r>
            <a:r>
              <a:rPr lang="cs-CZ" b="1" dirty="0"/>
              <a:t>funkce</a:t>
            </a:r>
            <a:r>
              <a:rPr lang="en-US" b="1" dirty="0"/>
              <a:t> </a:t>
            </a:r>
            <a:r>
              <a:rPr lang="en-US" i="1" dirty="0"/>
              <a:t>x(t)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cs-CZ" dirty="0">
                <a:sym typeface="Wingdings" panose="05000000000000000000" pitchFamily="2" charset="2"/>
              </a:rPr>
              <a:t>k</a:t>
            </a:r>
            <a:r>
              <a:rPr lang="en-US" dirty="0" err="1">
                <a:sym typeface="Wingdings" panose="05000000000000000000" pitchFamily="2" charset="2"/>
              </a:rPr>
              <a:t>ulaté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závorky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Sign</a:t>
            </a:r>
            <a:r>
              <a:rPr lang="cs-CZ" dirty="0" err="1">
                <a:solidFill>
                  <a:srgbClr val="0070C0"/>
                </a:solidFill>
              </a:rPr>
              <a:t>ály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diskrétním časem</a:t>
            </a:r>
            <a:r>
              <a:rPr lang="cs-CZ" dirty="0">
                <a:solidFill>
                  <a:srgbClr val="0070C0"/>
                </a:solidFill>
              </a:rPr>
              <a:t>, diskrétní signály, vzorkované signály </a:t>
            </a:r>
            <a:r>
              <a:rPr lang="en-US" dirty="0"/>
              <a:t>(</a:t>
            </a:r>
            <a:r>
              <a:rPr lang="en-US" dirty="0" err="1"/>
              <a:t>počítač</a:t>
            </a:r>
            <a:r>
              <a:rPr lang="en-US" dirty="0"/>
              <a:t>, </a:t>
            </a:r>
            <a:r>
              <a:rPr lang="en-US" dirty="0" err="1"/>
              <a:t>digitální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), </a:t>
            </a:r>
            <a:r>
              <a:rPr lang="en-US" dirty="0" err="1"/>
              <a:t>vzorkované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definovány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dirty="0" err="1"/>
              <a:t>celočíselné</a:t>
            </a:r>
            <a:r>
              <a:rPr lang="en-US" dirty="0"/>
              <a:t> </a:t>
            </a:r>
            <a:r>
              <a:rPr lang="en-US" dirty="0" err="1"/>
              <a:t>časy</a:t>
            </a:r>
            <a:r>
              <a:rPr lang="en-US" dirty="0"/>
              <a:t> (</a:t>
            </a:r>
            <a:r>
              <a:rPr lang="en-US" dirty="0" err="1"/>
              <a:t>vzork</a:t>
            </a:r>
            <a:r>
              <a:rPr lang="cs-CZ" dirty="0"/>
              <a:t>y</a:t>
            </a:r>
            <a:r>
              <a:rPr lang="en-US" dirty="0"/>
              <a:t>)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cs-CZ" dirty="0"/>
          </a:p>
          <a:p>
            <a:pPr lvl="1"/>
            <a:r>
              <a:rPr lang="pl-PL" dirty="0"/>
              <a:t>Z matematického hlediska jsou to </a:t>
            </a:r>
            <a:r>
              <a:rPr lang="cs-CZ" b="1" dirty="0"/>
              <a:t>posloupnosti</a:t>
            </a:r>
            <a:r>
              <a:rPr lang="cs-CZ" dirty="0"/>
              <a:t> </a:t>
            </a:r>
            <a:r>
              <a:rPr lang="en-US" i="1" dirty="0"/>
              <a:t>x[n]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err="1">
                <a:sym typeface="Wingdings" panose="05000000000000000000" pitchFamily="2" charset="2"/>
              </a:rPr>
              <a:t>hranaté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závorky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D9AE27-EEEF-D71B-9D58-DE3005DC0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8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</a:t>
            </a:r>
            <a:r>
              <a:rPr lang="en-US" dirty="0" err="1"/>
              <a:t>požadujeme</a:t>
            </a:r>
            <a:r>
              <a:rPr lang="en-US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7598"/>
                <a:ext cx="10515600" cy="4699720"/>
              </a:xfrm>
            </p:spPr>
            <p:txBody>
              <a:bodyPr/>
              <a:lstStyle/>
              <a:p>
                <a:r>
                  <a:rPr lang="pl-PL" dirty="0"/>
                  <a:t>Z jakoukoliv spektrální analýzu chceme znát: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v </a:t>
                </a:r>
                <a:r>
                  <a:rPr lang="en-US" dirty="0" err="1"/>
                  <a:t>signálu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pl-PL" dirty="0"/>
                  <a:t>Jak silný je signál na dané frekvenci</a:t>
                </a:r>
                <a:r>
                  <a:rPr lang="en-US" dirty="0"/>
                  <a:t>– “</a:t>
                </a:r>
                <a:r>
                  <a:rPr lang="cs-CZ" dirty="0"/>
                  <a:t>kolik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 err="1"/>
                  <a:t>Jaká</a:t>
                </a:r>
                <a:r>
                  <a:rPr lang="en-US" dirty="0"/>
                  <a:t> je </a:t>
                </a:r>
                <a:r>
                  <a:rPr lang="en-US" dirty="0" err="1"/>
                  <a:t>fáze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dané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cs-CZ" dirty="0"/>
                  <a:t> </a:t>
                </a:r>
                <a:r>
                  <a:rPr lang="en-US" dirty="0"/>
                  <a:t>– “</a:t>
                </a:r>
                <a:r>
                  <a:rPr lang="cs-CZ" dirty="0"/>
                  <a:t>jak posunutý</a:t>
                </a:r>
                <a:r>
                  <a:rPr lang="en-US" dirty="0"/>
                  <a:t>”. </a:t>
                </a:r>
              </a:p>
              <a:p>
                <a:r>
                  <a:rPr lang="en-US" dirty="0" err="1"/>
                  <a:t>Nyní</a:t>
                </a:r>
                <a:r>
                  <a:rPr lang="en-US" dirty="0"/>
                  <a:t> </a:t>
                </a:r>
                <a:r>
                  <a:rPr lang="en-US" dirty="0" err="1"/>
                  <a:t>máme</a:t>
                </a:r>
                <a:r>
                  <a:rPr lang="en-US" dirty="0"/>
                  <a:t> </a:t>
                </a:r>
                <a:r>
                  <a:rPr lang="en-US" dirty="0" err="1"/>
                  <a:t>periodický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a </a:t>
                </a:r>
                <a:r>
                  <a:rPr lang="en-US" dirty="0" err="1"/>
                  <a:t>viděli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se </a:t>
                </a:r>
                <a:r>
                  <a:rPr lang="en-US" dirty="0" err="1"/>
                  <a:t>může</a:t>
                </a:r>
                <a:r>
                  <a:rPr lang="en-US" dirty="0"/>
                  <a:t> </a:t>
                </a:r>
                <a:r>
                  <a:rPr lang="en-US" dirty="0" err="1"/>
                  <a:t>skládat</a:t>
                </a:r>
                <a:r>
                  <a:rPr lang="en-US" dirty="0"/>
                  <a:t> z </a:t>
                </a:r>
              </a:p>
              <a:p>
                <a:pPr lvl="1"/>
                <a:r>
                  <a:rPr lang="cs-CZ" dirty="0"/>
                  <a:t>Ze stejnosměrné hodnoty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Nejpomalejší</a:t>
                </a:r>
                <a:r>
                  <a:rPr lang="en-US" dirty="0"/>
                  <a:t> </a:t>
                </a:r>
                <a:r>
                  <a:rPr lang="en-US" dirty="0" err="1"/>
                  <a:t>složk</a:t>
                </a:r>
                <a:r>
                  <a:rPr lang="cs-CZ" dirty="0"/>
                  <a:t>y</a:t>
                </a:r>
                <a:r>
                  <a:rPr lang="en-US" dirty="0"/>
                  <a:t> (</a:t>
                </a:r>
                <a:r>
                  <a:rPr lang="en-US" dirty="0" err="1"/>
                  <a:t>základní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 err="1"/>
                  <a:t>Harmonicky</a:t>
                </a:r>
                <a:r>
                  <a:rPr lang="en-US" dirty="0"/>
                  <a:t> </a:t>
                </a:r>
                <a:r>
                  <a:rPr lang="en-US" dirty="0" err="1"/>
                  <a:t>příbuzné</a:t>
                </a:r>
                <a:r>
                  <a:rPr lang="en-US" dirty="0"/>
                  <a:t> </a:t>
                </a:r>
                <a:r>
                  <a:rPr lang="en-US" dirty="0" err="1"/>
                  <a:t>složky</a:t>
                </a:r>
                <a:r>
                  <a:rPr lang="en-US" dirty="0"/>
                  <a:t> v </a:t>
                </a:r>
                <a:r>
                  <a:rPr lang="en-US" dirty="0" err="1"/>
                  <a:t>násobcích</a:t>
                </a:r>
                <a:r>
                  <a:rPr lang="en-US" dirty="0"/>
                  <a:t> </a:t>
                </a:r>
                <a:r>
                  <a:rPr lang="en-US" dirty="0" err="1"/>
                  <a:t>této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b="1" i="1" dirty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/>
              </a:p>
              <a:p>
                <a:r>
                  <a:rPr lang="en-US" dirty="0" err="1"/>
                  <a:t>Definujeme</a:t>
                </a:r>
                <a:r>
                  <a:rPr lang="en-US" dirty="0"/>
                  <a:t> </a:t>
                </a:r>
                <a:r>
                  <a:rPr lang="cs-CZ" b="1" dirty="0">
                    <a:solidFill>
                      <a:srgbClr val="1436CA"/>
                    </a:solidFill>
                  </a:rPr>
                  <a:t>Fourierovy řady</a:t>
                </a:r>
                <a:endParaRPr lang="cs-CZ" b="1" dirty="0"/>
              </a:p>
              <a:p>
                <a:pPr lvl="1"/>
                <a:r>
                  <a:rPr lang="pl-PL" dirty="0"/>
                  <a:t>Jedná se o řadu, ne o funkci, budeme pracovat s </a:t>
                </a:r>
                <a:r>
                  <a:rPr lang="pl-PL" b="1" dirty="0"/>
                  <a:t>koeficienty</a:t>
                </a:r>
                <a:r>
                  <a:rPr lang="en-US" dirty="0"/>
                  <a:t>! </a:t>
                </a:r>
              </a:p>
              <a:p>
                <a:pPr lvl="1"/>
                <a:r>
                  <a:rPr lang="pt-BR" dirty="0"/>
                  <a:t>Budou "sedět" na dané frekvenci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7598"/>
                <a:ext cx="10515600" cy="4699720"/>
              </a:xfrm>
              <a:blipFill>
                <a:blip r:embed="rId2"/>
                <a:stretch>
                  <a:fillRect l="-1043" t="-2205" b="-1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85" y="0"/>
            <a:ext cx="5913487" cy="2019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60" y="5301208"/>
            <a:ext cx="2497405" cy="79208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B07C07-714B-2B52-A83E-021FC363E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40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</a:t>
            </a:r>
            <a:r>
              <a:rPr lang="en-US" dirty="0"/>
              <a:t> </a:t>
            </a:r>
            <a:r>
              <a:rPr lang="en-US" dirty="0" err="1"/>
              <a:t>formulace</a:t>
            </a:r>
            <a:r>
              <a:rPr lang="en-US" dirty="0"/>
              <a:t> 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en-US" dirty="0" err="1"/>
              <a:t>zapsat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reálnou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sz="5400" dirty="0"/>
          </a:p>
          <a:p>
            <a:pPr lvl="1"/>
            <a:r>
              <a:rPr lang="en-US" sz="2600" b="1" i="1" dirty="0"/>
              <a:t>c</a:t>
            </a:r>
            <a:r>
              <a:rPr lang="en-US" sz="2600" b="1" i="1" baseline="-25000" dirty="0"/>
              <a:t>0</a:t>
            </a:r>
            <a:r>
              <a:rPr lang="el-GR" sz="2600" i="1" dirty="0"/>
              <a:t> </a:t>
            </a:r>
            <a:r>
              <a:rPr lang="cs-CZ" sz="2600" dirty="0"/>
              <a:t>je konstantní složka</a:t>
            </a:r>
            <a:endParaRPr lang="en-US" sz="2600" dirty="0"/>
          </a:p>
          <a:p>
            <a:pPr lvl="1"/>
            <a:r>
              <a:rPr lang="en-US" sz="2600" b="1" i="1" dirty="0"/>
              <a:t>C</a:t>
            </a:r>
            <a:r>
              <a:rPr lang="en-US" sz="2600" b="1" i="1" baseline="-25000" dirty="0"/>
              <a:t>k </a:t>
            </a:r>
            <a:r>
              <a:rPr lang="cs-CZ" sz="2600" dirty="0"/>
              <a:t>je amplituda na frekvenci </a:t>
            </a:r>
            <a:r>
              <a:rPr lang="en-US" sz="2600" b="1" i="1" dirty="0"/>
              <a:t>k</a:t>
            </a:r>
            <a:r>
              <a:rPr lang="el-GR" sz="2600" b="1" i="1" dirty="0"/>
              <a:t>ω</a:t>
            </a:r>
            <a:r>
              <a:rPr lang="en-US" sz="2600" b="1" i="1" baseline="-25000" dirty="0"/>
              <a:t>1</a:t>
            </a:r>
          </a:p>
          <a:p>
            <a:pPr lvl="1"/>
            <a:r>
              <a:rPr lang="el-GR" sz="2600" b="1" i="1" dirty="0"/>
              <a:t>Φ</a:t>
            </a:r>
            <a:r>
              <a:rPr lang="en-US" sz="2600" b="1" i="1" baseline="-25000" dirty="0"/>
              <a:t>k </a:t>
            </a:r>
            <a:r>
              <a:rPr lang="cs-CZ" sz="2600" dirty="0"/>
              <a:t>je fáze na frekvenci </a:t>
            </a:r>
            <a:r>
              <a:rPr lang="en-US" sz="2600" b="1" i="1" dirty="0"/>
              <a:t>k</a:t>
            </a:r>
            <a:r>
              <a:rPr lang="el-GR" sz="2600" b="1" i="1" dirty="0"/>
              <a:t>ω</a:t>
            </a:r>
            <a:r>
              <a:rPr lang="en-US" sz="2600" b="1" i="1" baseline="-25000" dirty="0"/>
              <a:t>1</a:t>
            </a:r>
            <a:endParaRPr lang="cs-CZ" sz="2600" b="1" i="1" baseline="-25000" dirty="0"/>
          </a:p>
          <a:p>
            <a:pPr lvl="1"/>
            <a:endParaRPr lang="en-US" b="1" i="1" baseline="-25000" dirty="0"/>
          </a:p>
          <a:p>
            <a:r>
              <a:rPr lang="en-US" dirty="0"/>
              <a:t>To by ale </a:t>
            </a:r>
            <a:r>
              <a:rPr lang="en-US" dirty="0" err="1"/>
              <a:t>výpočet</a:t>
            </a:r>
            <a:r>
              <a:rPr lang="en-US" dirty="0"/>
              <a:t> </a:t>
            </a:r>
            <a:r>
              <a:rPr lang="en-US" dirty="0" err="1"/>
              <a:t>koeficientů</a:t>
            </a:r>
            <a:r>
              <a:rPr lang="en-US" dirty="0"/>
              <a:t> </a:t>
            </a:r>
            <a:r>
              <a:rPr lang="en-US" dirty="0" err="1"/>
              <a:t>značně</a:t>
            </a:r>
            <a:r>
              <a:rPr lang="en-US" dirty="0"/>
              <a:t> </a:t>
            </a:r>
            <a:r>
              <a:rPr lang="en-US" dirty="0" err="1"/>
              <a:t>zkomplikovalo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Vzpomeňte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s </a:t>
            </a:r>
            <a:r>
              <a:rPr lang="cs-CZ" dirty="0"/>
              <a:t>fází kosinu </a:t>
            </a:r>
            <a:r>
              <a:rPr lang="en-US" dirty="0" err="1"/>
              <a:t>pokaždé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se </a:t>
            </a:r>
            <a:r>
              <a:rPr lang="cs-CZ" dirty="0"/>
              <a:t>ho</a:t>
            </a:r>
            <a:r>
              <a:rPr lang="en-US" dirty="0"/>
              <a:t> </a:t>
            </a:r>
            <a:r>
              <a:rPr lang="en-US" dirty="0" err="1"/>
              <a:t>snažili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en-US" dirty="0"/>
              <a:t> pro </a:t>
            </a:r>
            <a:r>
              <a:rPr lang="en-US" dirty="0" err="1"/>
              <a:t>analýzu</a:t>
            </a:r>
            <a:r>
              <a:rPr lang="en-US" dirty="0"/>
              <a:t>…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47A78DD-B0F3-FD67-9763-EE7DA3AB27E8}"/>
              </a:ext>
            </a:extLst>
          </p:cNvPr>
          <p:cNvGrpSpPr/>
          <p:nvPr/>
        </p:nvGrpSpPr>
        <p:grpSpPr>
          <a:xfrm>
            <a:off x="1198240" y="2471575"/>
            <a:ext cx="10226352" cy="1245457"/>
            <a:chOff x="2124401" y="2276872"/>
            <a:chExt cx="9229399" cy="1124039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4401" y="2276872"/>
              <a:ext cx="9229399" cy="383280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3491" y="2691119"/>
              <a:ext cx="3542389" cy="709792"/>
            </a:xfrm>
            <a:prstGeom prst="rect">
              <a:avLst/>
            </a:prstGeom>
          </p:spPr>
        </p:pic>
      </p:grp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037E13-65DC-AC7B-1A3A-C95E2863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9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formulace</a:t>
            </a:r>
            <a:r>
              <a:rPr lang="en-US" dirty="0"/>
              <a:t> 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0408" cy="489585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Komplexní</a:t>
            </a:r>
            <a:r>
              <a:rPr lang="en-US" dirty="0"/>
              <a:t> forma FS je </a:t>
            </a:r>
            <a:r>
              <a:rPr lang="en-US" dirty="0" err="1"/>
              <a:t>praktičtější</a:t>
            </a:r>
            <a:r>
              <a:rPr lang="en-US" dirty="0"/>
              <a:t> a </a:t>
            </a:r>
            <a:r>
              <a:rPr lang="en-US" dirty="0" err="1"/>
              <a:t>častější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i="1" dirty="0"/>
              <a:t>c</a:t>
            </a:r>
            <a:r>
              <a:rPr lang="en-US" b="1" i="1" baseline="-25000" dirty="0"/>
              <a:t>0</a:t>
            </a:r>
            <a:r>
              <a:rPr lang="el-GR" i="1" dirty="0"/>
              <a:t> </a:t>
            </a:r>
            <a:r>
              <a:rPr lang="cs-CZ" dirty="0"/>
              <a:t>je konstantní složka</a:t>
            </a:r>
            <a:endParaRPr lang="en-US" dirty="0"/>
          </a:p>
          <a:p>
            <a:pPr lvl="1"/>
            <a:r>
              <a:rPr lang="en-US" b="1" i="1" dirty="0"/>
              <a:t>c</a:t>
            </a:r>
            <a:r>
              <a:rPr lang="en-US" b="1" i="1" baseline="-25000" dirty="0"/>
              <a:t>k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cs-CZ" b="1" dirty="0"/>
              <a:t>komplexní</a:t>
            </a:r>
            <a:r>
              <a:rPr lang="en-US" b="1" dirty="0"/>
              <a:t> </a:t>
            </a:r>
            <a:r>
              <a:rPr lang="en-US" dirty="0" err="1"/>
              <a:t>koeficient</a:t>
            </a:r>
            <a:r>
              <a:rPr lang="cs-CZ" dirty="0"/>
              <a:t> náležící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cs-CZ" b="1" dirty="0"/>
              <a:t> </a:t>
            </a:r>
            <a:r>
              <a:rPr lang="en-US" b="1" i="1" dirty="0"/>
              <a:t>k</a:t>
            </a:r>
            <a:r>
              <a:rPr lang="el-GR" b="1" i="1" dirty="0"/>
              <a:t>ω</a:t>
            </a:r>
            <a:r>
              <a:rPr lang="en-US" b="1" i="1" baseline="-25000" dirty="0"/>
              <a:t>1</a:t>
            </a:r>
          </a:p>
          <a:p>
            <a:pPr lvl="2"/>
            <a:r>
              <a:rPr lang="cs-CZ" dirty="0"/>
              <a:t>Jeho amplituda</a:t>
            </a:r>
            <a:r>
              <a:rPr lang="en-US" b="1" dirty="0"/>
              <a:t>|</a:t>
            </a:r>
            <a:r>
              <a:rPr lang="en-US" b="1" i="1" dirty="0"/>
              <a:t>c</a:t>
            </a:r>
            <a:r>
              <a:rPr lang="en-US" b="1" i="1" baseline="-25000" dirty="0"/>
              <a:t>k</a:t>
            </a:r>
            <a:r>
              <a:rPr lang="en-US" b="1" dirty="0"/>
              <a:t>|</a:t>
            </a:r>
            <a:r>
              <a:rPr lang="en-US" b="1" i="1" baseline="-25000" dirty="0"/>
              <a:t>  </a:t>
            </a:r>
            <a:r>
              <a:rPr lang="pt-BR" dirty="0"/>
              <a:t>určuje "sílu" signálu na dané frekvenci</a:t>
            </a:r>
            <a:r>
              <a:rPr lang="en-US" dirty="0"/>
              <a:t> </a:t>
            </a:r>
          </a:p>
          <a:p>
            <a:pPr lvl="2"/>
            <a:r>
              <a:rPr lang="cs-CZ" dirty="0"/>
              <a:t>Jeho fáze</a:t>
            </a:r>
            <a:r>
              <a:rPr lang="cs-CZ" b="1" dirty="0"/>
              <a:t> </a:t>
            </a:r>
            <a:r>
              <a:rPr lang="en-US" b="1" dirty="0" err="1"/>
              <a:t>arg</a:t>
            </a:r>
            <a:r>
              <a:rPr lang="cs-CZ" b="1" dirty="0"/>
              <a:t>(</a:t>
            </a:r>
            <a:r>
              <a:rPr lang="en-US" b="1" i="1" dirty="0"/>
              <a:t>c</a:t>
            </a:r>
            <a:r>
              <a:rPr lang="en-US" b="1" i="1" baseline="-25000" dirty="0"/>
              <a:t>k</a:t>
            </a:r>
            <a:r>
              <a:rPr lang="cs-CZ" b="1" dirty="0"/>
              <a:t>)</a:t>
            </a:r>
            <a:r>
              <a:rPr lang="cs-CZ" dirty="0"/>
              <a:t> d</a:t>
            </a:r>
            <a:r>
              <a:rPr lang="en-US" dirty="0" err="1"/>
              <a:t>ukončuje</a:t>
            </a:r>
            <a:r>
              <a:rPr lang="en-US" dirty="0"/>
              <a:t> "</a:t>
            </a:r>
            <a:r>
              <a:rPr lang="en-US" dirty="0" err="1"/>
              <a:t>posun</a:t>
            </a:r>
            <a:r>
              <a:rPr lang="en-US" dirty="0"/>
              <a:t>"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dané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b="1" i="1" baseline="-25000" dirty="0"/>
              <a:t>k</a:t>
            </a:r>
            <a:r>
              <a:rPr lang="en-US" b="1" dirty="0"/>
              <a:t> </a:t>
            </a:r>
            <a:r>
              <a:rPr lang="cs-CZ" b="1" dirty="0"/>
              <a:t>na</a:t>
            </a:r>
            <a:r>
              <a:rPr lang="en-US" b="1" dirty="0"/>
              <a:t> </a:t>
            </a:r>
            <a:r>
              <a:rPr lang="en-US" b="1" i="1" dirty="0"/>
              <a:t>k</a:t>
            </a:r>
            <a:r>
              <a:rPr lang="el-GR" b="1" i="1" dirty="0"/>
              <a:t>ω</a:t>
            </a:r>
            <a:r>
              <a:rPr lang="en-US" b="1" i="1" baseline="-25000" dirty="0"/>
              <a:t>1</a:t>
            </a:r>
            <a:r>
              <a:rPr lang="en-US" i="1" baseline="-25000" dirty="0"/>
              <a:t> </a:t>
            </a:r>
            <a:r>
              <a:rPr lang="en-US" dirty="0"/>
              <a:t>a </a:t>
            </a:r>
            <a:r>
              <a:rPr lang="en-US" b="1" i="1" dirty="0"/>
              <a:t>c</a:t>
            </a:r>
            <a:r>
              <a:rPr lang="en-US" b="1" i="1" baseline="-25000" dirty="0"/>
              <a:t>-k</a:t>
            </a:r>
            <a:r>
              <a:rPr lang="en-US" b="1" dirty="0"/>
              <a:t> </a:t>
            </a:r>
            <a:r>
              <a:rPr lang="cs-CZ" b="1" dirty="0"/>
              <a:t>na</a:t>
            </a:r>
            <a:r>
              <a:rPr lang="en-US" b="1" dirty="0"/>
              <a:t> –</a:t>
            </a:r>
            <a:r>
              <a:rPr lang="en-US" b="1" i="1" dirty="0"/>
              <a:t>k</a:t>
            </a:r>
            <a:r>
              <a:rPr lang="el-GR" b="1" i="1" dirty="0"/>
              <a:t>ω</a:t>
            </a:r>
            <a:r>
              <a:rPr lang="en-US" b="1" i="1" baseline="-25000" dirty="0"/>
              <a:t>1 </a:t>
            </a:r>
            <a:r>
              <a:rPr lang="cs-CZ" dirty="0"/>
              <a:t>k sečtení reálných kosinů </a:t>
            </a:r>
            <a:r>
              <a:rPr lang="en-US" dirty="0"/>
              <a:t>– </a:t>
            </a:r>
            <a:r>
              <a:rPr lang="en-US" dirty="0" err="1"/>
              <a:t>stejný</a:t>
            </a:r>
            <a:r>
              <a:rPr lang="en-US" dirty="0"/>
              <a:t> </a:t>
            </a:r>
            <a:r>
              <a:rPr lang="en-US" dirty="0" err="1"/>
              <a:t>trik</a:t>
            </a:r>
            <a:r>
              <a:rPr lang="en-US" dirty="0"/>
              <a:t>, </a:t>
            </a:r>
            <a:r>
              <a:rPr lang="en-US" dirty="0" err="1"/>
              <a:t>jaký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použili</a:t>
            </a:r>
            <a:br>
              <a:rPr lang="cs-CZ" dirty="0"/>
            </a:br>
            <a:r>
              <a:rPr lang="en-US" dirty="0"/>
              <a:t>pro DTFT. </a:t>
            </a:r>
          </a:p>
          <a:p>
            <a:r>
              <a:rPr lang="en-US" dirty="0" err="1"/>
              <a:t>Výše</a:t>
            </a:r>
            <a:r>
              <a:rPr lang="en-US" dirty="0"/>
              <a:t> </a:t>
            </a:r>
            <a:r>
              <a:rPr lang="en-US" dirty="0" err="1"/>
              <a:t>uvedený</a:t>
            </a:r>
            <a:r>
              <a:rPr lang="en-US" dirty="0"/>
              <a:t> </a:t>
            </a:r>
            <a:r>
              <a:rPr lang="en-US" dirty="0" err="1"/>
              <a:t>vzorec</a:t>
            </a:r>
            <a:r>
              <a:rPr lang="en-US" dirty="0"/>
              <a:t> se </a:t>
            </a:r>
            <a:r>
              <a:rPr lang="en-US" dirty="0" err="1"/>
              <a:t>nazývá</a:t>
            </a:r>
            <a:r>
              <a:rPr lang="en-US" dirty="0"/>
              <a:t> </a:t>
            </a:r>
            <a:r>
              <a:rPr lang="en-US" b="1" dirty="0" err="1"/>
              <a:t>vzorec</a:t>
            </a:r>
            <a:r>
              <a:rPr lang="cs-CZ" b="1" dirty="0"/>
              <a:t> syntézy</a:t>
            </a:r>
            <a:endParaRPr lang="en-US" b="1" dirty="0"/>
          </a:p>
          <a:p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polohy</a:t>
            </a:r>
            <a:r>
              <a:rPr lang="en-US" dirty="0"/>
              <a:t> </a:t>
            </a:r>
            <a:r>
              <a:rPr lang="en-US" dirty="0" err="1"/>
              <a:t>koeficientů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k </a:t>
            </a:r>
            <a:r>
              <a:rPr lang="en-US" dirty="0"/>
              <a:t>se </a:t>
            </a:r>
            <a:r>
              <a:rPr lang="en-US" dirty="0" err="1"/>
              <a:t>nazývají</a:t>
            </a:r>
            <a:r>
              <a:rPr lang="en-US" dirty="0"/>
              <a:t> </a:t>
            </a:r>
            <a:r>
              <a:rPr lang="en-US" b="1" dirty="0" err="1"/>
              <a:t>spektrum</a:t>
            </a:r>
            <a:r>
              <a:rPr lang="en-US" dirty="0"/>
              <a:t> (</a:t>
            </a:r>
            <a:r>
              <a:rPr lang="pl-PL" dirty="0"/>
              <a:t>pamatujte, že "spektrum" je obecný termín</a:t>
            </a:r>
            <a:r>
              <a:rPr lang="en-US" dirty="0"/>
              <a:t>). </a:t>
            </a:r>
          </a:p>
          <a:p>
            <a:r>
              <a:rPr lang="en-US" dirty="0" err="1"/>
              <a:t>Jsou</a:t>
            </a:r>
            <a:r>
              <a:rPr lang="en-US" dirty="0"/>
              <a:t> </a:t>
            </a:r>
            <a:r>
              <a:rPr lang="cs-CZ" dirty="0"/>
              <a:t>komplexní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potřebovat</a:t>
            </a:r>
            <a:r>
              <a:rPr lang="en-US" dirty="0"/>
              <a:t> 2 </a:t>
            </a:r>
            <a:r>
              <a:rPr lang="en-US" dirty="0" err="1"/>
              <a:t>grafy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cs-CZ" dirty="0"/>
              <a:t>i</a:t>
            </a:r>
            <a:r>
              <a:rPr lang="en-US" dirty="0"/>
              <a:t> a </a:t>
            </a:r>
            <a:r>
              <a:rPr lang="en-US" dirty="0" err="1"/>
              <a:t>fáz</a:t>
            </a:r>
            <a:r>
              <a:rPr lang="cs-CZ" dirty="0"/>
              <a:t>e</a:t>
            </a:r>
            <a:r>
              <a:rPr lang="en-US" dirty="0"/>
              <a:t>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25" y="630064"/>
            <a:ext cx="3267575" cy="11280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00" y="2276870"/>
            <a:ext cx="11700000" cy="45164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884E9A-53EC-E13A-7E0C-57F1A93F0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1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/>
          <a:lstStyle/>
          <a:p>
            <a:r>
              <a:rPr lang="en-US" dirty="0" err="1"/>
              <a:t>Vztahy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reálnou</a:t>
            </a:r>
            <a:r>
              <a:rPr lang="en-US" dirty="0"/>
              <a:t> a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formou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8800"/>
            <a:ext cx="10515600" cy="4351338"/>
          </a:xfrm>
        </p:spPr>
        <p:txBody>
          <a:bodyPr/>
          <a:lstStyle/>
          <a:p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rozdělením</a:t>
            </a:r>
            <a:r>
              <a:rPr lang="en-US" dirty="0"/>
              <a:t> </a:t>
            </a:r>
            <a:r>
              <a:rPr lang="cs-CZ" dirty="0"/>
              <a:t>kosinu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součet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exponenciál</a:t>
            </a:r>
            <a:r>
              <a:rPr lang="en-US" dirty="0"/>
              <a:t>: </a:t>
            </a:r>
          </a:p>
          <a:p>
            <a:endParaRPr lang="en-US" sz="4800" dirty="0"/>
          </a:p>
          <a:p>
            <a:r>
              <a:rPr lang="en-US" dirty="0"/>
              <a:t>Po </a:t>
            </a:r>
            <a:r>
              <a:rPr lang="en-US" dirty="0" err="1"/>
              <a:t>přeuspořádání</a:t>
            </a:r>
            <a:r>
              <a:rPr lang="en-US" dirty="0"/>
              <a:t>: </a:t>
            </a:r>
          </a:p>
          <a:p>
            <a:endParaRPr lang="en-US" sz="4800" dirty="0"/>
          </a:p>
          <a:p>
            <a:r>
              <a:rPr lang="en-US" dirty="0" err="1"/>
              <a:t>Vidíme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cs-CZ" dirty="0"/>
              <a:t>„reálného</a:t>
            </a:r>
            <a:r>
              <a:rPr lang="en-US" dirty="0"/>
              <a:t> -&gt; </a:t>
            </a:r>
            <a:r>
              <a:rPr lang="cs-CZ" dirty="0"/>
              <a:t>komplexní“</a:t>
            </a:r>
            <a:r>
              <a:rPr lang="en-US" dirty="0"/>
              <a:t> a </a:t>
            </a:r>
            <a:r>
              <a:rPr lang="en-US" dirty="0" err="1"/>
              <a:t>naopak</a:t>
            </a:r>
            <a:r>
              <a:rPr lang="en-US" dirty="0"/>
              <a:t>:</a:t>
            </a:r>
          </a:p>
          <a:p>
            <a:endParaRPr lang="en-US" sz="4800" dirty="0"/>
          </a:p>
          <a:p>
            <a:r>
              <a:rPr lang="fr-FR" dirty="0"/>
              <a:t>Pro reálné signály </a:t>
            </a:r>
            <a:r>
              <a:rPr lang="fr-FR" i="1" dirty="0"/>
              <a:t>x(t)</a:t>
            </a:r>
            <a:r>
              <a:rPr lang="fr-FR" dirty="0"/>
              <a:t> musí existovat symetrie koeficientů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cos_complex_exp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3" y="2492896"/>
            <a:ext cx="9376194" cy="86409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E71BE219-E08B-30DD-13FB-1D4ED368A0ED}"/>
              </a:ext>
            </a:extLst>
          </p:cNvPr>
          <p:cNvGrpSpPr/>
          <p:nvPr/>
        </p:nvGrpSpPr>
        <p:grpSpPr>
          <a:xfrm>
            <a:off x="1044318" y="3789040"/>
            <a:ext cx="10103365" cy="792088"/>
            <a:chOff x="2479576" y="3705367"/>
            <a:chExt cx="7835284" cy="61427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9576" y="3748739"/>
              <a:ext cx="3786809" cy="57090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347" y="3705367"/>
              <a:ext cx="3912513" cy="59185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57" y="5095308"/>
            <a:ext cx="3625675" cy="6154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016" y="5092194"/>
            <a:ext cx="5775956" cy="4250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255" y="5492625"/>
            <a:ext cx="1296144" cy="444393"/>
          </a:xfrm>
          <a:prstGeom prst="rect">
            <a:avLst/>
          </a:prstGeo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2B4F2BAD-AB87-28D1-9A80-CD8B75F4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90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Výpočet</a:t>
            </a:r>
            <a:r>
              <a:rPr lang="en-US" dirty="0"/>
              <a:t> FS </a:t>
            </a:r>
            <a:r>
              <a:rPr lang="en-US" dirty="0" err="1"/>
              <a:t>koeficientů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cs-CZ" b="1" dirty="0"/>
              <a:t>analyzační </a:t>
            </a:r>
            <a:r>
              <a:rPr lang="en-US" b="1" dirty="0" err="1"/>
              <a:t>vzorec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Pomocí</a:t>
            </a:r>
            <a:r>
              <a:rPr lang="en-US" dirty="0"/>
              <a:t> FS </a:t>
            </a:r>
            <a:r>
              <a:rPr lang="en-US" dirty="0" err="1"/>
              <a:t>vlastně</a:t>
            </a:r>
            <a:r>
              <a:rPr lang="en-US" dirty="0"/>
              <a:t> </a:t>
            </a:r>
            <a:r>
              <a:rPr lang="en-US" dirty="0" err="1"/>
              <a:t>rozkládáme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(</a:t>
            </a:r>
            <a:r>
              <a:rPr lang="en-US" dirty="0" err="1"/>
              <a:t>promítáme</a:t>
            </a:r>
            <a:r>
              <a:rPr lang="en-US" dirty="0"/>
              <a:t>, </a:t>
            </a:r>
            <a:r>
              <a:rPr lang="en-US" dirty="0" err="1"/>
              <a:t>počítáme</a:t>
            </a:r>
            <a:r>
              <a:rPr lang="en-US" dirty="0"/>
              <a:t> </a:t>
            </a:r>
            <a:r>
              <a:rPr lang="en-US" dirty="0" err="1"/>
              <a:t>podobnost</a:t>
            </a:r>
            <a:r>
              <a:rPr lang="en-US" dirty="0"/>
              <a:t> s, </a:t>
            </a:r>
            <a:r>
              <a:rPr lang="en-US" dirty="0" err="1"/>
              <a:t>počítáme</a:t>
            </a:r>
            <a:r>
              <a:rPr lang="en-US" dirty="0"/>
              <a:t> </a:t>
            </a:r>
            <a:r>
              <a:rPr lang="en-US" dirty="0" err="1"/>
              <a:t>korelaci</a:t>
            </a:r>
            <a:r>
              <a:rPr lang="en-US" dirty="0"/>
              <a:t> s)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báze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Víme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projekci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skalárním</a:t>
            </a:r>
            <a:r>
              <a:rPr lang="en-US" dirty="0"/>
              <a:t> </a:t>
            </a:r>
            <a:r>
              <a:rPr lang="en-US" dirty="0" err="1"/>
              <a:t>součinem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a </a:t>
            </a:r>
            <a:r>
              <a:rPr lang="en-US" dirty="0" err="1"/>
              <a:t>analytického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Diskrétní</a:t>
            </a:r>
            <a:r>
              <a:rPr lang="en-US" dirty="0"/>
              <a:t>: 				</a:t>
            </a:r>
            <a:r>
              <a:rPr lang="cs-CZ" dirty="0"/>
              <a:t>      Spojitý</a:t>
            </a:r>
            <a:r>
              <a:rPr lang="en-US" dirty="0"/>
              <a:t>: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Signál</a:t>
            </a:r>
            <a:r>
              <a:rPr lang="en-US" dirty="0"/>
              <a:t> je </a:t>
            </a:r>
            <a:r>
              <a:rPr lang="en-US" dirty="0" err="1"/>
              <a:t>periodický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 </a:t>
            </a:r>
            <a:r>
              <a:rPr lang="en-US" dirty="0" err="1"/>
              <a:t>integrovat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cs-CZ" dirty="0"/>
              <a:t>přes</a:t>
            </a:r>
            <a:r>
              <a:rPr lang="en-US" dirty="0"/>
              <a:t> </a:t>
            </a:r>
            <a:r>
              <a:rPr lang="en-US" dirty="0" err="1"/>
              <a:t>jedn</a:t>
            </a:r>
            <a:r>
              <a:rPr lang="cs-CZ" dirty="0"/>
              <a:t>u</a:t>
            </a:r>
            <a:r>
              <a:rPr lang="en-US" dirty="0"/>
              <a:t> period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cs-CZ" dirty="0"/>
              <a:t>vybranou odkudkoliv</a:t>
            </a:r>
            <a:r>
              <a:rPr lang="en-US" dirty="0"/>
              <a:t>: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od </a:t>
            </a:r>
            <a:r>
              <a:rPr lang="en-US" dirty="0"/>
              <a:t>0 </a:t>
            </a:r>
            <a:r>
              <a:rPr lang="cs-CZ" dirty="0"/>
              <a:t>d</a:t>
            </a:r>
            <a:r>
              <a:rPr lang="en-US" dirty="0"/>
              <a:t>o </a:t>
            </a:r>
            <a:r>
              <a:rPr lang="en-US" i="1" dirty="0"/>
              <a:t>T</a:t>
            </a:r>
            <a:r>
              <a:rPr lang="en-US" i="1" baseline="-25000" dirty="0"/>
              <a:t>1, </a:t>
            </a:r>
            <a:r>
              <a:rPr lang="cs-CZ" dirty="0"/>
              <a:t>nebo</a:t>
            </a:r>
            <a:r>
              <a:rPr lang="en-US" dirty="0"/>
              <a:t> </a:t>
            </a:r>
            <a:r>
              <a:rPr lang="en-US" i="1" dirty="0"/>
              <a:t>-T</a:t>
            </a:r>
            <a:r>
              <a:rPr lang="en-US" i="1" baseline="-25000" dirty="0"/>
              <a:t>1</a:t>
            </a:r>
            <a:r>
              <a:rPr lang="en-US" i="1" dirty="0"/>
              <a:t> /2 </a:t>
            </a:r>
            <a:r>
              <a:rPr lang="cs-CZ" i="1" dirty="0"/>
              <a:t>d</a:t>
            </a:r>
            <a:r>
              <a:rPr lang="en-US" i="1" dirty="0"/>
              <a:t>o T</a:t>
            </a:r>
            <a:r>
              <a:rPr lang="en-US" i="1" baseline="-25000" dirty="0"/>
              <a:t>1 </a:t>
            </a:r>
            <a:r>
              <a:rPr lang="en-US" i="1" dirty="0"/>
              <a:t>/2 </a:t>
            </a:r>
            <a:r>
              <a:rPr lang="cs-CZ" i="1" dirty="0"/>
              <a:t>nebo</a:t>
            </a:r>
            <a:r>
              <a:rPr lang="en-US" dirty="0"/>
              <a:t> </a:t>
            </a:r>
            <a:r>
              <a:rPr lang="en-US" i="1" dirty="0"/>
              <a:t>…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cs-CZ" dirty="0"/>
              <a:t>Báze </a:t>
            </a:r>
            <a:r>
              <a:rPr lang="en-US" dirty="0"/>
              <a:t>FS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je </a:t>
            </a:r>
            <a:r>
              <a:rPr lang="en-US" dirty="0" err="1"/>
              <a:t>komplexní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dirty="0" err="1"/>
              <a:t>musíme</a:t>
            </a:r>
            <a:r>
              <a:rPr lang="en-US" dirty="0"/>
              <a:t> </a:t>
            </a:r>
            <a:r>
              <a:rPr lang="en-US" dirty="0" err="1"/>
              <a:t>brát</a:t>
            </a:r>
            <a:r>
              <a:rPr lang="en-US" dirty="0"/>
              <a:t> v </a:t>
            </a:r>
            <a:r>
              <a:rPr lang="en-US" dirty="0" err="1"/>
              <a:t>komplexně</a:t>
            </a:r>
            <a:r>
              <a:rPr lang="cs-CZ" dirty="0"/>
              <a:t> sdružené</a:t>
            </a:r>
            <a:r>
              <a:rPr lang="en-US" dirty="0"/>
              <a:t> </a:t>
            </a:r>
            <a:r>
              <a:rPr lang="en-US" dirty="0" err="1"/>
              <a:t>formě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Má normu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, (</a:t>
            </a:r>
            <a:r>
              <a:rPr lang="cs-CZ" dirty="0"/>
              <a:t>z</a:t>
            </a:r>
            <a:r>
              <a:rPr lang="en-US" dirty="0" err="1"/>
              <a:t>kuste</a:t>
            </a:r>
            <a:r>
              <a:rPr lang="en-US" dirty="0"/>
              <a:t> </a:t>
            </a:r>
            <a:r>
              <a:rPr lang="en-US" dirty="0" err="1"/>
              <a:t>spočítat</a:t>
            </a:r>
            <a:r>
              <a:rPr lang="en-US" dirty="0"/>
              <a:t> </a:t>
            </a:r>
            <a:r>
              <a:rPr lang="en-US" dirty="0" err="1"/>
              <a:t>integrál</a:t>
            </a:r>
            <a:r>
              <a:rPr lang="en-US" dirty="0"/>
              <a:t> </a:t>
            </a:r>
            <a:r>
              <a:rPr lang="cs-CZ" dirty="0"/>
              <a:t>její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za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cs-CZ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), </a:t>
            </a:r>
            <a:r>
              <a:rPr lang="cs-CZ" dirty="0"/>
              <a:t>t</a:t>
            </a:r>
            <a:r>
              <a:rPr lang="en-US" dirty="0" err="1"/>
              <a:t>akže</a:t>
            </a:r>
            <a:r>
              <a:rPr lang="en-US" dirty="0"/>
              <a:t> </a:t>
            </a:r>
            <a:r>
              <a:rPr lang="en-US" dirty="0" err="1"/>
              <a:t>musíme</a:t>
            </a:r>
            <a:r>
              <a:rPr lang="en-US" dirty="0"/>
              <a:t> </a:t>
            </a:r>
            <a:r>
              <a:rPr lang="en-US" dirty="0" err="1"/>
              <a:t>dělit</a:t>
            </a:r>
            <a:r>
              <a:rPr lang="cs-CZ" dirty="0"/>
              <a:t> pomocí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33" y="4554218"/>
            <a:ext cx="3452734" cy="8289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212976"/>
            <a:ext cx="2006006" cy="4720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3128792"/>
            <a:ext cx="1872208" cy="6602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204864"/>
            <a:ext cx="825712" cy="36798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28710E-1E51-C546-F6A3-104E6DD4D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5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10107-E3AA-5403-033A-FDB65156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2C53D50C-AD41-4C29-D7A8-7223C440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4C1C9FA6-6158-FCA0-58E9-FB2887D3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řada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>
                <a:solidFill>
                  <a:srgbClr val="FF0000"/>
                </a:solidFill>
              </a:rPr>
              <a:t>FS </a:t>
            </a:r>
            <a:r>
              <a:rPr lang="en-US" altLang="en-US" b="1" dirty="0" err="1">
                <a:solidFill>
                  <a:srgbClr val="FF0000"/>
                </a:solidFill>
              </a:rPr>
              <a:t>typických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FS a </a:t>
            </a:r>
            <a:r>
              <a:rPr lang="cs-CZ" altLang="en-US" dirty="0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FS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761B89-72E6-D4AE-7648-B8921DAC5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3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Příklady</a:t>
            </a:r>
            <a:r>
              <a:rPr lang="en-US" dirty="0"/>
              <a:t> </a:t>
            </a:r>
            <a:r>
              <a:rPr lang="en-US" dirty="0" err="1"/>
              <a:t>výpočtu</a:t>
            </a:r>
            <a:r>
              <a:rPr lang="en-US" dirty="0"/>
              <a:t> 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Příklady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je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je </a:t>
            </a:r>
            <a:r>
              <a:rPr lang="en-US" dirty="0" err="1"/>
              <a:t>kosinus</a:t>
            </a:r>
            <a:r>
              <a:rPr lang="en-US" dirty="0"/>
              <a:t> s </a:t>
            </a:r>
            <a:r>
              <a:rPr lang="cs-CZ" dirty="0"/>
              <a:t>amplitudou</a:t>
            </a:r>
            <a:r>
              <a:rPr lang="en-US" dirty="0"/>
              <a:t> a </a:t>
            </a:r>
            <a:r>
              <a:rPr lang="en-US" dirty="0" err="1"/>
              <a:t>fází</a:t>
            </a:r>
            <a:r>
              <a:rPr lang="en-US" dirty="0"/>
              <a:t>.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je </a:t>
            </a:r>
            <a:r>
              <a:rPr lang="en-US" dirty="0" err="1"/>
              <a:t>posloupnost</a:t>
            </a:r>
            <a:r>
              <a:rPr lang="en-US" dirty="0"/>
              <a:t> </a:t>
            </a:r>
            <a:r>
              <a:rPr lang="cs-CZ" dirty="0"/>
              <a:t>čtvercových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pulzů</a:t>
            </a:r>
            <a:endParaRPr lang="en-US" dirty="0"/>
          </a:p>
          <a:p>
            <a:r>
              <a:rPr lang="en-US" dirty="0" err="1"/>
              <a:t>Výpočet</a:t>
            </a:r>
            <a:r>
              <a:rPr lang="en-US" dirty="0"/>
              <a:t> FS –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respektujte</a:t>
            </a:r>
            <a:r>
              <a:rPr lang="en-US" dirty="0"/>
              <a:t> </a:t>
            </a:r>
            <a:r>
              <a:rPr lang="en-US" dirty="0" err="1"/>
              <a:t>pravidlo</a:t>
            </a:r>
            <a:r>
              <a:rPr lang="en-US" dirty="0"/>
              <a:t> </a:t>
            </a:r>
            <a:r>
              <a:rPr lang="en-US" dirty="0" err="1"/>
              <a:t>maximální</a:t>
            </a:r>
            <a:r>
              <a:rPr lang="en-US" dirty="0"/>
              <a:t> </a:t>
            </a:r>
            <a:r>
              <a:rPr lang="en-US" dirty="0" err="1"/>
              <a:t>lenosti</a:t>
            </a:r>
            <a:r>
              <a:rPr lang="en-US" dirty="0"/>
              <a:t>! </a:t>
            </a:r>
          </a:p>
          <a:p>
            <a:pPr lvl="1"/>
            <a:r>
              <a:rPr lang="en-US" dirty="0" err="1"/>
              <a:t>Když</a:t>
            </a:r>
            <a:r>
              <a:rPr lang="en-US" dirty="0"/>
              <a:t> se </a:t>
            </a:r>
            <a:r>
              <a:rPr lang="en-US" dirty="0" err="1"/>
              <a:t>podívám</a:t>
            </a:r>
            <a:r>
              <a:rPr lang="cs-CZ" dirty="0"/>
              <a:t>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definiční</a:t>
            </a:r>
            <a:r>
              <a:rPr lang="en-US" dirty="0"/>
              <a:t> </a:t>
            </a:r>
            <a:r>
              <a:rPr lang="en-US" dirty="0" err="1"/>
              <a:t>vzorec</a:t>
            </a:r>
            <a:r>
              <a:rPr lang="en-US" dirty="0"/>
              <a:t> – </a:t>
            </a:r>
            <a:r>
              <a:rPr lang="en-US" dirty="0" err="1"/>
              <a:t>nem</a:t>
            </a:r>
            <a:r>
              <a:rPr lang="cs-CZ" dirty="0" err="1"/>
              <a:t>ůžeme</a:t>
            </a:r>
            <a:r>
              <a:rPr lang="en-US" dirty="0"/>
              <a:t> </a:t>
            </a:r>
            <a:r>
              <a:rPr lang="en-US" dirty="0" err="1"/>
              <a:t>najít</a:t>
            </a:r>
            <a:r>
              <a:rPr lang="cs-CZ" dirty="0"/>
              <a:t> </a:t>
            </a:r>
            <a:r>
              <a:rPr lang="en-US" dirty="0" err="1"/>
              <a:t>koeficienty</a:t>
            </a:r>
            <a:r>
              <a:rPr lang="en-US" dirty="0"/>
              <a:t> FS</a:t>
            </a:r>
            <a:r>
              <a:rPr lang="cs-CZ" dirty="0"/>
              <a:t> </a:t>
            </a:r>
            <a:r>
              <a:rPr lang="en-US" dirty="0" err="1"/>
              <a:t>přímo</a:t>
            </a:r>
            <a:r>
              <a:rPr lang="cs-CZ" dirty="0"/>
              <a:t> </a:t>
            </a:r>
            <a:r>
              <a:rPr lang="en-US" dirty="0"/>
              <a:t>?? </a:t>
            </a:r>
          </a:p>
          <a:p>
            <a:pPr lvl="1"/>
            <a:r>
              <a:rPr lang="en-US" dirty="0" err="1"/>
              <a:t>Ruční</a:t>
            </a:r>
            <a:r>
              <a:rPr lang="en-US" dirty="0"/>
              <a:t> </a:t>
            </a:r>
            <a:r>
              <a:rPr lang="en-US" dirty="0" err="1"/>
              <a:t>integrace</a:t>
            </a:r>
            <a:r>
              <a:rPr lang="en-US" dirty="0"/>
              <a:t> (pro "</a:t>
            </a:r>
            <a:r>
              <a:rPr lang="en-US" dirty="0" err="1"/>
              <a:t>jednoduché</a:t>
            </a:r>
            <a:r>
              <a:rPr lang="en-US" dirty="0"/>
              <a:t>" </a:t>
            </a:r>
            <a:r>
              <a:rPr lang="en-US" dirty="0" err="1"/>
              <a:t>deterministické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obdélníkové</a:t>
            </a:r>
            <a:r>
              <a:rPr lang="en-US" dirty="0"/>
              <a:t> </a:t>
            </a:r>
            <a:r>
              <a:rPr lang="en-US" dirty="0" err="1"/>
              <a:t>impulsy</a:t>
            </a:r>
            <a:r>
              <a:rPr lang="en-US" dirty="0"/>
              <a:t>). </a:t>
            </a:r>
          </a:p>
          <a:p>
            <a:pPr lvl="1"/>
            <a:r>
              <a:rPr lang="en-US" dirty="0" err="1"/>
              <a:t>Numerická</a:t>
            </a:r>
            <a:r>
              <a:rPr lang="en-US" dirty="0"/>
              <a:t> </a:t>
            </a:r>
            <a:r>
              <a:rPr lang="en-US" dirty="0" err="1"/>
              <a:t>integrace</a:t>
            </a:r>
            <a:r>
              <a:rPr lang="en-US" dirty="0"/>
              <a:t> – viz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přednáška</a:t>
            </a:r>
            <a:r>
              <a:rPr lang="en-US" dirty="0"/>
              <a:t>, </a:t>
            </a:r>
            <a:r>
              <a:rPr lang="en-US" dirty="0" err="1"/>
              <a:t>dovede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k DFT. </a:t>
            </a:r>
          </a:p>
          <a:p>
            <a:r>
              <a:rPr lang="en-US" dirty="0" err="1"/>
              <a:t>Procvičte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b="1" dirty="0" err="1"/>
              <a:t>intuici</a:t>
            </a:r>
            <a:r>
              <a:rPr lang="en-US" b="1" dirty="0"/>
              <a:t> </a:t>
            </a:r>
          </a:p>
          <a:p>
            <a:pPr lvl="1"/>
            <a:r>
              <a:rPr lang="en-US" b="1" dirty="0" err="1"/>
              <a:t>Pomalu</a:t>
            </a:r>
            <a:r>
              <a:rPr lang="en-US" b="1" dirty="0"/>
              <a:t> se </a:t>
            </a:r>
            <a:r>
              <a:rPr lang="en-US" b="1" dirty="0" err="1"/>
              <a:t>měnící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b="1" dirty="0" err="1"/>
              <a:t>málo</a:t>
            </a:r>
            <a:r>
              <a:rPr lang="en-US" b="1" dirty="0"/>
              <a:t> </a:t>
            </a:r>
            <a:r>
              <a:rPr lang="en-US" b="1" dirty="0" err="1"/>
              <a:t>vysokých</a:t>
            </a:r>
            <a:r>
              <a:rPr lang="en-US" b="1" dirty="0"/>
              <a:t> </a:t>
            </a:r>
            <a:r>
              <a:rPr lang="en-US" b="1" dirty="0" err="1"/>
              <a:t>frekvencí</a:t>
            </a:r>
            <a:r>
              <a:rPr lang="en-US" dirty="0"/>
              <a:t> – </a:t>
            </a:r>
            <a:r>
              <a:rPr lang="en-US" b="1" dirty="0" err="1"/>
              <a:t>málo</a:t>
            </a:r>
            <a:r>
              <a:rPr lang="en-US" b="1" dirty="0"/>
              <a:t> </a:t>
            </a:r>
            <a:r>
              <a:rPr lang="en-US" b="1" dirty="0" err="1"/>
              <a:t>nenulových</a:t>
            </a:r>
            <a:r>
              <a:rPr lang="en-US" b="1" dirty="0"/>
              <a:t> FS</a:t>
            </a:r>
            <a:r>
              <a:rPr lang="en-US" dirty="0"/>
              <a:t> </a:t>
            </a:r>
            <a:r>
              <a:rPr lang="en-US" dirty="0" err="1"/>
              <a:t>koeficientů</a:t>
            </a:r>
            <a:r>
              <a:rPr lang="en-US" dirty="0"/>
              <a:t>, </a:t>
            </a:r>
            <a:r>
              <a:rPr lang="en-US" b="1" dirty="0" err="1"/>
              <a:t>úzké</a:t>
            </a:r>
            <a:r>
              <a:rPr lang="en-US" dirty="0"/>
              <a:t> </a:t>
            </a:r>
            <a:r>
              <a:rPr lang="en-US" dirty="0" err="1"/>
              <a:t>spektrum</a:t>
            </a:r>
            <a:endParaRPr lang="en-US" dirty="0"/>
          </a:p>
          <a:p>
            <a:pPr lvl="1"/>
            <a:r>
              <a:rPr lang="en-US" b="1" dirty="0" err="1"/>
              <a:t>Rychle</a:t>
            </a:r>
            <a:r>
              <a:rPr lang="en-US" b="1" dirty="0"/>
              <a:t> se </a:t>
            </a:r>
            <a:r>
              <a:rPr lang="en-US" b="1" dirty="0" err="1"/>
              <a:t>měnící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b="1" dirty="0" err="1"/>
              <a:t>spoustu</a:t>
            </a:r>
            <a:r>
              <a:rPr lang="en-US" b="1" dirty="0"/>
              <a:t> </a:t>
            </a:r>
            <a:r>
              <a:rPr lang="en-US" b="1" dirty="0" err="1"/>
              <a:t>vysokých</a:t>
            </a:r>
            <a:r>
              <a:rPr lang="en-US" b="1" dirty="0"/>
              <a:t> </a:t>
            </a:r>
            <a:r>
              <a:rPr lang="en-US" b="1" dirty="0" err="1"/>
              <a:t>frekvencí</a:t>
            </a:r>
            <a:r>
              <a:rPr lang="en-US" dirty="0"/>
              <a:t> – </a:t>
            </a:r>
            <a:r>
              <a:rPr lang="en-US" b="1" dirty="0" err="1"/>
              <a:t>spoustu</a:t>
            </a:r>
            <a:r>
              <a:rPr lang="en-US" b="1" dirty="0"/>
              <a:t> </a:t>
            </a:r>
            <a:r>
              <a:rPr lang="en-US" b="1" dirty="0" err="1"/>
              <a:t>nenulových</a:t>
            </a:r>
            <a:r>
              <a:rPr lang="en-US" b="1" dirty="0"/>
              <a:t> FS</a:t>
            </a:r>
            <a:r>
              <a:rPr lang="en-US" dirty="0"/>
              <a:t> </a:t>
            </a:r>
            <a:r>
              <a:rPr lang="en-US" dirty="0" err="1"/>
              <a:t>koeficientů</a:t>
            </a:r>
            <a:r>
              <a:rPr lang="en-US" dirty="0"/>
              <a:t>, </a:t>
            </a:r>
            <a:r>
              <a:rPr lang="en-US" b="1" dirty="0" err="1"/>
              <a:t>široké</a:t>
            </a:r>
            <a:r>
              <a:rPr lang="en-US" dirty="0"/>
              <a:t> </a:t>
            </a:r>
            <a:r>
              <a:rPr lang="en-US" dirty="0" err="1"/>
              <a:t>spektrum</a:t>
            </a:r>
            <a:endParaRPr lang="en-US" dirty="0"/>
          </a:p>
          <a:p>
            <a:pPr lvl="1"/>
            <a:r>
              <a:rPr lang="en-US" b="1" dirty="0" err="1"/>
              <a:t>Hrana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 v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b="1" dirty="0" err="1"/>
              <a:t>velmi</a:t>
            </a:r>
            <a:r>
              <a:rPr lang="en-US" b="1" dirty="0"/>
              <a:t> </a:t>
            </a:r>
            <a:r>
              <a:rPr lang="en-US" b="1" dirty="0" err="1"/>
              <a:t>rychlá</a:t>
            </a:r>
            <a:r>
              <a:rPr lang="en-US" b="1" dirty="0"/>
              <a:t> </a:t>
            </a:r>
            <a:r>
              <a:rPr lang="en-US" b="1" dirty="0" err="1"/>
              <a:t>změna</a:t>
            </a:r>
            <a:r>
              <a:rPr lang="en-US" b="1" dirty="0"/>
              <a:t>!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923001-11EC-544C-D9C3-21C652FFD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96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FS komplexního exponenciály a kosinu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6432" cy="4351338"/>
          </a:xfrm>
        </p:spPr>
        <p:txBody>
          <a:bodyPr/>
          <a:lstStyle/>
          <a:p>
            <a:r>
              <a:rPr lang="en-US" dirty="0" err="1"/>
              <a:t>Prostá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Toto je </a:t>
            </a:r>
            <a:r>
              <a:rPr lang="en-US" dirty="0" err="1"/>
              <a:t>jednoduchý</a:t>
            </a:r>
            <a:r>
              <a:rPr lang="en-US" dirty="0"/>
              <a:t> </a:t>
            </a:r>
            <a:r>
              <a:rPr lang="en-US" dirty="0" err="1"/>
              <a:t>případ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vztáhnout</a:t>
            </a:r>
            <a:r>
              <a:rPr lang="en-US" dirty="0"/>
              <a:t> k </a:t>
            </a:r>
            <a:r>
              <a:rPr lang="en-US" dirty="0" err="1"/>
              <a:t>vzorci</a:t>
            </a:r>
            <a:r>
              <a:rPr lang="cs-CZ" dirty="0"/>
              <a:t> syntézy:</a:t>
            </a:r>
            <a:br>
              <a:rPr lang="en-US" dirty="0"/>
            </a:br>
            <a:r>
              <a:rPr lang="en-US" i="1" dirty="0"/>
              <a:t>c</a:t>
            </a:r>
            <a:r>
              <a:rPr lang="en-US" i="1" baseline="-25000" dirty="0"/>
              <a:t>1 </a:t>
            </a:r>
            <a:r>
              <a:rPr lang="en-US" i="1" dirty="0"/>
              <a:t>= 1, </a:t>
            </a:r>
            <a:r>
              <a:rPr lang="en-US" dirty="0"/>
              <a:t>a "</a:t>
            </a:r>
            <a:r>
              <a:rPr lang="en-US" dirty="0" err="1"/>
              <a:t>sedí</a:t>
            </a:r>
            <a:r>
              <a:rPr lang="en-US" dirty="0"/>
              <a:t>" </a:t>
            </a:r>
            <a:r>
              <a:rPr lang="en-US" dirty="0" err="1"/>
              <a:t>na</a:t>
            </a:r>
            <a:r>
              <a:rPr lang="cs-CZ" dirty="0"/>
              <a:t> 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</a:p>
          <a:p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vynásobená</a:t>
            </a:r>
            <a:r>
              <a:rPr lang="en-US" dirty="0"/>
              <a:t> </a:t>
            </a:r>
            <a:r>
              <a:rPr lang="en-US" dirty="0" err="1"/>
              <a:t>konstantou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Dtto</a:t>
            </a:r>
            <a:r>
              <a:rPr lang="en-US" dirty="0"/>
              <a:t>, </a:t>
            </a:r>
            <a:r>
              <a:rPr lang="en-US" dirty="0" err="1"/>
              <a:t>koeficient</a:t>
            </a:r>
            <a:r>
              <a:rPr lang="en-US" dirty="0"/>
              <a:t> je </a:t>
            </a:r>
            <a:r>
              <a:rPr lang="en-US" dirty="0" err="1"/>
              <a:t>konstant</a:t>
            </a:r>
            <a:r>
              <a:rPr lang="cs-CZ" dirty="0"/>
              <a:t>a</a:t>
            </a:r>
            <a:endParaRPr lang="en-US" dirty="0"/>
          </a:p>
          <a:p>
            <a:r>
              <a:rPr lang="en-US" dirty="0" err="1"/>
              <a:t>Příklady</a:t>
            </a:r>
            <a:r>
              <a:rPr lang="en-US" dirty="0"/>
              <a:t> pro</a:t>
            </a:r>
            <a:r>
              <a:rPr lang="cs-CZ" dirty="0"/>
              <a:t>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/>
              <a:t>= 2000</a:t>
            </a:r>
            <a:r>
              <a:rPr lang="el-GR" dirty="0"/>
              <a:t>π</a:t>
            </a:r>
            <a:r>
              <a:rPr lang="en-US" dirty="0"/>
              <a:t> rad/s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fs_complex_exp</a:t>
            </a:r>
            <a:r>
              <a:rPr lang="en-US" dirty="0"/>
              <a:t> </a:t>
            </a:r>
          </a:p>
          <a:p>
            <a:r>
              <a:rPr lang="en-US" dirty="0" err="1"/>
              <a:t>Kosinus</a:t>
            </a:r>
            <a:r>
              <a:rPr lang="en-US" dirty="0"/>
              <a:t> s </a:t>
            </a:r>
            <a:r>
              <a:rPr lang="cs-CZ" dirty="0"/>
              <a:t>amplitudou</a:t>
            </a:r>
            <a:r>
              <a:rPr lang="en-US" dirty="0"/>
              <a:t> a </a:t>
            </a:r>
            <a:r>
              <a:rPr lang="en-US" dirty="0" err="1"/>
              <a:t>fází</a:t>
            </a:r>
            <a:r>
              <a:rPr lang="cs-CZ" dirty="0"/>
              <a:t>:</a:t>
            </a:r>
            <a:endParaRPr lang="en-US" dirty="0"/>
          </a:p>
          <a:p>
            <a:r>
              <a:rPr lang="en-US" dirty="0" err="1"/>
              <a:t>Viděli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ho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rozdělit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br>
              <a:rPr lang="cs-CZ" dirty="0"/>
            </a:br>
            <a:r>
              <a:rPr lang="en-US" dirty="0"/>
              <a:t>v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cs-CZ" dirty="0"/>
              <a:t>a v</a:t>
            </a:r>
            <a:r>
              <a:rPr lang="en-US" dirty="0"/>
              <a:t> -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fs_cos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102" y="1750220"/>
            <a:ext cx="1825066" cy="4812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40" y="1348819"/>
            <a:ext cx="2688152" cy="9280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3090110"/>
            <a:ext cx="2304256" cy="4108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538" y="3501008"/>
            <a:ext cx="1440160" cy="4126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904" y="4941168"/>
            <a:ext cx="3506570" cy="5259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799" y="6117118"/>
            <a:ext cx="4038402" cy="53969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BBFB1B-C9A7-6110-D21A-9EF83EDFD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1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67" y="1413020"/>
            <a:ext cx="5805970" cy="23760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 </a:t>
            </a:r>
            <a:r>
              <a:rPr lang="en-US" dirty="0" err="1"/>
              <a:t>řady</a:t>
            </a:r>
            <a:r>
              <a:rPr lang="en-US" dirty="0"/>
              <a:t> </a:t>
            </a:r>
            <a:r>
              <a:rPr lang="en-US" dirty="0" err="1"/>
              <a:t>obdélníkových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Perioda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/>
              <a:t>, </a:t>
            </a:r>
            <a:r>
              <a:rPr lang="cs-CZ" dirty="0"/>
              <a:t>výška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šířka</a:t>
            </a:r>
            <a:r>
              <a:rPr lang="en-US" dirty="0"/>
              <a:t> </a:t>
            </a:r>
            <a:br>
              <a:rPr lang="en-US" dirty="0"/>
            </a:br>
            <a:r>
              <a:rPr lang="cs-CZ" dirty="0"/>
              <a:t>pulzu </a:t>
            </a:r>
            <a:r>
              <a:rPr lang="el-GR" dirty="0"/>
              <a:t>ϑ</a:t>
            </a:r>
            <a:r>
              <a:rPr lang="en-US" dirty="0"/>
              <a:t>. </a:t>
            </a:r>
          </a:p>
          <a:p>
            <a:pPr lvl="1"/>
            <a:r>
              <a:rPr lang="cs-CZ" sz="2600" dirty="0"/>
              <a:t>Poměr </a:t>
            </a:r>
            <a:r>
              <a:rPr lang="el-GR" sz="2600" dirty="0"/>
              <a:t>ϑ</a:t>
            </a:r>
            <a:r>
              <a:rPr lang="en-US" sz="2600" dirty="0"/>
              <a:t> / </a:t>
            </a:r>
            <a:r>
              <a:rPr lang="en-US" sz="2600" i="1" dirty="0"/>
              <a:t>T</a:t>
            </a:r>
            <a:r>
              <a:rPr lang="en-US" sz="2600" i="1" baseline="-25000" dirty="0"/>
              <a:t>1 </a:t>
            </a:r>
            <a:r>
              <a:rPr lang="cs-CZ" sz="2600" dirty="0"/>
              <a:t>se nazývá </a:t>
            </a:r>
            <a:r>
              <a:rPr lang="en-US" sz="2600" dirty="0"/>
              <a:t>“</a:t>
            </a:r>
            <a:r>
              <a:rPr lang="cs-CZ" sz="2600" b="1" dirty="0">
                <a:solidFill>
                  <a:srgbClr val="1436CA"/>
                </a:solidFill>
              </a:rPr>
              <a:t>střída</a:t>
            </a:r>
            <a:r>
              <a:rPr lang="en-US" sz="2600" dirty="0"/>
              <a:t>” </a:t>
            </a:r>
            <a:br>
              <a:rPr lang="en-US" dirty="0"/>
            </a:br>
            <a:endParaRPr lang="en-US" dirty="0"/>
          </a:p>
          <a:p>
            <a:r>
              <a:rPr lang="cs-CZ" dirty="0"/>
              <a:t>Budeme zde muset provést nějaké </a:t>
            </a:r>
            <a:br>
              <a:rPr lang="cs-CZ" dirty="0"/>
            </a:br>
            <a:r>
              <a:rPr lang="cs-CZ" dirty="0"/>
              <a:t>to integrování</a:t>
            </a:r>
            <a:r>
              <a:rPr lang="en-US" dirty="0"/>
              <a:t>... ale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intuice</a:t>
            </a:r>
            <a:r>
              <a:rPr lang="en-US" dirty="0"/>
              <a:t>: </a:t>
            </a:r>
          </a:p>
          <a:p>
            <a:pPr lvl="1"/>
            <a:r>
              <a:rPr lang="en-US" sz="2600" dirty="0" err="1"/>
              <a:t>Jsou</a:t>
            </a:r>
            <a:r>
              <a:rPr lang="en-US" sz="2600" dirty="0"/>
              <a:t> </a:t>
            </a:r>
            <a:r>
              <a:rPr lang="en-US" sz="2600" dirty="0" err="1"/>
              <a:t>zde</a:t>
            </a:r>
            <a:r>
              <a:rPr lang="en-US" sz="2600" dirty="0"/>
              <a:t> </a:t>
            </a:r>
            <a:r>
              <a:rPr lang="en-US" sz="2600" dirty="0" err="1"/>
              <a:t>ostré</a:t>
            </a:r>
            <a:r>
              <a:rPr lang="en-US" sz="2600" dirty="0"/>
              <a:t> </a:t>
            </a:r>
            <a:r>
              <a:rPr lang="en-US" sz="2600" dirty="0" err="1"/>
              <a:t>hrany</a:t>
            </a:r>
            <a:r>
              <a:rPr lang="en-US" sz="2600" dirty="0"/>
              <a:t>, </a:t>
            </a:r>
            <a:r>
              <a:rPr lang="en-US" sz="2600" dirty="0" err="1"/>
              <a:t>takže</a:t>
            </a:r>
            <a:r>
              <a:rPr lang="en-US" sz="2600" dirty="0"/>
              <a:t> </a:t>
            </a:r>
            <a:r>
              <a:rPr lang="en-US" sz="2600" dirty="0" err="1"/>
              <a:t>spektrum</a:t>
            </a:r>
            <a:r>
              <a:rPr lang="en-US" sz="2600" dirty="0"/>
              <a:t> </a:t>
            </a:r>
            <a:r>
              <a:rPr lang="en-US" sz="2600" dirty="0" err="1"/>
              <a:t>bude</a:t>
            </a:r>
            <a:r>
              <a:rPr lang="en-US" sz="2600" dirty="0"/>
              <a:t> </a:t>
            </a:r>
            <a:r>
              <a:rPr lang="en-US" sz="2600" dirty="0" err="1"/>
              <a:t>mít</a:t>
            </a:r>
            <a:r>
              <a:rPr lang="en-US" sz="2600" dirty="0"/>
              <a:t> </a:t>
            </a:r>
            <a:r>
              <a:rPr lang="en-US" sz="2600" dirty="0" err="1"/>
              <a:t>spoustu</a:t>
            </a:r>
            <a:r>
              <a:rPr lang="en-US" sz="2600" dirty="0"/>
              <a:t> </a:t>
            </a:r>
            <a:r>
              <a:rPr lang="en-US" sz="2600" dirty="0" err="1"/>
              <a:t>vysokých</a:t>
            </a:r>
            <a:r>
              <a:rPr lang="en-US" sz="2600" dirty="0"/>
              <a:t> </a:t>
            </a:r>
            <a:r>
              <a:rPr lang="en-US" sz="2600" dirty="0" err="1"/>
              <a:t>frekvencí</a:t>
            </a:r>
            <a:r>
              <a:rPr lang="en-US" sz="2600" dirty="0"/>
              <a:t>. </a:t>
            </a:r>
            <a:endParaRPr lang="cs-CZ" sz="2600" dirty="0"/>
          </a:p>
          <a:p>
            <a:pPr lvl="1"/>
            <a:r>
              <a:rPr lang="cs-CZ" sz="2600" b="1" dirty="0"/>
              <a:t>Úzké</a:t>
            </a:r>
            <a:r>
              <a:rPr lang="cs-CZ" sz="2600" dirty="0"/>
              <a:t> (rychlé) pulzy povedou </a:t>
            </a:r>
            <a:r>
              <a:rPr lang="cs-CZ" sz="2600" b="1" dirty="0"/>
              <a:t>k</a:t>
            </a:r>
            <a:r>
              <a:rPr lang="cs-CZ" sz="2600" dirty="0"/>
              <a:t> </a:t>
            </a:r>
            <a:r>
              <a:rPr lang="cs-CZ" sz="2600" b="1" dirty="0"/>
              <a:t>ještě širšímu spektru</a:t>
            </a:r>
            <a:r>
              <a:rPr lang="en-US" sz="2600" b="1" dirty="0"/>
              <a:t> </a:t>
            </a:r>
          </a:p>
          <a:p>
            <a:pPr lvl="1"/>
            <a:r>
              <a:rPr lang="en-US" sz="2600" b="1" dirty="0" err="1"/>
              <a:t>Široké</a:t>
            </a:r>
            <a:r>
              <a:rPr lang="en-US" sz="2600" dirty="0"/>
              <a:t> (</a:t>
            </a:r>
            <a:r>
              <a:rPr lang="en-US" sz="2600" dirty="0" err="1"/>
              <a:t>pomalé</a:t>
            </a:r>
            <a:r>
              <a:rPr lang="en-US" sz="2600" dirty="0"/>
              <a:t>) </a:t>
            </a:r>
            <a:r>
              <a:rPr lang="en-US" sz="2600" dirty="0" err="1"/>
              <a:t>pulzy</a:t>
            </a:r>
            <a:r>
              <a:rPr lang="en-US" sz="2600" dirty="0"/>
              <a:t> </a:t>
            </a:r>
            <a:r>
              <a:rPr lang="en-US" sz="2600" dirty="0" err="1"/>
              <a:t>povedou</a:t>
            </a:r>
            <a:r>
              <a:rPr lang="en-US" sz="2600" dirty="0"/>
              <a:t> </a:t>
            </a:r>
            <a:r>
              <a:rPr lang="en-US" sz="2600" b="1" dirty="0"/>
              <a:t>k</a:t>
            </a:r>
            <a:r>
              <a:rPr lang="cs-CZ" sz="2600" b="1" dirty="0"/>
              <a:t> ještě</a:t>
            </a:r>
            <a:r>
              <a:rPr lang="en-US" sz="2600" b="1" dirty="0"/>
              <a:t> </a:t>
            </a:r>
            <a:r>
              <a:rPr lang="en-US" sz="2600" b="1" dirty="0" err="1"/>
              <a:t>užšímu</a:t>
            </a:r>
            <a:r>
              <a:rPr lang="en-US" sz="2600" b="1" dirty="0"/>
              <a:t> </a:t>
            </a:r>
            <a:r>
              <a:rPr lang="en-US" sz="2600" b="1" dirty="0" err="1"/>
              <a:t>spektru</a:t>
            </a:r>
            <a:r>
              <a:rPr lang="en-US" sz="2600" b="1" dirty="0"/>
              <a:t> 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5CD365-D2CF-F074-B282-E78AD0B9D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79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Příprava</a:t>
            </a:r>
            <a:r>
              <a:rPr lang="en-US" dirty="0"/>
              <a:t> I – </a:t>
            </a:r>
            <a:r>
              <a:rPr lang="cs-CZ" b="1" dirty="0">
                <a:solidFill>
                  <a:srgbClr val="1436CA"/>
                </a:solidFill>
              </a:rPr>
              <a:t>K</a:t>
            </a:r>
            <a:r>
              <a:rPr lang="en-US" b="1" dirty="0" err="1">
                <a:solidFill>
                  <a:srgbClr val="1436CA"/>
                </a:solidFill>
              </a:rPr>
              <a:t>ardinální</a:t>
            </a:r>
            <a:r>
              <a:rPr lang="en-US" b="1" dirty="0">
                <a:solidFill>
                  <a:srgbClr val="1436CA"/>
                </a:solidFill>
              </a:rPr>
              <a:t> sinus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Kardinální sinus je definován jako</a:t>
            </a:r>
            <a:r>
              <a:rPr lang="cs-CZ" dirty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nule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zlomek</a:t>
            </a:r>
            <a:r>
              <a:rPr lang="en-US" dirty="0"/>
              <a:t> </a:t>
            </a:r>
            <a:r>
              <a:rPr lang="en-US" dirty="0" err="1"/>
              <a:t>definován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definujeme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ručně</a:t>
            </a:r>
            <a:r>
              <a:rPr lang="cs-CZ" dirty="0"/>
              <a:t>“ </a:t>
            </a:r>
            <a:r>
              <a:rPr lang="en-US" b="1" i="1" dirty="0" err="1">
                <a:solidFill>
                  <a:srgbClr val="1436CA"/>
                </a:solidFill>
              </a:rPr>
              <a:t>sinc</a:t>
            </a:r>
            <a:r>
              <a:rPr lang="en-US" b="1" i="1" dirty="0">
                <a:solidFill>
                  <a:srgbClr val="1436CA"/>
                </a:solidFill>
              </a:rPr>
              <a:t>(0) = 1</a:t>
            </a:r>
            <a:r>
              <a:rPr lang="en-US" i="1" dirty="0"/>
              <a:t>. </a:t>
            </a:r>
          </a:p>
          <a:p>
            <a:r>
              <a:rPr lang="en-US" dirty="0" err="1"/>
              <a:t>Také</a:t>
            </a:r>
            <a:r>
              <a:rPr lang="en-US" dirty="0"/>
              <a:t> se </a:t>
            </a:r>
            <a:r>
              <a:rPr lang="cs-CZ" dirty="0"/>
              <a:t>tato funkce </a:t>
            </a:r>
            <a:r>
              <a:rPr lang="en-US" dirty="0" err="1"/>
              <a:t>nazývá</a:t>
            </a:r>
            <a:r>
              <a:rPr lang="cs-CZ" dirty="0"/>
              <a:t> </a:t>
            </a:r>
            <a:r>
              <a:rPr lang="en-US" dirty="0"/>
              <a:t>"</a:t>
            </a:r>
            <a:r>
              <a:rPr lang="en-US" dirty="0" err="1"/>
              <a:t>mexický</a:t>
            </a:r>
            <a:r>
              <a:rPr lang="en-US" dirty="0"/>
              <a:t> </a:t>
            </a:r>
            <a:r>
              <a:rPr lang="en-US" dirty="0" err="1"/>
              <a:t>klobouk</a:t>
            </a:r>
            <a:r>
              <a:rPr lang="en-US" dirty="0"/>
              <a:t>". </a:t>
            </a:r>
            <a:endParaRPr lang="cs-CZ" dirty="0"/>
          </a:p>
          <a:p>
            <a:r>
              <a:rPr lang="cs-CZ" dirty="0"/>
              <a:t>Brzy budeme muset tuto funkci vykreslit jako </a:t>
            </a:r>
            <a:r>
              <a:rPr lang="cs-CZ" b="1" dirty="0"/>
              <a:t>komplexní čísla </a:t>
            </a:r>
            <a:r>
              <a:rPr lang="cs-CZ" dirty="0"/>
              <a:t>– rozdělenou na </a:t>
            </a:r>
            <a:r>
              <a:rPr lang="cs-CZ" b="1" dirty="0"/>
              <a:t>amplitudy a fáze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#sinc –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pt-BR" dirty="0">
                <a:solidFill>
                  <a:srgbClr val="FF0000"/>
                </a:solidFill>
              </a:rPr>
              <a:t>ejte si pozor na rozdíl mezi definicí Num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pt-BR" dirty="0">
                <a:solidFill>
                  <a:srgbClr val="FF0000"/>
                </a:solidFill>
              </a:rPr>
              <a:t>y a mou definicí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556792"/>
            <a:ext cx="4553877" cy="98102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91200D-C194-50A6-F02D-1DB2B28DD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6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Signály</a:t>
            </a:r>
            <a:r>
              <a:rPr lang="en-US" dirty="0"/>
              <a:t> s</a:t>
            </a:r>
            <a:r>
              <a:rPr lang="cs-CZ" dirty="0"/>
              <a:t>e</a:t>
            </a:r>
            <a:r>
              <a:rPr lang="en-US" dirty="0"/>
              <a:t> </a:t>
            </a:r>
            <a:r>
              <a:rPr lang="cs-CZ"/>
              <a:t>spojitým</a:t>
            </a:r>
            <a:r>
              <a:rPr lang="en-US"/>
              <a:t> </a:t>
            </a:r>
            <a:r>
              <a:rPr lang="en-US" dirty="0" err="1"/>
              <a:t>časem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597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 err="1"/>
                  <a:t>Čas</a:t>
                </a:r>
                <a:r>
                  <a:rPr lang="de-DE" dirty="0"/>
                  <a:t> (</a:t>
                </a:r>
                <a:r>
                  <a:rPr lang="de-DE" dirty="0" err="1"/>
                  <a:t>vodorovná</a:t>
                </a:r>
                <a:r>
                  <a:rPr lang="de-DE" dirty="0"/>
                  <a:t> </a:t>
                </a:r>
                <a:r>
                  <a:rPr lang="de-DE" dirty="0" err="1"/>
                  <a:t>osa</a:t>
                </a:r>
                <a:r>
                  <a:rPr lang="de-DE" dirty="0"/>
                  <a:t>) je v </a:t>
                </a:r>
                <a:r>
                  <a:rPr lang="de-DE" dirty="0" err="1"/>
                  <a:t>sekundách</a:t>
                </a:r>
                <a:r>
                  <a:rPr lang="cs-CZ" dirty="0"/>
                  <a:t> </a:t>
                </a:r>
                <a:r>
                  <a:rPr lang="en-US" dirty="0"/>
                  <a:t>[s]</a:t>
                </a:r>
              </a:p>
              <a:p>
                <a:r>
                  <a:rPr lang="cs-CZ" dirty="0"/>
                  <a:t>Frekvence</a:t>
                </a:r>
                <a:r>
                  <a:rPr lang="en-US" dirty="0"/>
                  <a:t> </a:t>
                </a:r>
                <a:r>
                  <a:rPr lang="en-US" dirty="0" err="1"/>
                  <a:t>budou</a:t>
                </a:r>
                <a:r>
                  <a:rPr lang="en-US" dirty="0"/>
                  <a:t> </a:t>
                </a:r>
                <a:r>
                  <a:rPr lang="en-US" dirty="0" err="1"/>
                  <a:t>opravdové</a:t>
                </a:r>
                <a:r>
                  <a:rPr lang="en-US" dirty="0"/>
                  <a:t> – v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Hertz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Signály</a:t>
                </a:r>
                <a:r>
                  <a:rPr lang="en-US" dirty="0"/>
                  <a:t> se </a:t>
                </a:r>
                <a:r>
                  <a:rPr lang="en-US" dirty="0" err="1"/>
                  <a:t>spojitým</a:t>
                </a:r>
                <a:r>
                  <a:rPr lang="en-US" dirty="0"/>
                  <a:t> </a:t>
                </a:r>
                <a:r>
                  <a:rPr lang="en-US" dirty="0" err="1"/>
                  <a:t>časem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skutečně</a:t>
                </a:r>
                <a:r>
                  <a:rPr lang="en-US" dirty="0"/>
                  <a:t> </a:t>
                </a:r>
                <a:r>
                  <a:rPr lang="en-US" dirty="0" err="1"/>
                  <a:t>definovány</a:t>
                </a:r>
                <a:r>
                  <a:rPr lang="en-US" dirty="0"/>
                  <a:t> pro </a:t>
                </a:r>
                <a:r>
                  <a:rPr lang="en-US" b="1" dirty="0" err="1"/>
                  <a:t>všechny</a:t>
                </a:r>
                <a:r>
                  <a:rPr lang="en-US" dirty="0"/>
                  <a:t> </a:t>
                </a:r>
                <a:r>
                  <a:rPr lang="en-US" dirty="0" err="1"/>
                  <a:t>časy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cs-CZ" dirty="0" err="1"/>
                  <a:t>plotění</a:t>
                </a:r>
                <a:r>
                  <a:rPr lang="en-US" dirty="0"/>
                  <a:t> </a:t>
                </a:r>
                <a:r>
                  <a:rPr lang="en-US" dirty="0" err="1"/>
                  <a:t>použijeme</a:t>
                </a:r>
                <a:r>
                  <a:rPr lang="en-US" dirty="0"/>
                  <a:t> </a:t>
                </a:r>
                <a:r>
                  <a:rPr lang="en-US" dirty="0" err="1"/>
                  <a:t>nějaký</a:t>
                </a:r>
                <a:r>
                  <a:rPr lang="en-US" dirty="0"/>
                  <a:t> </a:t>
                </a:r>
                <a:r>
                  <a:rPr lang="en-US" dirty="0" err="1"/>
                  <a:t>malý</a:t>
                </a:r>
                <a:r>
                  <a:rPr lang="en-US" dirty="0"/>
                  <a:t> </a:t>
                </a:r>
                <a:r>
                  <a:rPr lang="en-US" dirty="0" err="1"/>
                  <a:t>časový</a:t>
                </a:r>
                <a:r>
                  <a:rPr lang="en-US" dirty="0"/>
                  <a:t> </a:t>
                </a:r>
                <a:r>
                  <a:rPr lang="en-US" dirty="0" err="1"/>
                  <a:t>krok</a:t>
                </a:r>
                <a:r>
                  <a:rPr lang="en-US" dirty="0"/>
                  <a:t> a </a:t>
                </a:r>
                <a:r>
                  <a:rPr lang="en-US" dirty="0" err="1"/>
                  <a:t>určitě</a:t>
                </a:r>
                <a:r>
                  <a:rPr lang="en-US" dirty="0"/>
                  <a:t> </a:t>
                </a:r>
                <a:r>
                  <a:rPr lang="en-US" dirty="0" err="1"/>
                  <a:t>využijeme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Připomínka</a:t>
                </a:r>
                <a:r>
                  <a:rPr lang="en-US" dirty="0"/>
                  <a:t> – u </a:t>
                </a:r>
                <a:r>
                  <a:rPr lang="en-US" dirty="0" err="1"/>
                  <a:t>signálů</a:t>
                </a:r>
                <a:r>
                  <a:rPr lang="en-US" dirty="0"/>
                  <a:t> s </a:t>
                </a:r>
                <a:r>
                  <a:rPr lang="en-US" dirty="0" err="1"/>
                  <a:t>diskrétním</a:t>
                </a:r>
                <a:r>
                  <a:rPr lang="en-US" dirty="0"/>
                  <a:t> </a:t>
                </a:r>
                <a:r>
                  <a:rPr lang="en-US" dirty="0" err="1"/>
                  <a:t>časem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 </a:t>
                </a:r>
                <a:r>
                  <a:rPr lang="en-US" dirty="0" err="1"/>
                  <a:t>buď</a:t>
                </a:r>
                <a:r>
                  <a:rPr lang="en-US" dirty="0"/>
                  <a:t> </a:t>
                </a:r>
                <a:r>
                  <a:rPr lang="en-US" dirty="0" err="1"/>
                  <a:t>zdůraznili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diskrétní</a:t>
                </a:r>
                <a:r>
                  <a:rPr lang="en-US" dirty="0"/>
                  <a:t>,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 </a:t>
                </a:r>
                <a:r>
                  <a:rPr lang="en-US" dirty="0" err="1"/>
                  <a:t>použili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stem</a:t>
                </a:r>
                <a:r>
                  <a:rPr lang="en-US" dirty="0"/>
                  <a:t>, </a:t>
                </a:r>
                <a:r>
                  <a:rPr lang="cs-CZ" dirty="0"/>
                  <a:t>nebo nám to bylo jedno a použili jsem 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continuous_plotting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0"/>
                <a:r>
                  <a:rPr lang="en-US" dirty="0" err="1">
                    <a:solidFill>
                      <a:prstClr val="black"/>
                    </a:solidFill>
                  </a:rPr>
                  <a:t>Při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generování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signálu</a:t>
                </a:r>
                <a:r>
                  <a:rPr lang="en-US" dirty="0">
                    <a:solidFill>
                      <a:prstClr val="black"/>
                    </a:solidFill>
                  </a:rPr>
                  <a:t> v </a:t>
                </a:r>
                <a:r>
                  <a:rPr lang="en-US" dirty="0" err="1">
                    <a:solidFill>
                      <a:prstClr val="black"/>
                    </a:solidFill>
                  </a:rPr>
                  <a:t>Pythonu</a:t>
                </a:r>
                <a:r>
                  <a:rPr lang="en-US" dirty="0">
                    <a:solidFill>
                      <a:prstClr val="black"/>
                    </a:solidFill>
                  </a:rPr>
                  <a:t> (</a:t>
                </a:r>
                <a:r>
                  <a:rPr lang="en-US" dirty="0" err="1">
                    <a:solidFill>
                      <a:prstClr val="black"/>
                    </a:solidFill>
                  </a:rPr>
                  <a:t>nebo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jiném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programovacím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jazyce</a:t>
                </a:r>
                <a:r>
                  <a:rPr lang="en-US" dirty="0">
                    <a:solidFill>
                      <a:prstClr val="black"/>
                    </a:solidFill>
                  </a:rPr>
                  <a:t>) </a:t>
                </a:r>
                <a:r>
                  <a:rPr lang="en-US" dirty="0" err="1">
                    <a:solidFill>
                      <a:prstClr val="black"/>
                    </a:solidFill>
                  </a:rPr>
                  <a:t>můžete</a:t>
                </a:r>
                <a:r>
                  <a:rPr lang="en-US" dirty="0">
                    <a:solidFill>
                      <a:prstClr val="black"/>
                    </a:solidFill>
                  </a:rPr>
                  <a:t> s </a:t>
                </a:r>
                <a:r>
                  <a:rPr lang="en-US" dirty="0" err="1">
                    <a:solidFill>
                      <a:prstClr val="black"/>
                    </a:solidFill>
                  </a:rPr>
                  <a:t>výhodou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využít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cs-CZ" dirty="0">
                    <a:solidFill>
                      <a:prstClr val="black"/>
                    </a:solidFill>
                  </a:rPr>
                  <a:t>podmíněného </a:t>
                </a:r>
                <a:r>
                  <a:rPr lang="en-US" dirty="0" err="1">
                    <a:solidFill>
                      <a:prstClr val="black"/>
                    </a:solidFill>
                  </a:rPr>
                  <a:t>indexování</a:t>
                </a:r>
                <a:r>
                  <a:rPr lang="en-US" dirty="0">
                    <a:solidFill>
                      <a:prstClr val="black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use_conditions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59759"/>
              </a:xfrm>
              <a:blipFill>
                <a:blip r:embed="rId2"/>
                <a:stretch>
                  <a:fillRect l="-1043" t="-2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BDE6FE-F7A7-D94F-D9B6-334EDA990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75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6FC5E-F8D5-4FC4-B567-DCF11B1AF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EEEA52-CD24-E643-3446-B0BE439BB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 dirty="0"/>
              <a:t> / 94</a:t>
            </a:r>
            <a:endParaRPr lang="en-US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F6E8CFD-0D39-782B-EA04-661C1C5E1A78}"/>
              </a:ext>
            </a:extLst>
          </p:cNvPr>
          <p:cNvGrpSpPr/>
          <p:nvPr/>
        </p:nvGrpSpPr>
        <p:grpSpPr>
          <a:xfrm>
            <a:off x="1343312" y="502214"/>
            <a:ext cx="9505376" cy="6001796"/>
            <a:chOff x="1343312" y="836712"/>
            <a:chExt cx="9505376" cy="6001796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43F56C0-F0E8-07A9-0D28-7506A9D05481}"/>
                </a:ext>
              </a:extLst>
            </p:cNvPr>
            <p:cNvSpPr txBox="1"/>
            <p:nvPr/>
          </p:nvSpPr>
          <p:spPr>
            <a:xfrm>
              <a:off x="1919536" y="836712"/>
              <a:ext cx="5832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# Kardinální sinus: </a:t>
              </a:r>
              <a:r>
                <a:rPr lang="cs-CZ" sz="2800" b="1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sinc</a:t>
              </a:r>
              <a:r>
                <a:rPr lang="cs-CZ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()</a:t>
              </a:r>
              <a:endParaRPr lang="cs-C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06142C73-376C-C411-5ABF-53BAFF517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3312" y="1675266"/>
              <a:ext cx="9505376" cy="5163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616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Příprava</a:t>
            </a:r>
            <a:r>
              <a:rPr lang="en-US" dirty="0"/>
              <a:t> II – </a:t>
            </a:r>
            <a:r>
              <a:rPr lang="en-US" dirty="0" err="1"/>
              <a:t>integrál</a:t>
            </a:r>
            <a:r>
              <a:rPr lang="cs-CZ" dirty="0"/>
              <a:t> z </a:t>
            </a:r>
            <a:r>
              <a:rPr lang="en-US" b="1" i="1" dirty="0" err="1">
                <a:solidFill>
                  <a:srgbClr val="1436CA"/>
                </a:solidFill>
              </a:rPr>
              <a:t>e</a:t>
            </a:r>
            <a:r>
              <a:rPr lang="en-US" b="1" i="1" baseline="30000" dirty="0" err="1">
                <a:solidFill>
                  <a:srgbClr val="1436CA"/>
                </a:solidFill>
              </a:rPr>
              <a:t>jxy</a:t>
            </a:r>
            <a:endParaRPr lang="en-US" b="1" i="1" baseline="30000" dirty="0">
              <a:solidFill>
                <a:srgbClr val="1436C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Brzy budeme potřebovat konečný integrál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 err="1"/>
              <a:t>Přezdíváno</a:t>
            </a:r>
            <a:r>
              <a:rPr lang="en-US" dirty="0"/>
              <a:t> "</a:t>
            </a:r>
            <a:r>
              <a:rPr lang="en-US" dirty="0" err="1"/>
              <a:t>Eulerův</a:t>
            </a:r>
            <a:r>
              <a:rPr lang="en-US" dirty="0"/>
              <a:t> </a:t>
            </a:r>
            <a:r>
              <a:rPr lang="en-US" dirty="0" err="1"/>
              <a:t>integrál</a:t>
            </a:r>
            <a:r>
              <a:rPr lang="en-US" dirty="0"/>
              <a:t>"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>
                <a:solidFill>
                  <a:srgbClr val="1436CA"/>
                </a:solidFill>
              </a:rPr>
              <a:t> „Šebestova pomůcka – ŠP“</a:t>
            </a:r>
          </a:p>
          <a:p>
            <a:pPr lvl="1"/>
            <a:endParaRPr lang="cs-CZ" dirty="0"/>
          </a:p>
          <a:p>
            <a:r>
              <a:rPr lang="cs-CZ" dirty="0"/>
              <a:t>Některé operace (primitivní funkce, použití </a:t>
            </a:r>
            <a:br>
              <a:rPr lang="cs-CZ" dirty="0"/>
            </a:br>
            <a:r>
              <a:rPr lang="cs-CZ" dirty="0"/>
              <a:t>a násobení b/b</a:t>
            </a:r>
            <a:r>
              <a:rPr lang="en-US" dirty="0"/>
              <a:t>): </a:t>
            </a:r>
          </a:p>
          <a:p>
            <a:endParaRPr lang="en-US" sz="6600" dirty="0"/>
          </a:p>
          <a:p>
            <a:endParaRPr lang="en-US" sz="1000" dirty="0"/>
          </a:p>
          <a:p>
            <a:r>
              <a:rPr lang="it-IT" dirty="0"/>
              <a:t>Můžeme ověřit, že to funguje i pro </a:t>
            </a:r>
            <a:r>
              <a:rPr lang="it-IT" i="1" dirty="0"/>
              <a:t>x = 0</a:t>
            </a:r>
            <a:r>
              <a:rPr lang="it-IT" dirty="0"/>
              <a:t>, tedy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16" y="1299062"/>
            <a:ext cx="2926859" cy="963385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793BCFA6-77B7-0C3F-C7F0-7D6634EE00D7}"/>
              </a:ext>
            </a:extLst>
          </p:cNvPr>
          <p:cNvGrpSpPr/>
          <p:nvPr/>
        </p:nvGrpSpPr>
        <p:grpSpPr>
          <a:xfrm>
            <a:off x="666659" y="4149080"/>
            <a:ext cx="10858682" cy="815853"/>
            <a:chOff x="1153333" y="3567208"/>
            <a:chExt cx="9093642" cy="68323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333" y="3567208"/>
              <a:ext cx="3590350" cy="68323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9550" y="3620796"/>
              <a:ext cx="2766447" cy="629651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1864" y="3641476"/>
              <a:ext cx="2485111" cy="576064"/>
            </a:xfrm>
            <a:prstGeom prst="rect">
              <a:avLst/>
            </a:prstGeom>
          </p:spPr>
        </p:pic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620" y="5877273"/>
            <a:ext cx="3852760" cy="8640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187" y="3130977"/>
            <a:ext cx="2391130" cy="505816"/>
          </a:xfrm>
          <a:prstGeom prst="rect">
            <a:avLst/>
          </a:prstGeo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8FB35673-2511-03C5-A31D-FEE3A8435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60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21" y="1196752"/>
            <a:ext cx="4222957" cy="1728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/>
          <a:lstStyle/>
          <a:p>
            <a:r>
              <a:rPr lang="en-US" dirty="0" err="1"/>
              <a:t>Nyní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konečně</a:t>
            </a:r>
            <a:r>
              <a:rPr lang="en-US" dirty="0"/>
              <a:t> </a:t>
            </a:r>
            <a:r>
              <a:rPr lang="cs-CZ" dirty="0"/>
              <a:t>vše </a:t>
            </a:r>
            <a:r>
              <a:rPr lang="en-US" dirty="0" err="1"/>
              <a:t>připraveno</a:t>
            </a:r>
            <a:r>
              <a:rPr lang="en-US" dirty="0"/>
              <a:t> pro FS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en-US" dirty="0" err="1"/>
              <a:t>sekvence</a:t>
            </a:r>
            <a:r>
              <a:rPr lang="en-US" dirty="0"/>
              <a:t> </a:t>
            </a:r>
            <a:r>
              <a:rPr lang="cs-CZ" dirty="0"/>
              <a:t>obdélníkových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pulzů</a:t>
            </a:r>
            <a:r>
              <a:rPr lang="en-US" dirty="0"/>
              <a:t>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90448" cy="4351338"/>
          </a:xfrm>
        </p:spPr>
        <p:txBody>
          <a:bodyPr/>
          <a:lstStyle/>
          <a:p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: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But it is enough to integrate from –</a:t>
            </a:r>
            <a:r>
              <a:rPr lang="el-GR" dirty="0"/>
              <a:t>ϑ</a:t>
            </a:r>
            <a:r>
              <a:rPr lang="en-US" i="1" dirty="0"/>
              <a:t>/2</a:t>
            </a:r>
            <a:r>
              <a:rPr lang="en-US" dirty="0"/>
              <a:t> to +</a:t>
            </a:r>
            <a:r>
              <a:rPr lang="el-GR" dirty="0"/>
              <a:t>ϑ</a:t>
            </a:r>
            <a:r>
              <a:rPr lang="en-US" i="1" dirty="0"/>
              <a:t>/2:</a:t>
            </a:r>
          </a:p>
          <a:p>
            <a:endParaRPr lang="en-US" sz="6600" i="1" dirty="0"/>
          </a:p>
          <a:p>
            <a:r>
              <a:rPr lang="en-US" dirty="0"/>
              <a:t>A </a:t>
            </a:r>
            <a:r>
              <a:rPr lang="en-US" dirty="0" err="1"/>
              <a:t>aplikujte</a:t>
            </a:r>
            <a:r>
              <a:rPr lang="en-US" dirty="0"/>
              <a:t> ŠP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Nyní bychom mohli použít náš oblíbený matematický program (Python, </a:t>
            </a:r>
            <a:r>
              <a:rPr lang="cs-CZ" dirty="0" err="1"/>
              <a:t>Excell</a:t>
            </a:r>
            <a:r>
              <a:rPr lang="cs-CZ" dirty="0"/>
              <a:t>) a nechat ho vy-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cs-CZ" dirty="0"/>
              <a:t>-ovat koeficienty, ale pojďme krok za krokem</a:t>
            </a:r>
            <a:r>
              <a:rPr lang="en-US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1719011"/>
            <a:ext cx="3508522" cy="9142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284984"/>
            <a:ext cx="6470879" cy="10081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702" y="4937372"/>
            <a:ext cx="5930597" cy="8678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813" y="3302055"/>
            <a:ext cx="4053118" cy="9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43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365125"/>
            <a:ext cx="11017224" cy="1325563"/>
          </a:xfrm>
        </p:spPr>
        <p:txBody>
          <a:bodyPr/>
          <a:lstStyle/>
          <a:p>
            <a:r>
              <a:rPr lang="en-US" dirty="0"/>
              <a:t>FS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cs-CZ" dirty="0"/>
              <a:t>sekvence</a:t>
            </a:r>
            <a:r>
              <a:rPr lang="en-US" dirty="0"/>
              <a:t> </a:t>
            </a:r>
            <a:r>
              <a:rPr lang="cs-CZ" dirty="0" err="1"/>
              <a:t>obdéůníkových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pulzů</a:t>
            </a:r>
            <a:r>
              <a:rPr lang="en-US" dirty="0"/>
              <a:t> – </a:t>
            </a:r>
            <a:r>
              <a:rPr lang="en-US" dirty="0" err="1"/>
              <a:t>krok</a:t>
            </a:r>
            <a:r>
              <a:rPr lang="cs-CZ" dirty="0"/>
              <a:t> </a:t>
            </a:r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err="1"/>
                  <a:t>Začněme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1436CA"/>
                    </a:solidFill>
                  </a:rPr>
                  <a:t>pomocn</a:t>
                </a:r>
                <a:r>
                  <a:rPr lang="cs-CZ" dirty="0">
                    <a:solidFill>
                      <a:srgbClr val="1436CA"/>
                    </a:solidFill>
                  </a:rPr>
                  <a:t>ou funkce </a:t>
                </a:r>
                <a:r>
                  <a:rPr lang="cs-CZ" dirty="0"/>
                  <a:t>s libovolnou úhlovou frekvencí </a:t>
                </a:r>
                <a:r>
                  <a:rPr lang="el-GR" i="1" dirty="0"/>
                  <a:t>ω</a:t>
                </a:r>
                <a:r>
                  <a:rPr lang="cs-CZ" i="1" dirty="0"/>
                  <a:t>. </a:t>
                </a:r>
                <a:endParaRPr lang="en-US" i="1" dirty="0"/>
              </a:p>
              <a:p>
                <a:r>
                  <a:rPr lang="cs-CZ" dirty="0"/>
                  <a:t>Tato funkce protne osu </a:t>
                </a:r>
                <a:r>
                  <a:rPr lang="el-GR" dirty="0"/>
                  <a:t>ω </a:t>
                </a:r>
                <a:r>
                  <a:rPr lang="cs-CZ" dirty="0"/>
                  <a:t>pro argument</a:t>
                </a:r>
                <a:br>
                  <a:rPr lang="cs-CZ" dirty="0"/>
                </a:br>
                <a:r>
                  <a:rPr lang="cs-CZ" dirty="0"/>
                  <a:t>funkce rovné </a:t>
                </a:r>
                <a:r>
                  <a:rPr lang="el-GR" dirty="0"/>
                  <a:t>π (</a:t>
                </a:r>
                <a:r>
                  <a:rPr lang="cs-CZ" dirty="0"/>
                  <a:t>a její násobky):</a:t>
                </a:r>
                <a:r>
                  <a:rPr lang="en-US" dirty="0"/>
                  <a:t> </a:t>
                </a:r>
              </a:p>
              <a:p>
                <a:r>
                  <a:rPr lang="pl-PL" dirty="0"/>
                  <a:t>Tedy pro frekvenci a její násobky</a:t>
                </a:r>
                <a:r>
                  <a:rPr lang="cs-CZ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fs_rectangles_auxiliary</a:t>
                </a:r>
                <a:r>
                  <a:rPr lang="en-US" i="1" dirty="0"/>
                  <a:t>  </a:t>
                </a:r>
              </a:p>
              <a:p>
                <a:pPr marL="0" indent="0">
                  <a:buNone/>
                </a:pPr>
                <a:r>
                  <a:rPr lang="en-US" i="1" dirty="0"/>
                  <a:t>… </a:t>
                </a:r>
                <a:r>
                  <a:rPr lang="cs-CZ" i="1" dirty="0"/>
                  <a:t>v</a:t>
                </a:r>
                <a:r>
                  <a:rPr lang="pt-BR" dirty="0"/>
                  <a:t>šimněte si rozdělení </a:t>
                </a:r>
                <a:r>
                  <a:rPr lang="pt-BR" b="1" dirty="0"/>
                  <a:t>reálného</a:t>
                </a:r>
                <a:r>
                  <a:rPr lang="pt-BR" dirty="0"/>
                  <a:t> kardinálního sinusu na </a:t>
                </a:r>
                <a:r>
                  <a:rPr lang="cs-CZ" b="1" dirty="0"/>
                  <a:t>amplitudy</a:t>
                </a:r>
                <a:r>
                  <a:rPr lang="pt-BR" dirty="0"/>
                  <a:t> a </a:t>
                </a:r>
                <a:r>
                  <a:rPr lang="pt-BR" b="1" dirty="0"/>
                  <a:t>fáze</a:t>
                </a:r>
                <a:endParaRPr lang="en-US" b="1" dirty="0"/>
              </a:p>
              <a:p>
                <a:pPr lvl="1"/>
                <a:r>
                  <a:rPr lang="en-US" dirty="0" err="1"/>
                  <a:t>Kladné</a:t>
                </a:r>
                <a:r>
                  <a:rPr lang="en-US" dirty="0"/>
                  <a:t> </a:t>
                </a:r>
                <a:r>
                  <a:rPr lang="en-US" dirty="0" err="1"/>
                  <a:t>reálné</a:t>
                </a:r>
                <a:r>
                  <a:rPr lang="en-US" dirty="0"/>
                  <a:t> </a:t>
                </a:r>
                <a:r>
                  <a:rPr lang="en-US" dirty="0" err="1"/>
                  <a:t>číslo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velikost</a:t>
                </a:r>
                <a:r>
                  <a:rPr lang="en-US" dirty="0"/>
                  <a:t> </a:t>
                </a:r>
                <a:r>
                  <a:rPr lang="cs-CZ" dirty="0"/>
                  <a:t>a</a:t>
                </a:r>
                <a:r>
                  <a:rPr lang="en-US" dirty="0"/>
                  <a:t> a </a:t>
                </a:r>
                <a:r>
                  <a:rPr lang="en-US" dirty="0" err="1"/>
                  <a:t>fázi</a:t>
                </a:r>
                <a:r>
                  <a:rPr lang="en-US" dirty="0"/>
                  <a:t> </a:t>
                </a:r>
                <a:r>
                  <a:rPr lang="en-US" dirty="0" err="1"/>
                  <a:t>nula</a:t>
                </a:r>
                <a:r>
                  <a:rPr lang="en-US" dirty="0"/>
                  <a:t> (</a:t>
                </a:r>
                <a:r>
                  <a:rPr lang="en-US" dirty="0" err="1"/>
                  <a:t>nebo</a:t>
                </a:r>
                <a:r>
                  <a:rPr lang="en-US" dirty="0"/>
                  <a:t> pro </a:t>
                </a:r>
                <a:r>
                  <a:rPr lang="en-US" dirty="0" err="1"/>
                  <a:t>masochisty</a:t>
                </a:r>
                <a:r>
                  <a:rPr lang="en-US" dirty="0"/>
                  <a:t> </a:t>
                </a:r>
                <a:r>
                  <a:rPr lang="en-US" dirty="0" err="1"/>
                  <a:t>libovolný</a:t>
                </a:r>
                <a:r>
                  <a:rPr lang="en-US" dirty="0"/>
                  <a:t> </a:t>
                </a:r>
                <a:r>
                  <a:rPr lang="en-US" dirty="0" err="1"/>
                  <a:t>násobek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 err="1"/>
                  <a:t>Záporné</a:t>
                </a:r>
                <a:r>
                  <a:rPr lang="en-US" dirty="0"/>
                  <a:t> </a:t>
                </a:r>
                <a:r>
                  <a:rPr lang="en-US" dirty="0" err="1"/>
                  <a:t>reálné</a:t>
                </a:r>
                <a:r>
                  <a:rPr lang="en-US" dirty="0"/>
                  <a:t> </a:t>
                </a:r>
                <a:r>
                  <a:rPr lang="en-US" dirty="0" err="1"/>
                  <a:t>číslo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velikost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fázi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(</a:t>
                </a:r>
                <a:r>
                  <a:rPr lang="en-US" dirty="0" err="1"/>
                  <a:t>nebo</a:t>
                </a:r>
                <a:r>
                  <a:rPr lang="en-US" dirty="0"/>
                  <a:t> pro </a:t>
                </a:r>
                <a:r>
                  <a:rPr lang="en-US" dirty="0" err="1"/>
                  <a:t>masochisty</a:t>
                </a:r>
                <a:r>
                  <a:rPr lang="en-US" dirty="0"/>
                  <a:t> </a:t>
                </a:r>
                <a:r>
                  <a:rPr lang="en-US" dirty="0" err="1"/>
                  <a:t>jakýkoli</a:t>
                </a:r>
                <a:r>
                  <a:rPr lang="en-US" dirty="0"/>
                  <a:t> </a:t>
                </a:r>
                <a:r>
                  <a:rPr lang="en-US" dirty="0" err="1"/>
                  <a:t>lichý</a:t>
                </a:r>
                <a:r>
                  <a:rPr lang="en-US" dirty="0"/>
                  <a:t> </a:t>
                </a:r>
                <a:r>
                  <a:rPr lang="en-US" dirty="0" err="1"/>
                  <a:t>násobek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...).</a:t>
                </a:r>
                <a:endParaRPr lang="en-US" dirty="0"/>
              </a:p>
              <a:p>
                <a:pPr lvl="1"/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vybrat</a:t>
                </a:r>
                <a:r>
                  <a:rPr lang="en-US" dirty="0"/>
                  <a:t> </a:t>
                </a:r>
                <a:r>
                  <a:rPr lang="en-US" dirty="0" err="1"/>
                  <a:t>fázi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 err="1"/>
                  <a:t>dobrovolně</a:t>
                </a:r>
                <a:r>
                  <a:rPr lang="en-US" dirty="0"/>
                  <a:t>, ale </a:t>
                </a:r>
                <a:r>
                  <a:rPr lang="en-US" dirty="0" err="1"/>
                  <a:t>budeme</a:t>
                </a:r>
                <a:r>
                  <a:rPr lang="en-US" dirty="0"/>
                  <a:t> se </a:t>
                </a:r>
                <a:r>
                  <a:rPr lang="en-US" dirty="0" err="1"/>
                  <a:t>snažit</a:t>
                </a:r>
                <a:r>
                  <a:rPr lang="en-US" dirty="0"/>
                  <a:t> </a:t>
                </a:r>
                <a:r>
                  <a:rPr lang="en-US" dirty="0" err="1"/>
                  <a:t>mít</a:t>
                </a:r>
                <a:r>
                  <a:rPr lang="en-US" dirty="0"/>
                  <a:t> </a:t>
                </a:r>
                <a:r>
                  <a:rPr lang="en-US" dirty="0" err="1"/>
                  <a:t>kladn</a:t>
                </a:r>
                <a:r>
                  <a:rPr lang="cs-CZ" dirty="0"/>
                  <a:t>ou fázi</a:t>
                </a:r>
                <a:r>
                  <a:rPr lang="en-US" dirty="0"/>
                  <a:t> pro </a:t>
                </a:r>
                <a:r>
                  <a:rPr lang="en-US" dirty="0" err="1"/>
                  <a:t>kladné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 </a:t>
                </a:r>
                <a:r>
                  <a:rPr lang="cs-CZ" dirty="0"/>
                  <a:t>zápornou</a:t>
                </a:r>
                <a:r>
                  <a:rPr lang="en-US" dirty="0"/>
                  <a:t> "</a:t>
                </a:r>
                <a:r>
                  <a:rPr lang="en-US" dirty="0" err="1"/>
                  <a:t>nalevo</a:t>
                </a:r>
                <a:r>
                  <a:rPr lang="en-US" dirty="0"/>
                  <a:t>"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828" y="1636832"/>
            <a:ext cx="2028844" cy="7840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2276872"/>
            <a:ext cx="1296144" cy="7866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3140968"/>
            <a:ext cx="1244609" cy="73927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166140-4385-291B-AC56-9CB7257DD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81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365125"/>
            <a:ext cx="10946432" cy="1325563"/>
          </a:xfrm>
        </p:spPr>
        <p:txBody>
          <a:bodyPr/>
          <a:lstStyle/>
          <a:p>
            <a:r>
              <a:rPr lang="en-US" dirty="0"/>
              <a:t>FS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cs-CZ" dirty="0"/>
              <a:t>sekvence</a:t>
            </a:r>
            <a:r>
              <a:rPr lang="en-US" dirty="0"/>
              <a:t> </a:t>
            </a:r>
            <a:r>
              <a:rPr lang="cs-CZ" dirty="0" err="1"/>
              <a:t>obdéůníkových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pulzů</a:t>
            </a:r>
            <a:r>
              <a:rPr lang="en-US" dirty="0"/>
              <a:t> – </a:t>
            </a:r>
            <a:r>
              <a:rPr lang="en-US" dirty="0" err="1"/>
              <a:t>krok</a:t>
            </a:r>
            <a:r>
              <a:rPr lang="cs-CZ" dirty="0"/>
              <a:t>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6432" cy="4351338"/>
              </a:xfrm>
            </p:spPr>
            <p:txBody>
              <a:bodyPr/>
              <a:lstStyle/>
              <a:p>
                <a:r>
                  <a:rPr lang="en-US" dirty="0" err="1"/>
                  <a:t>Když</a:t>
                </a:r>
                <a:r>
                  <a:rPr lang="en-US" dirty="0"/>
                  <a:t> je </a:t>
                </a:r>
                <a:r>
                  <a:rPr lang="en-US" dirty="0" err="1"/>
                  <a:t>pomocná</a:t>
                </a:r>
                <a:r>
                  <a:rPr lang="en-US" dirty="0"/>
                  <a:t> </a:t>
                </a:r>
                <a:r>
                  <a:rPr lang="en-US" dirty="0" err="1"/>
                  <a:t>funkce</a:t>
                </a:r>
                <a:r>
                  <a:rPr lang="en-US" dirty="0"/>
                  <a:t> </a:t>
                </a:r>
                <a:r>
                  <a:rPr lang="en-US" dirty="0" err="1"/>
                  <a:t>připravena</a:t>
                </a:r>
                <a:r>
                  <a:rPr lang="en-US" dirty="0"/>
                  <a:t>, </a:t>
                </a:r>
                <a:r>
                  <a:rPr lang="en-US" dirty="0" err="1"/>
                  <a:t>můžeme</a:t>
                </a:r>
                <a:r>
                  <a:rPr lang="en-US" dirty="0"/>
                  <a:t> pod </a:t>
                </a:r>
                <a:r>
                  <a:rPr lang="en-US" dirty="0" err="1"/>
                  <a:t>ni</a:t>
                </a:r>
                <a:r>
                  <a:rPr lang="en-US" dirty="0"/>
                  <a:t> </a:t>
                </a:r>
                <a:r>
                  <a:rPr lang="en-US" dirty="0" err="1"/>
                  <a:t>naplnit</a:t>
                </a:r>
                <a:br>
                  <a:rPr lang="cs-CZ" dirty="0"/>
                </a:br>
                <a:r>
                  <a:rPr lang="en-US" dirty="0"/>
                  <a:t>FS </a:t>
                </a:r>
                <a:r>
                  <a:rPr lang="en-US" dirty="0" err="1"/>
                  <a:t>koeficienty</a:t>
                </a:r>
                <a:r>
                  <a:rPr lang="en-US" dirty="0"/>
                  <a:t> – v </a:t>
                </a:r>
                <a:r>
                  <a:rPr lang="en-US" dirty="0" err="1"/>
                  <a:t>násobcích</a:t>
                </a:r>
                <a:r>
                  <a:rPr lang="en-US" dirty="0"/>
                  <a:t> </a:t>
                </a:r>
                <a:r>
                  <a:rPr lang="en-US" dirty="0" err="1"/>
                  <a:t>základní</a:t>
                </a:r>
                <a:r>
                  <a:rPr lang="en-US" dirty="0"/>
                  <a:t> </a:t>
                </a:r>
                <a:r>
                  <a:rPr lang="en-US" dirty="0" err="1"/>
                  <a:t>úhlové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:r>
                  <a:rPr lang="el-GR" i="1" dirty="0"/>
                  <a:t>ω</a:t>
                </a:r>
                <a:r>
                  <a:rPr lang="en-US" i="1" baseline="-25000" dirty="0"/>
                  <a:t>1. 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Všimněte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jeden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dán</a:t>
                </a:r>
                <a:r>
                  <a:rPr lang="en-US" dirty="0"/>
                  <a:t> jak </a:t>
                </a:r>
                <a:r>
                  <a:rPr lang="en-US" dirty="0" err="1"/>
                  <a:t>jeho</a:t>
                </a:r>
                <a:r>
                  <a:rPr lang="en-US" dirty="0"/>
                  <a:t> </a:t>
                </a:r>
                <a:r>
                  <a:rPr lang="cs-CZ" dirty="0"/>
                  <a:t>amplitudou</a:t>
                </a:r>
                <a:r>
                  <a:rPr lang="en-US" dirty="0"/>
                  <a:t>,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fází</a:t>
                </a:r>
                <a:r>
                  <a:rPr lang="en-US" dirty="0"/>
                  <a:t>, proto se </a:t>
                </a:r>
                <a:r>
                  <a:rPr lang="en-US" dirty="0" err="1"/>
                  <a:t>musíme</a:t>
                </a:r>
                <a:r>
                  <a:rPr lang="en-US" dirty="0"/>
                  <a:t> </a:t>
                </a:r>
                <a:r>
                  <a:rPr lang="en-US" dirty="0" err="1"/>
                  <a:t>podívat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oba </a:t>
                </a:r>
                <a:r>
                  <a:rPr lang="en-US" dirty="0" err="1"/>
                  <a:t>grafy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fs_rectangles_full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err="1"/>
                  <a:t>Příklad</a:t>
                </a:r>
                <a:r>
                  <a:rPr lang="en-US" dirty="0"/>
                  <a:t> pro </a:t>
                </a:r>
                <a:r>
                  <a:rPr lang="de-DE" i="1" dirty="0"/>
                  <a:t>f</a:t>
                </a:r>
                <a:r>
                  <a:rPr lang="en-US" i="1" baseline="-25000" dirty="0"/>
                  <a:t> 1</a:t>
                </a:r>
                <a:r>
                  <a:rPr lang="de-DE" i="1" dirty="0"/>
                  <a:t> </a:t>
                </a:r>
                <a:r>
                  <a:rPr lang="de-DE" dirty="0"/>
                  <a:t>= 1 MHz, </a:t>
                </a:r>
                <a:r>
                  <a:rPr lang="de-DE" dirty="0" err="1"/>
                  <a:t>tj</a:t>
                </a:r>
                <a:r>
                  <a:rPr lang="de-DE" dirty="0"/>
                  <a:t>. </a:t>
                </a:r>
                <a:r>
                  <a:rPr lang="de-DE" i="1" dirty="0"/>
                  <a:t>T</a:t>
                </a:r>
                <a:r>
                  <a:rPr lang="en-US" i="1" baseline="-25000" dirty="0"/>
                  <a:t> 1</a:t>
                </a:r>
                <a:r>
                  <a:rPr lang="de-DE" i="1" dirty="0"/>
                  <a:t> </a:t>
                </a:r>
                <a:r>
                  <a:rPr lang="de-DE" dirty="0"/>
                  <a:t>= 1 </a:t>
                </a:r>
                <a:r>
                  <a:rPr lang="el-GR" dirty="0"/>
                  <a:t>μ</a:t>
                </a:r>
                <a:r>
                  <a:rPr lang="en-US" dirty="0"/>
                  <a:t>s, </a:t>
                </a:r>
                <a:r>
                  <a:rPr lang="el-GR" i="1" dirty="0"/>
                  <a:t>ω</a:t>
                </a:r>
                <a:r>
                  <a:rPr lang="en-US" i="1" baseline="-25000" dirty="0"/>
                  <a:t>1 </a:t>
                </a:r>
                <a:r>
                  <a:rPr lang="de-DE" dirty="0"/>
                  <a:t>= 2x10</a:t>
                </a:r>
                <a:r>
                  <a:rPr lang="de-DE" baseline="30000" dirty="0"/>
                  <a:t>6</a:t>
                </a:r>
                <a:r>
                  <a:rPr lang="de-DE" dirty="0"/>
                  <a:t> </a:t>
                </a:r>
                <a:r>
                  <a:rPr lang="el-GR" dirty="0"/>
                  <a:t>π</a:t>
                </a:r>
                <a:r>
                  <a:rPr lang="en-US" dirty="0"/>
                  <a:t> rad/s = 2M</a:t>
                </a:r>
                <a:r>
                  <a:rPr lang="el-GR" dirty="0"/>
                  <a:t> π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l-GR" dirty="0">
                    <a:sym typeface="Wingdings" panose="05000000000000000000" pitchFamily="2" charset="2"/>
                  </a:rPr>
                  <a:t>ϑ</a:t>
                </a:r>
                <a:r>
                  <a:rPr lang="en-US" dirty="0">
                    <a:sym typeface="Wingdings" panose="05000000000000000000" pitchFamily="2" charset="2"/>
                  </a:rPr>
                  <a:t> = </a:t>
                </a:r>
                <a:r>
                  <a:rPr lang="de-DE" i="1" dirty="0"/>
                  <a:t>T</a:t>
                </a:r>
                <a:r>
                  <a:rPr lang="en-US" i="1" baseline="-25000" dirty="0"/>
                  <a:t>1</a:t>
                </a:r>
                <a:r>
                  <a:rPr lang="de-DE" i="1" dirty="0"/>
                  <a:t> </a:t>
                </a:r>
                <a:r>
                  <a:rPr lang="de-DE" dirty="0"/>
                  <a:t>/ 2, </a:t>
                </a:r>
                <a:r>
                  <a:rPr lang="de-DE" dirty="0" err="1"/>
                  <a:t>takže</a:t>
                </a:r>
                <a:r>
                  <a:rPr lang="de-DE" dirty="0"/>
                  <a:t> </a:t>
                </a:r>
                <a:r>
                  <a:rPr lang="cs-CZ" dirty="0"/>
                  <a:t>střída </a:t>
                </a:r>
                <a:r>
                  <a:rPr lang="de-DE" dirty="0"/>
                  <a:t>je 50 %. </a:t>
                </a:r>
                <a:r>
                  <a:rPr lang="de-DE" dirty="0" err="1"/>
                  <a:t>Výška</a:t>
                </a:r>
                <a:r>
                  <a:rPr lang="cs-CZ" dirty="0"/>
                  <a:t> </a:t>
                </a:r>
                <a:r>
                  <a:rPr lang="de-DE" i="1" dirty="0"/>
                  <a:t>D =</a:t>
                </a:r>
                <a:r>
                  <a:rPr lang="de-DE" dirty="0"/>
                  <a:t> 6.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#fs_rectangles_1Mhz </a:t>
                </a:r>
                <a:endParaRPr lang="en-US" dirty="0"/>
              </a:p>
              <a:p>
                <a:pPr marL="0" indent="0">
                  <a:buNone/>
                </a:pPr>
                <a:r>
                  <a:rPr lang="de-DE" dirty="0"/>
                  <a:t>… </a:t>
                </a:r>
                <a:r>
                  <a:rPr lang="cs-CZ" dirty="0"/>
                  <a:t>všimněte si, že </a:t>
                </a:r>
                <a:r>
                  <a:rPr lang="el-GR" b="1" i="1" dirty="0"/>
                  <a:t>ω</a:t>
                </a:r>
                <a:r>
                  <a:rPr lang="en-US" b="1" i="1" baseline="-25000" dirty="0"/>
                  <a:t>x </a:t>
                </a:r>
                <a:r>
                  <a:rPr lang="de-DE" b="1" dirty="0"/>
                  <a:t>= 2</a:t>
                </a:r>
                <a:r>
                  <a:rPr lang="el-GR" b="1" i="1" dirty="0"/>
                  <a:t> ω</a:t>
                </a:r>
                <a:r>
                  <a:rPr lang="en-US" b="1" i="1" baseline="-25000" dirty="0"/>
                  <a:t>1</a:t>
                </a:r>
                <a:r>
                  <a:rPr lang="de-DE" dirty="0"/>
                  <a:t>, </a:t>
                </a:r>
                <a:r>
                  <a:rPr lang="de-DE" dirty="0" err="1"/>
                  <a:t>nenulové</a:t>
                </a:r>
                <a:r>
                  <a:rPr lang="de-DE" dirty="0"/>
                  <a:t> </a:t>
                </a:r>
                <a:r>
                  <a:rPr lang="de-DE" dirty="0" err="1"/>
                  <a:t>jsou</a:t>
                </a:r>
                <a:r>
                  <a:rPr lang="de-DE" dirty="0"/>
                  <a:t> </a:t>
                </a:r>
                <a:r>
                  <a:rPr lang="de-DE" dirty="0" err="1"/>
                  <a:t>pouze</a:t>
                </a:r>
                <a:r>
                  <a:rPr lang="de-DE" dirty="0"/>
                  <a:t> </a:t>
                </a:r>
                <a:r>
                  <a:rPr lang="de-DE" dirty="0" err="1"/>
                  <a:t>liché</a:t>
                </a:r>
                <a:r>
                  <a:rPr lang="de-DE" dirty="0"/>
                  <a:t> </a:t>
                </a:r>
                <a:r>
                  <a:rPr lang="de-DE" dirty="0" err="1"/>
                  <a:t>koeficienty</a:t>
                </a:r>
                <a:r>
                  <a:rPr lang="de-DE" dirty="0"/>
                  <a:t> (plus</a:t>
                </a:r>
                <a:r>
                  <a:rPr lang="cs-CZ" dirty="0"/>
                  <a:t> </a:t>
                </a:r>
                <a:r>
                  <a:rPr lang="en-US" b="1" i="1" dirty="0"/>
                  <a:t>c</a:t>
                </a:r>
                <a:r>
                  <a:rPr lang="en-US" b="1" i="1" baseline="-25000" dirty="0"/>
                  <a:t>0</a:t>
                </a:r>
                <a:r>
                  <a:rPr lang="de-DE" dirty="0"/>
                  <a:t>).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6432" cy="4351338"/>
              </a:xfrm>
              <a:blipFill>
                <a:blip r:embed="rId2"/>
                <a:stretch>
                  <a:fillRect l="-1170" t="-2241" r="-1281" b="-61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284D93-B551-EFD1-57E4-7AB44D09B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85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1041F25-6DB1-9672-D1EF-4636F81A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51"/>
            <a:ext cx="12192000" cy="641809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CF82ED-F88B-91B0-B0ED-C1072EBBE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34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A154AB-D6D4-1C41-C24E-7D4A460D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 dirty="0"/>
              <a:t> / 94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56862C-F8BA-81C4-CF99-098DD870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692" y="2870079"/>
            <a:ext cx="7180616" cy="39715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250944E-564C-175A-FFA9-36091F666CAD}"/>
              </a:ext>
            </a:extLst>
          </p:cNvPr>
          <p:cNvSpPr txBox="1"/>
          <p:nvPr/>
        </p:nvSpPr>
        <p:spPr>
          <a:xfrm>
            <a:off x="839416" y="260648"/>
            <a:ext cx="10081120" cy="272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b="1" dirty="0" err="1">
                <a:latin typeface="Calibri "/>
              </a:rPr>
              <a:t>Příklad</a:t>
            </a:r>
            <a:r>
              <a:rPr lang="cs-CZ" sz="2800" dirty="0">
                <a:latin typeface="Calibri "/>
              </a:rPr>
              <a:t>: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2800" i="1" dirty="0">
                <a:latin typeface="Calibri "/>
              </a:rPr>
              <a:t>f</a:t>
            </a:r>
            <a:r>
              <a:rPr lang="en-US" sz="2800" i="1" baseline="-25000" dirty="0">
                <a:latin typeface="Calibri "/>
              </a:rPr>
              <a:t> 1</a:t>
            </a:r>
            <a:r>
              <a:rPr lang="de-DE" sz="2800" i="1" dirty="0">
                <a:latin typeface="Calibri "/>
              </a:rPr>
              <a:t> </a:t>
            </a:r>
            <a:r>
              <a:rPr lang="de-DE" sz="2800" dirty="0">
                <a:latin typeface="Calibri "/>
              </a:rPr>
              <a:t>= 1 MHz, </a:t>
            </a:r>
            <a:r>
              <a:rPr lang="de-DE" sz="2800" dirty="0" err="1">
                <a:latin typeface="Calibri "/>
              </a:rPr>
              <a:t>tj</a:t>
            </a:r>
            <a:r>
              <a:rPr lang="de-DE" sz="2800" dirty="0">
                <a:latin typeface="Calibri "/>
              </a:rPr>
              <a:t>. </a:t>
            </a:r>
            <a:r>
              <a:rPr lang="de-DE" sz="2800" i="1" dirty="0">
                <a:latin typeface="Calibri "/>
              </a:rPr>
              <a:t>T</a:t>
            </a:r>
            <a:r>
              <a:rPr lang="en-US" sz="2800" i="1" baseline="-25000" dirty="0">
                <a:latin typeface="Calibri "/>
              </a:rPr>
              <a:t> 1</a:t>
            </a:r>
            <a:r>
              <a:rPr lang="de-DE" sz="2800" i="1" dirty="0">
                <a:latin typeface="Calibri "/>
              </a:rPr>
              <a:t> </a:t>
            </a:r>
            <a:r>
              <a:rPr lang="de-DE" sz="2800" dirty="0">
                <a:latin typeface="Calibri "/>
              </a:rPr>
              <a:t>= 1 </a:t>
            </a:r>
            <a:r>
              <a:rPr lang="el-GR" sz="2800" dirty="0">
                <a:latin typeface="Calibri "/>
              </a:rPr>
              <a:t>μ</a:t>
            </a:r>
            <a:r>
              <a:rPr lang="en-US" sz="2800" dirty="0">
                <a:latin typeface="Calibri "/>
              </a:rPr>
              <a:t>s, </a:t>
            </a:r>
            <a:br>
              <a:rPr lang="cs-CZ" sz="2800" dirty="0">
                <a:latin typeface="Calibri "/>
              </a:rPr>
            </a:br>
            <a:r>
              <a:rPr lang="el-GR" sz="2800" i="1" dirty="0">
                <a:latin typeface="Calibri "/>
              </a:rPr>
              <a:t>ω</a:t>
            </a:r>
            <a:r>
              <a:rPr lang="en-US" sz="2800" i="1" baseline="-25000" dirty="0">
                <a:latin typeface="Calibri "/>
              </a:rPr>
              <a:t>1 </a:t>
            </a:r>
            <a:r>
              <a:rPr lang="de-DE" sz="2800" dirty="0">
                <a:latin typeface="Calibri "/>
              </a:rPr>
              <a:t>= 2x10</a:t>
            </a:r>
            <a:r>
              <a:rPr lang="de-DE" sz="2800" baseline="30000" dirty="0">
                <a:latin typeface="Calibri "/>
              </a:rPr>
              <a:t>6</a:t>
            </a:r>
            <a:r>
              <a:rPr lang="de-DE" sz="2800" dirty="0">
                <a:latin typeface="Calibri "/>
              </a:rPr>
              <a:t> </a:t>
            </a:r>
            <a:r>
              <a:rPr lang="el-GR" sz="2800" dirty="0">
                <a:latin typeface="Calibri "/>
              </a:rPr>
              <a:t>π</a:t>
            </a:r>
            <a:r>
              <a:rPr lang="en-US" sz="2800" dirty="0">
                <a:latin typeface="Calibri "/>
              </a:rPr>
              <a:t> rad/s = 2M</a:t>
            </a:r>
            <a:r>
              <a:rPr lang="el-GR" sz="2800" dirty="0">
                <a:latin typeface="Calibri "/>
              </a:rPr>
              <a:t> π</a:t>
            </a:r>
            <a:r>
              <a:rPr lang="en-US" sz="2800" dirty="0">
                <a:latin typeface="Calibri "/>
              </a:rPr>
              <a:t> </a:t>
            </a:r>
            <a:r>
              <a:rPr lang="en-US" sz="2800" dirty="0">
                <a:latin typeface="Calibri "/>
                <a:sym typeface="Wingdings" panose="05000000000000000000" pitchFamily="2" charset="2"/>
              </a:rPr>
              <a:t> </a:t>
            </a:r>
            <a:br>
              <a:rPr lang="en-US" sz="2800" dirty="0">
                <a:latin typeface="Calibri "/>
                <a:sym typeface="Wingdings" panose="05000000000000000000" pitchFamily="2" charset="2"/>
              </a:rPr>
            </a:br>
            <a:r>
              <a:rPr lang="el-GR" sz="2800" dirty="0">
                <a:latin typeface="Calibri "/>
                <a:sym typeface="Wingdings" panose="05000000000000000000" pitchFamily="2" charset="2"/>
              </a:rPr>
              <a:t>ϑ</a:t>
            </a:r>
            <a:r>
              <a:rPr lang="en-US" sz="2800" dirty="0">
                <a:latin typeface="Calibri "/>
                <a:sym typeface="Wingdings" panose="05000000000000000000" pitchFamily="2" charset="2"/>
              </a:rPr>
              <a:t> = </a:t>
            </a:r>
            <a:r>
              <a:rPr lang="de-DE" sz="2800" i="1" dirty="0">
                <a:latin typeface="Calibri "/>
              </a:rPr>
              <a:t>T</a:t>
            </a:r>
            <a:r>
              <a:rPr lang="en-US" sz="2800" i="1" baseline="-25000" dirty="0">
                <a:latin typeface="Calibri "/>
              </a:rPr>
              <a:t>1</a:t>
            </a:r>
            <a:r>
              <a:rPr lang="de-DE" sz="2800" i="1" dirty="0">
                <a:latin typeface="Calibri "/>
              </a:rPr>
              <a:t> </a:t>
            </a:r>
            <a:r>
              <a:rPr lang="de-DE" sz="2800" dirty="0">
                <a:latin typeface="Calibri "/>
              </a:rPr>
              <a:t>/ 2, </a:t>
            </a:r>
            <a:r>
              <a:rPr lang="de-DE" sz="2800" dirty="0" err="1">
                <a:latin typeface="Calibri "/>
              </a:rPr>
              <a:t>takže</a:t>
            </a:r>
            <a:r>
              <a:rPr lang="de-DE" sz="2800" dirty="0">
                <a:latin typeface="Calibri "/>
              </a:rPr>
              <a:t> </a:t>
            </a:r>
            <a:r>
              <a:rPr lang="cs-CZ" sz="2800" dirty="0">
                <a:latin typeface="Calibri "/>
              </a:rPr>
              <a:t>střída </a:t>
            </a:r>
            <a:r>
              <a:rPr lang="de-DE" sz="2800" dirty="0">
                <a:latin typeface="Calibri "/>
              </a:rPr>
              <a:t>je 50 %. </a:t>
            </a:r>
            <a:br>
              <a:rPr lang="cs-CZ" sz="2800" dirty="0">
                <a:latin typeface="Calibri "/>
              </a:rPr>
            </a:br>
            <a:r>
              <a:rPr lang="de-DE" sz="2800" dirty="0" err="1">
                <a:latin typeface="Calibri "/>
              </a:rPr>
              <a:t>Výška</a:t>
            </a:r>
            <a:r>
              <a:rPr lang="cs-CZ" sz="2800" dirty="0">
                <a:latin typeface="Calibri "/>
              </a:rPr>
              <a:t> </a:t>
            </a:r>
            <a:r>
              <a:rPr lang="de-DE" sz="2800" i="1" dirty="0">
                <a:latin typeface="Calibri "/>
              </a:rPr>
              <a:t>D =</a:t>
            </a:r>
            <a:r>
              <a:rPr lang="de-DE" sz="2800" dirty="0">
                <a:latin typeface="Calibri "/>
              </a:rPr>
              <a:t> 6. </a:t>
            </a:r>
          </a:p>
        </p:txBody>
      </p:sp>
    </p:spTree>
    <p:extLst>
      <p:ext uri="{BB962C8B-B14F-4D97-AF65-F5344CB8AC3E}">
        <p14:creationId xmlns:p14="http://schemas.microsoft.com/office/powerpoint/2010/main" val="1125932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Syntéza</a:t>
            </a:r>
            <a:r>
              <a:rPr lang="en-US" dirty="0"/>
              <a:t> </a:t>
            </a:r>
            <a:r>
              <a:rPr lang="en-US" dirty="0" err="1"/>
              <a:t>sekvence</a:t>
            </a:r>
            <a:r>
              <a:rPr lang="en-US" dirty="0"/>
              <a:t> </a:t>
            </a:r>
            <a:r>
              <a:rPr lang="cs-CZ" dirty="0"/>
              <a:t>obdélníkových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pulzů</a:t>
            </a:r>
            <a:r>
              <a:rPr lang="en-US" dirty="0"/>
              <a:t> z</a:t>
            </a:r>
            <a:br>
              <a:rPr lang="cs-CZ" dirty="0"/>
            </a:br>
            <a:r>
              <a:rPr lang="en-US" dirty="0"/>
              <a:t>FS </a:t>
            </a:r>
            <a:r>
              <a:rPr lang="en-US" dirty="0" err="1"/>
              <a:t>koeficientů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Vezmeme</a:t>
                </a:r>
                <a:r>
                  <a:rPr lang="en-US" dirty="0"/>
                  <a:t> </a:t>
                </a:r>
                <a:r>
                  <a:rPr lang="en-US" dirty="0" err="1"/>
                  <a:t>vzorec</a:t>
                </a:r>
                <a:r>
                  <a:rPr lang="en-US" dirty="0"/>
                  <a:t> </a:t>
                </a:r>
                <a:r>
                  <a:rPr lang="en-US" dirty="0" err="1"/>
                  <a:t>syntézy</a:t>
                </a:r>
                <a:r>
                  <a:rPr lang="en-US" dirty="0"/>
                  <a:t> a stále </a:t>
                </a:r>
                <a:r>
                  <a:rPr lang="en-US" dirty="0" err="1"/>
                  <a:t>přidáváme</a:t>
                </a:r>
                <a:br>
                  <a:rPr lang="cs-CZ" dirty="0"/>
                </a:br>
                <a:r>
                  <a:rPr lang="en-US" dirty="0" err="1"/>
                  <a:t>komponenty</a:t>
                </a:r>
                <a:r>
                  <a:rPr lang="en-US" dirty="0"/>
                  <a:t> </a:t>
                </a:r>
              </a:p>
              <a:p>
                <a:r>
                  <a:rPr lang="cs-CZ" dirty="0"/>
                  <a:t>Začínáme s</a:t>
                </a:r>
                <a:r>
                  <a:rPr lang="en-US" dirty="0"/>
                  <a:t> </a:t>
                </a:r>
                <a:r>
                  <a:rPr lang="en-US" i="1" dirty="0"/>
                  <a:t>k = 0</a:t>
                </a:r>
                <a:r>
                  <a:rPr lang="en-US" dirty="0"/>
                  <a:t>: </a:t>
                </a:r>
                <a:r>
                  <a:rPr lang="cs-CZ" dirty="0"/>
                  <a:t>konstantní (stejnosměrná)</a:t>
                </a:r>
                <a:r>
                  <a:rPr lang="en-US" dirty="0"/>
                  <a:t> </a:t>
                </a:r>
                <a:r>
                  <a:rPr lang="en-US" dirty="0" err="1"/>
                  <a:t>složka</a:t>
                </a:r>
                <a:r>
                  <a:rPr lang="en-US" dirty="0"/>
                  <a:t> </a:t>
                </a:r>
              </a:p>
              <a:p>
                <a:r>
                  <a:rPr lang="cs-CZ" dirty="0"/>
                  <a:t>Potom </a:t>
                </a:r>
                <a:r>
                  <a:rPr lang="cs-CZ" dirty="0" err="1"/>
                  <a:t>jdem</a:t>
                </a:r>
                <a:r>
                  <a:rPr lang="cs-CZ" dirty="0"/>
                  <a:t> po párech koeficientů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k </a:t>
                </a:r>
                <a:r>
                  <a:rPr lang="cs-CZ" dirty="0"/>
                  <a:t>a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-k</a:t>
                </a:r>
                <a:r>
                  <a:rPr lang="en-US" dirty="0"/>
                  <a:t> </a:t>
                </a:r>
                <a:r>
                  <a:rPr lang="en-US" dirty="0" err="1"/>
                  <a:t>abychom</a:t>
                </a:r>
                <a:r>
                  <a:rPr lang="en-US" dirty="0"/>
                  <a:t> </a:t>
                </a:r>
                <a:r>
                  <a:rPr lang="en-US" dirty="0" err="1"/>
                  <a:t>zajistili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neustále</a:t>
                </a:r>
                <a:r>
                  <a:rPr lang="en-US" dirty="0"/>
                  <a:t> </a:t>
                </a:r>
                <a:r>
                  <a:rPr lang="en-US" dirty="0" err="1"/>
                  <a:t>přidáváme</a:t>
                </a:r>
                <a:r>
                  <a:rPr lang="en-US" dirty="0"/>
                  <a:t> </a:t>
                </a:r>
                <a:r>
                  <a:rPr lang="cs-CZ" dirty="0"/>
                  <a:t>kosiny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Vynechání</a:t>
                </a:r>
                <a:r>
                  <a:rPr lang="en-US" dirty="0"/>
                  <a:t> </a:t>
                </a:r>
                <a:r>
                  <a:rPr lang="en-US" dirty="0" err="1"/>
                  <a:t>sudých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odpovídající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nulové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#fs_rectangles_1Mhz_synthesis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016" y="1646238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E1C61F-D70C-5A73-16CA-0F14742C7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75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2990CA-4F63-DC21-D2B9-CA0495C7D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" y="188640"/>
            <a:ext cx="12151350" cy="648072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392B2CF-1E93-5038-5ED0-D95D6DFE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16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1771A-4A26-542C-5460-5FBFF7091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F798A5B-63BD-C98E-B9B4-1E28B198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6DE6D3B-1B6E-73C3-74E2-77279072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řada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FS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Vlastnosti</a:t>
            </a:r>
            <a:r>
              <a:rPr lang="en-US" altLang="en-US" b="1" dirty="0">
                <a:solidFill>
                  <a:srgbClr val="FF0000"/>
                </a:solidFill>
              </a:rPr>
              <a:t> FS a </a:t>
            </a:r>
            <a:r>
              <a:rPr lang="cs-CZ" altLang="en-US" b="1" dirty="0">
                <a:solidFill>
                  <a:srgbClr val="FF0000"/>
                </a:solidFill>
              </a:rPr>
              <a:t>výkon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pomocí</a:t>
            </a:r>
            <a:r>
              <a:rPr lang="en-US" altLang="en-US" b="1" dirty="0">
                <a:solidFill>
                  <a:srgbClr val="FF0000"/>
                </a:solidFill>
              </a:rPr>
              <a:t> FS</a:t>
            </a:r>
            <a:r>
              <a:rPr lang="en-US" altLang="en-US" dirty="0"/>
              <a:t>
</a:t>
            </a:r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neperiodických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: </a:t>
            </a:r>
            <a:r>
              <a:rPr lang="en-US" altLang="en-US" dirty="0" err="1"/>
              <a:t>Fourierova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BD776D8-4CE9-8A02-701B-2E5C4492B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1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3E5E50-9112-96BB-1752-21F9BD4EB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 dirty="0"/>
              <a:t> / 94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3C1251-A5CE-A743-78C3-512E32DD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28" y="2564904"/>
            <a:ext cx="5745944" cy="36724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C8AFC15-A993-ACD2-3E35-626387BCC999}"/>
              </a:ext>
            </a:extLst>
          </p:cNvPr>
          <p:cNvSpPr txBox="1"/>
          <p:nvPr/>
        </p:nvSpPr>
        <p:spPr>
          <a:xfrm>
            <a:off x="407368" y="37127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b="1" u="sng" dirty="0">
                <a:latin typeface="+mn-lt"/>
              </a:rPr>
              <a:t>Podmíněné indexování v Pythonu: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[(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)] =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endParaRPr lang="cs-CZ" sz="16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881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Jednoduché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Změna konstantního (stejnosměrného) posunu </a:t>
                </a:r>
                <a:r>
                  <a:rPr lang="en-US" b="1" i="1" dirty="0"/>
                  <a:t>y(t) = x(t) – 3</a:t>
                </a:r>
                <a:r>
                  <a:rPr lang="en-US" dirty="0"/>
                  <a:t>: </a:t>
                </a:r>
                <a:r>
                  <a:rPr lang="cs-CZ" i="1" dirty="0"/>
                  <a:t>pouze</a:t>
                </a:r>
                <a:r>
                  <a:rPr lang="en-US" i="1" dirty="0"/>
                  <a:t> c</a:t>
                </a:r>
                <a:r>
                  <a:rPr lang="en-US" i="1" baseline="-25000" dirty="0"/>
                  <a:t>k </a:t>
                </a:r>
                <a:r>
                  <a:rPr lang="cs-CZ" i="1" dirty="0"/>
                  <a:t>se změní</a:t>
                </a:r>
                <a:endParaRPr lang="en-US" i="1" dirty="0"/>
              </a:p>
              <a:p>
                <a:r>
                  <a:rPr lang="cs-CZ" dirty="0"/>
                  <a:t>Vytvoření záporného signálu</a:t>
                </a:r>
                <a:r>
                  <a:rPr lang="en-US" dirty="0"/>
                  <a:t> </a:t>
                </a:r>
                <a:r>
                  <a:rPr lang="en-US" b="1" i="1" dirty="0"/>
                  <a:t>y(t) = –</a:t>
                </a:r>
                <a:r>
                  <a:rPr lang="cs-CZ" b="1" i="1" dirty="0"/>
                  <a:t>x</a:t>
                </a:r>
                <a:r>
                  <a:rPr lang="en-US" b="1" i="1" dirty="0"/>
                  <a:t>(t)</a:t>
                </a:r>
                <a:r>
                  <a:rPr lang="en-US" dirty="0"/>
                  <a:t>: </a:t>
                </a:r>
                <a:r>
                  <a:rPr lang="cs-CZ" i="1" dirty="0"/>
                  <a:t>všechny koeficienty 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k  </a:t>
                </a:r>
                <a:r>
                  <a:rPr lang="cs-CZ" i="1" dirty="0"/>
                  <a:t>budou záporné</a:t>
                </a:r>
                <a:endParaRPr lang="en-US" i="1" dirty="0"/>
              </a:p>
              <a:p>
                <a:pPr lvl="1"/>
                <a:r>
                  <a:rPr lang="cs-CZ" dirty="0"/>
                  <a:t>Amplituda</a:t>
                </a:r>
                <a:r>
                  <a:rPr lang="en-US" dirty="0"/>
                  <a:t> se </a:t>
                </a:r>
                <a:r>
                  <a:rPr lang="en-US" dirty="0" err="1"/>
                  <a:t>nemění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Fáze</a:t>
                </a:r>
                <a:r>
                  <a:rPr lang="en-US" dirty="0"/>
                  <a:t> se </a:t>
                </a:r>
                <a:r>
                  <a:rPr lang="en-US" dirty="0" err="1"/>
                  <a:t>změní</a:t>
                </a:r>
                <a:r>
                  <a:rPr lang="en-US" dirty="0"/>
                  <a:t> z +</a:t>
                </a:r>
                <a:r>
                  <a:rPr lang="el-GR" dirty="0"/>
                  <a:t>π </a:t>
                </a:r>
                <a:r>
                  <a:rPr lang="en-US" dirty="0" err="1"/>
                  <a:t>nebo</a:t>
                </a:r>
                <a:r>
                  <a:rPr lang="en-US" dirty="0"/>
                  <a:t> –</a:t>
                </a:r>
                <a:r>
                  <a:rPr lang="el-GR" dirty="0"/>
                  <a:t>π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nulu</a:t>
                </a:r>
                <a:r>
                  <a:rPr lang="en-US" dirty="0"/>
                  <a:t> a </a:t>
                </a:r>
                <a:r>
                  <a:rPr lang="en-US" dirty="0" err="1"/>
                  <a:t>naopak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Rychlejší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b="1" dirty="0"/>
                  <a:t>y(t) = x(2t)</a:t>
                </a:r>
                <a:r>
                  <a:rPr lang="en-US" dirty="0"/>
                  <a:t>: </a:t>
                </a:r>
                <a:r>
                  <a:rPr lang="en-US" dirty="0" err="1"/>
                  <a:t>celé</a:t>
                </a:r>
                <a:r>
                  <a:rPr lang="en-US" dirty="0"/>
                  <a:t> </a:t>
                </a:r>
                <a:r>
                  <a:rPr lang="en-US" dirty="0" err="1"/>
                  <a:t>spektrum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širší</a:t>
                </a:r>
                <a:r>
                  <a:rPr lang="en-US" dirty="0"/>
                  <a:t>, ale </a:t>
                </a:r>
                <a:r>
                  <a:rPr lang="en-US" dirty="0" err="1"/>
                  <a:t>stejné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k </a:t>
                </a:r>
                <a:r>
                  <a:rPr lang="en-US" dirty="0"/>
                  <a:t>!</a:t>
                </a:r>
              </a:p>
              <a:p>
                <a:r>
                  <a:rPr lang="en-US" dirty="0" err="1"/>
                  <a:t>Užší</a:t>
                </a:r>
                <a:r>
                  <a:rPr lang="en-US" dirty="0"/>
                  <a:t> </a:t>
                </a:r>
                <a:r>
                  <a:rPr lang="cs-CZ" dirty="0" err="1"/>
                  <a:t>im</a:t>
                </a:r>
                <a:r>
                  <a:rPr lang="en-US" dirty="0" err="1"/>
                  <a:t>puls</a:t>
                </a:r>
                <a:r>
                  <a:rPr lang="cs-CZ" dirty="0"/>
                  <a:t> </a:t>
                </a:r>
                <a:r>
                  <a:rPr lang="el-GR" b="1" dirty="0">
                    <a:sym typeface="Wingdings" panose="05000000000000000000" pitchFamily="2" charset="2"/>
                  </a:rPr>
                  <a:t>ϑ</a:t>
                </a:r>
                <a:r>
                  <a:rPr lang="en-US" b="1" dirty="0">
                    <a:sym typeface="Wingdings" panose="05000000000000000000" pitchFamily="2" charset="2"/>
                  </a:rPr>
                  <a:t> = </a:t>
                </a:r>
                <a:r>
                  <a:rPr lang="de-DE" b="1" i="1" dirty="0"/>
                  <a:t>T</a:t>
                </a:r>
                <a:r>
                  <a:rPr lang="en-US" b="1" i="1" baseline="-25000" dirty="0"/>
                  <a:t>1</a:t>
                </a:r>
                <a:r>
                  <a:rPr lang="de-DE" b="1" i="1" dirty="0"/>
                  <a:t> </a:t>
                </a:r>
                <a:r>
                  <a:rPr lang="de-DE" b="1" dirty="0"/>
                  <a:t>/ 4</a:t>
                </a:r>
                <a:r>
                  <a:rPr lang="de-DE" dirty="0"/>
                  <a:t>, </a:t>
                </a:r>
                <a:r>
                  <a:rPr lang="cs-CZ" dirty="0"/>
                  <a:t>střída </a:t>
                </a:r>
                <a:r>
                  <a:rPr lang="de-DE" dirty="0"/>
                  <a:t>25%, </a:t>
                </a:r>
                <a:r>
                  <a:rPr lang="de-DE" dirty="0" err="1"/>
                  <a:t>jinak</a:t>
                </a:r>
                <a:r>
                  <a:rPr lang="de-DE" dirty="0"/>
                  <a:t> </a:t>
                </a:r>
                <a:r>
                  <a:rPr lang="de-DE" dirty="0" err="1"/>
                  <a:t>stejné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 err="1"/>
                  <a:t>Pomocná</a:t>
                </a:r>
                <a:r>
                  <a:rPr lang="en-US" dirty="0"/>
                  <a:t> </a:t>
                </a:r>
                <a:r>
                  <a:rPr lang="en-US" dirty="0" err="1"/>
                  <a:t>funkce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širší</a:t>
                </a:r>
                <a:r>
                  <a:rPr lang="en-US" dirty="0"/>
                  <a:t> (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menší</a:t>
                </a:r>
                <a:r>
                  <a:rPr lang="en-US" dirty="0"/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ϑ</a:t>
                </a:r>
                <a:r>
                  <a:rPr lang="el-GR" dirty="0"/>
                  <a:t> </a:t>
                </a:r>
                <a:r>
                  <a:rPr lang="en-US" dirty="0" err="1"/>
                  <a:t>vede</a:t>
                </a:r>
                <a:r>
                  <a:rPr lang="en-US" dirty="0"/>
                  <a:t> k </a:t>
                </a:r>
                <a:r>
                  <a:rPr lang="en-US" dirty="0" err="1"/>
                  <a:t>širším</a:t>
                </a:r>
                <a:r>
                  <a:rPr lang="en-US" dirty="0"/>
                  <a:t>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lalokům</a:t>
                </a:r>
                <a:r>
                  <a:rPr lang="en-US" dirty="0"/>
                  <a:t>) </a:t>
                </a:r>
                <a:r>
                  <a:rPr lang="en-US" dirty="0" err="1"/>
                  <a:t>kardinálního</a:t>
                </a:r>
                <a:r>
                  <a:rPr lang="en-US" dirty="0"/>
                  <a:t> </a:t>
                </a:r>
                <a:r>
                  <a:rPr lang="en-US" dirty="0" err="1"/>
                  <a:t>sinusu</a:t>
                </a:r>
                <a:r>
                  <a:rPr lang="en-US" dirty="0"/>
                  <a:t>. 
</a:t>
                </a:r>
                <a:r>
                  <a:rPr lang="en-US" dirty="0" err="1"/>
                  <a:t>Násobky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US" dirty="0" err="1"/>
                  <a:t>budou</a:t>
                </a:r>
                <a:r>
                  <a:rPr lang="en-US" dirty="0"/>
                  <a:t> </a:t>
                </a:r>
                <a:r>
                  <a:rPr lang="en-US" dirty="0" err="1"/>
                  <a:t>stejné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dirty="0" err="1"/>
                  <a:t>předtím</a:t>
                </a:r>
                <a:r>
                  <a:rPr lang="en-US" dirty="0"/>
                  <a:t>. 
</a:t>
                </a: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:r>
                  <a:rPr lang="en-US" dirty="0" err="1"/>
                  <a:t>budou</a:t>
                </a:r>
                <a:r>
                  <a:rPr lang="en-US" dirty="0"/>
                  <a:t> </a:t>
                </a:r>
                <a:r>
                  <a:rPr lang="en-US" dirty="0" err="1"/>
                  <a:t>menší</a:t>
                </a:r>
                <a:r>
                  <a:rPr lang="en-US" dirty="0"/>
                  <a:t> (</a:t>
                </a:r>
                <a:r>
                  <a:rPr lang="en-US" dirty="0" err="1"/>
                  <a:t>signál</a:t>
                </a:r>
                <a:r>
                  <a:rPr lang="en-US" dirty="0"/>
                  <a:t> "</a:t>
                </a:r>
                <a:r>
                  <a:rPr lang="en-US" dirty="0" err="1"/>
                  <a:t>pracuje</a:t>
                </a:r>
                <a:r>
                  <a:rPr lang="en-US" dirty="0"/>
                  <a:t> </a:t>
                </a:r>
                <a:r>
                  <a:rPr lang="en-US" dirty="0" err="1"/>
                  <a:t>méně</a:t>
                </a:r>
                <a:r>
                  <a:rPr lang="en-US" dirty="0"/>
                  <a:t>").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#fs_rectangles_1Mhz_zero_dc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#fs_rectangles_1Mhz_minus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#fs_rectangles_1Mhz_faster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#fs_rectangles_1Mhz_narrower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2"/>
                <a:stretch>
                  <a:fillRect l="-928" t="-23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ED67C1-A214-712A-64DE-5EC02BF8C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9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67E4BD-0220-1B15-4C1A-297E4FB60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 dirty="0"/>
              <a:t> / 94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F9EB13-353F-DFB0-3A46-684C274F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81517" y="-1071500"/>
            <a:ext cx="6828967" cy="9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9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E0301F-2F00-4F65-1CD4-39DFA8AAF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5DA5844-286C-B47B-F021-E38D15010971}"/>
              </a:ext>
            </a:extLst>
          </p:cNvPr>
          <p:cNvSpPr txBox="1"/>
          <p:nvPr/>
        </p:nvSpPr>
        <p:spPr>
          <a:xfrm>
            <a:off x="-5264" y="0"/>
            <a:ext cx="453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#fs_rectangles_1Mhz_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zero_dc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1CF7E9-31E3-B6F9-B63A-3D5E8CCF4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4" y="0"/>
            <a:ext cx="4630082" cy="252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06106E4-648D-F974-D94B-ABB6B1C7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40" y="2515805"/>
            <a:ext cx="8280920" cy="43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6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362A-4F78-89F9-5631-3DE1AE030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49BDAD-9DAA-CBAD-3E8A-AC964F358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2E30AF-19E2-A679-0B7B-56BFB379BF6F}"/>
              </a:ext>
            </a:extLst>
          </p:cNvPr>
          <p:cNvSpPr txBox="1"/>
          <p:nvPr/>
        </p:nvSpPr>
        <p:spPr>
          <a:xfrm>
            <a:off x="0" y="0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#fs_rectangles_1Mhz_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minus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1FB182-9BBF-9FFD-D87D-3FAD1424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70" y="44904"/>
            <a:ext cx="4630080" cy="25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0CED7ED-51E3-4314-F254-4242CC47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50" y="2530800"/>
            <a:ext cx="8113500" cy="43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3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6D49C-60DB-72DE-7FFF-B8F63BF41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C99001F-2ADB-2B4E-A788-D949D5A80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82DA5D-531B-32DA-5333-E0BD69F8307B}"/>
              </a:ext>
            </a:extLst>
          </p:cNvPr>
          <p:cNvSpPr txBox="1"/>
          <p:nvPr/>
        </p:nvSpPr>
        <p:spPr>
          <a:xfrm>
            <a:off x="1524" y="0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#fs_rectangles_1Mhz_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faster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EB1C9D-ABF5-2B3E-BD07-12B83D4C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32373"/>
            <a:ext cx="4556160" cy="25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450DA0-EAC6-FDC7-8250-9AE5F8F0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50" y="2498427"/>
            <a:ext cx="8113500" cy="43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05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B1CE-1BA2-63E9-8D5A-9C2129601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B46FAA-2B44-291A-D9D2-4DC9ED320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D86851A-3C8A-5E29-E384-278CDCB40E97}"/>
              </a:ext>
            </a:extLst>
          </p:cNvPr>
          <p:cNvSpPr txBox="1"/>
          <p:nvPr/>
        </p:nvSpPr>
        <p:spPr>
          <a:xfrm>
            <a:off x="1524" y="0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#fs_rectangles_1Mhz_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narrower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081535-A28B-5ABE-8A1D-A61E2D87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919" y="116632"/>
            <a:ext cx="4556160" cy="25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E729CA-1888-C8A9-F18F-2F776AE65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21" y="2514459"/>
            <a:ext cx="8186158" cy="43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7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Posuny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zpožděn</a:t>
            </a:r>
            <a:r>
              <a:rPr lang="en-US" dirty="0"/>
              <a:t> </a:t>
            </a:r>
            <a:r>
              <a:rPr lang="en-US" b="1" i="1" dirty="0"/>
              <a:t>y(t) = x(t</a:t>
            </a:r>
            <a:r>
              <a:rPr lang="cs-CZ" b="1" i="1" dirty="0"/>
              <a:t> </a:t>
            </a:r>
            <a:r>
              <a:rPr lang="en-US" b="1" i="1" dirty="0"/>
              <a:t>–</a:t>
            </a:r>
            <a:r>
              <a:rPr lang="cs-CZ" b="1" i="1" dirty="0"/>
              <a:t>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  <a:r>
              <a:rPr lang="en-US" dirty="0"/>
              <a:t>:</a:t>
            </a:r>
          </a:p>
          <a:p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změnu</a:t>
            </a:r>
            <a:r>
              <a:rPr lang="en-US" dirty="0"/>
              <a:t> </a:t>
            </a:r>
            <a:r>
              <a:rPr lang="en-US" dirty="0" err="1"/>
              <a:t>proměnné</a:t>
            </a:r>
            <a:r>
              <a:rPr lang="en-US" dirty="0"/>
              <a:t> </a:t>
            </a:r>
            <a:r>
              <a:rPr lang="en-US" b="1" i="1" dirty="0"/>
              <a:t>g = t – </a:t>
            </a:r>
            <a:r>
              <a:rPr lang="el-GR" b="1" i="1" dirty="0"/>
              <a:t>τ </a:t>
            </a:r>
            <a:r>
              <a:rPr lang="en-US" dirty="0"/>
              <a:t>a </a:t>
            </a:r>
            <a:r>
              <a:rPr lang="en-US" dirty="0" err="1"/>
              <a:t>ukázat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:</a:t>
            </a:r>
          </a:p>
          <a:p>
            <a:endParaRPr lang="en-US" sz="4400" dirty="0"/>
          </a:p>
          <a:p>
            <a:r>
              <a:rPr lang="en-US" dirty="0"/>
              <a:t>Ale to</a:t>
            </a:r>
            <a:r>
              <a:rPr lang="cs-CZ" dirty="0"/>
              <a:t>to</a:t>
            </a:r>
            <a:r>
              <a:rPr lang="en-US" dirty="0"/>
              <a:t> je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koeficient</a:t>
            </a:r>
            <a:r>
              <a:rPr lang="en-US" dirty="0"/>
              <a:t> </a:t>
            </a:r>
            <a:r>
              <a:rPr lang="en-US" dirty="0" err="1"/>
              <a:t>vynásobený</a:t>
            </a:r>
            <a:r>
              <a:rPr lang="en-US" dirty="0"/>
              <a:t> "</a:t>
            </a:r>
            <a:r>
              <a:rPr lang="en-US" dirty="0" err="1"/>
              <a:t>korekcí</a:t>
            </a:r>
            <a:r>
              <a:rPr lang="en-US" dirty="0"/>
              <a:t>": </a:t>
            </a:r>
          </a:p>
          <a:p>
            <a:endParaRPr lang="en-US" sz="2000" dirty="0"/>
          </a:p>
          <a:p>
            <a:r>
              <a:rPr lang="en-US" dirty="0" err="1"/>
              <a:t>Chování</a:t>
            </a:r>
            <a:r>
              <a:rPr lang="en-US" dirty="0"/>
              <a:t> v </a:t>
            </a:r>
            <a:r>
              <a:rPr lang="cs-CZ" dirty="0"/>
              <a:t>amplitudách</a:t>
            </a:r>
            <a:r>
              <a:rPr lang="en-US" dirty="0"/>
              <a:t> a </a:t>
            </a:r>
            <a:r>
              <a:rPr lang="en-US" dirty="0" err="1"/>
              <a:t>fázích</a:t>
            </a:r>
            <a:r>
              <a:rPr lang="en-US" dirty="0"/>
              <a:t>: </a:t>
            </a:r>
          </a:p>
          <a:p>
            <a:pPr lvl="1"/>
            <a:r>
              <a:rPr lang="cs-CZ" dirty="0"/>
              <a:t>Amplitudy</a:t>
            </a:r>
            <a:r>
              <a:rPr lang="en-US" dirty="0"/>
              <a:t> se </a:t>
            </a:r>
            <a:r>
              <a:rPr lang="en-US" dirty="0" err="1"/>
              <a:t>nemění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Fáze</a:t>
            </a:r>
            <a:r>
              <a:rPr lang="en-US" dirty="0"/>
              <a:t> se </a:t>
            </a:r>
            <a:r>
              <a:rPr lang="en-US" dirty="0" err="1"/>
              <a:t>mění</a:t>
            </a:r>
            <a:r>
              <a:rPr lang="en-US" dirty="0"/>
              <a:t> </a:t>
            </a:r>
            <a:r>
              <a:rPr lang="en-US" dirty="0" err="1"/>
              <a:t>odečtením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se </a:t>
            </a:r>
            <a:r>
              <a:rPr lang="en-US" dirty="0" err="1"/>
              <a:t>sklonem</a:t>
            </a:r>
            <a:r>
              <a:rPr lang="en-US" dirty="0"/>
              <a:t> </a:t>
            </a:r>
            <a:r>
              <a:rPr lang="en-US" i="1" dirty="0"/>
              <a:t>–</a:t>
            </a:r>
            <a:r>
              <a:rPr lang="el-GR" i="1" dirty="0"/>
              <a:t>τ</a:t>
            </a:r>
            <a:endParaRPr lang="en-US" i="1" dirty="0"/>
          </a:p>
          <a:p>
            <a:pPr lvl="1"/>
            <a:endParaRPr lang="en-US" sz="3600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#fs_rectangles_1Mhz_delayed        #fs_rectangles_1Mhz_advanced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446495"/>
            <a:ext cx="4394983" cy="838804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2DC48F24-C129-E6CC-0CD3-FA3B41320EB5}"/>
              </a:ext>
            </a:extLst>
          </p:cNvPr>
          <p:cNvGrpSpPr/>
          <p:nvPr/>
        </p:nvGrpSpPr>
        <p:grpSpPr>
          <a:xfrm>
            <a:off x="469428" y="2781589"/>
            <a:ext cx="11253144" cy="791427"/>
            <a:chOff x="1415480" y="2709581"/>
            <a:chExt cx="10053219" cy="707037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480" y="2780928"/>
              <a:ext cx="3226997" cy="60384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2767942"/>
              <a:ext cx="3246475" cy="61683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9874" y="2709581"/>
              <a:ext cx="3378825" cy="707037"/>
            </a:xfrm>
            <a:prstGeom prst="rect">
              <a:avLst/>
            </a:prstGeom>
          </p:spPr>
        </p:pic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143" y="4005064"/>
            <a:ext cx="2679715" cy="5474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809" y="4869160"/>
            <a:ext cx="5256584" cy="47629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750" y="5808428"/>
            <a:ext cx="7968500" cy="457047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2A156F-0C94-9603-F49E-9D80A993B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24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B632-5031-17F2-7E65-D258A3A40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9B833C3-0165-3B8B-C34B-1B7A9DD3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571534"/>
            <a:ext cx="11521280" cy="427012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13BADCD-FD1D-C784-5ACC-6B62C92CB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B6CD8C-223C-AA03-C527-1B79B129B640}"/>
              </a:ext>
            </a:extLst>
          </p:cNvPr>
          <p:cNvSpPr txBox="1"/>
          <p:nvPr/>
        </p:nvSpPr>
        <p:spPr>
          <a:xfrm>
            <a:off x="1524" y="0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#fs_rectangles_1Mhz_</a:t>
            </a:r>
            <a:r>
              <a:rPr lang="cs-CZ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delayed</a:t>
            </a:r>
            <a:endParaRPr lang="en-US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7D518C-AD35-EAFC-3540-75930A9F5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128" y="44624"/>
            <a:ext cx="45561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3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0D65E-8EE0-ACB3-2AF8-816A2758E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361C142-F77A-C147-3024-791AD56DA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1" y="2574307"/>
            <a:ext cx="11623439" cy="42696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D4762A-6858-9F50-A8B8-3F736DE79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483EC3-6169-187A-AFE4-493CC27224C0}"/>
              </a:ext>
            </a:extLst>
          </p:cNvPr>
          <p:cNvSpPr txBox="1"/>
          <p:nvPr/>
        </p:nvSpPr>
        <p:spPr>
          <a:xfrm>
            <a:off x="1524" y="0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#fs_rectangles_1Mhz_</a:t>
            </a:r>
            <a:r>
              <a:rPr lang="cs-CZ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advanced</a:t>
            </a:r>
            <a:endParaRPr lang="en-US" sz="20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DCEF92-11B6-BEBB-4014-FBD9D1C51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128" y="44624"/>
            <a:ext cx="45561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6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Napájení z FS – Parsevalova věta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Pamatujte, že </a:t>
            </a:r>
            <a:r>
              <a:rPr lang="cs-CZ"/>
              <a:t>výkon</a:t>
            </a:r>
            <a:r>
              <a:rPr lang="en-US"/>
              <a:t> periodického signálu lze získat:</a:t>
            </a:r>
          </a:p>
          <a:p>
            <a:endParaRPr lang="en-US"/>
          </a:p>
          <a:p>
            <a:r>
              <a:rPr lang="pt-BR"/>
              <a:t>A můžeme mít signál reprezentovaný vzorcem syntézy FS</a:t>
            </a:r>
            <a:r>
              <a:rPr lang="en-US"/>
              <a:t>:</a:t>
            </a:r>
          </a:p>
          <a:p>
            <a:endParaRPr lang="en-US"/>
          </a:p>
          <a:p>
            <a:endParaRPr lang="en-US" sz="800"/>
          </a:p>
          <a:p>
            <a:r>
              <a:rPr lang="cs-CZ"/>
              <a:t>Výkon</a:t>
            </a:r>
            <a:r>
              <a:rPr lang="en-US"/>
              <a:t> budeme moci získat také sečtením </a:t>
            </a:r>
            <a:r>
              <a:rPr lang="cs-CZ"/>
              <a:t>výkonů</a:t>
            </a:r>
            <a:r>
              <a:rPr lang="en-US"/>
              <a:t> jednotlivých komplexních exponenciál: </a:t>
            </a:r>
          </a:p>
          <a:p>
            <a:endParaRPr lang="en-US"/>
          </a:p>
          <a:p>
            <a:r>
              <a:rPr lang="cs-CZ"/>
              <a:t>Integrace konstanty přes </a:t>
            </a:r>
            <a:r>
              <a:rPr lang="de-DE" i="1"/>
              <a:t>T</a:t>
            </a:r>
            <a:r>
              <a:rPr lang="en-US" i="1" baseline="-25000"/>
              <a:t>1 </a:t>
            </a:r>
            <a:r>
              <a:rPr lang="cs-CZ"/>
              <a:t>je konstantou vynásobenou pomocí</a:t>
            </a:r>
            <a:r>
              <a:rPr lang="en-US"/>
              <a:t> </a:t>
            </a:r>
            <a:r>
              <a:rPr lang="de-DE" i="1"/>
              <a:t>T</a:t>
            </a:r>
            <a:r>
              <a:rPr lang="en-US" i="1" baseline="-25000"/>
              <a:t>1</a:t>
            </a:r>
            <a:r>
              <a:rPr lang="en-US"/>
              <a:t>, so: </a:t>
            </a:r>
          </a:p>
          <a:p>
            <a:pPr marL="0" indent="0">
              <a:buNone/>
            </a:pPr>
            <a:r>
              <a:rPr lang="en-US"/>
              <a:t>					 – </a:t>
            </a:r>
            <a:r>
              <a:rPr lang="cs-CZ" b="1"/>
              <a:t>výkon</a:t>
            </a:r>
            <a:r>
              <a:rPr lang="en-US" b="1"/>
              <a:t> lze získat z FS</a:t>
            </a:r>
            <a:r>
              <a:rPr lang="en-US"/>
              <a:t>.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2151973" cy="6073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335010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869160"/>
            <a:ext cx="3053332" cy="7158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4920141"/>
            <a:ext cx="2777038" cy="664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874" y="4869160"/>
            <a:ext cx="2094544" cy="6589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5910531"/>
            <a:ext cx="4252240" cy="79513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E6CCC8-0743-6B60-6D23-69FDE421D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6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modifikace</a:t>
            </a:r>
            <a:r>
              <a:rPr lang="en-US" dirty="0"/>
              <a:t> </a:t>
            </a:r>
            <a:r>
              <a:rPr lang="en-US" dirty="0" err="1"/>
              <a:t>spojitých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1436CA"/>
                </a:solidFill>
              </a:rPr>
              <a:t>Otočení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osy</a:t>
            </a:r>
            <a:r>
              <a:rPr lang="cs-CZ" dirty="0"/>
              <a:t>: </a:t>
            </a:r>
            <a:r>
              <a:rPr lang="cs-CZ" b="1" i="1" dirty="0"/>
              <a:t>y</a:t>
            </a:r>
            <a:r>
              <a:rPr lang="en-US" b="1" i="1" dirty="0"/>
              <a:t>(t) = x(–t)</a:t>
            </a:r>
          </a:p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posuny</a:t>
            </a:r>
            <a:endParaRPr lang="en-US" dirty="0"/>
          </a:p>
          <a:p>
            <a:pPr lvl="1"/>
            <a:r>
              <a:rPr lang="cs-CZ" b="1" dirty="0">
                <a:solidFill>
                  <a:srgbClr val="1436CA"/>
                </a:solidFill>
              </a:rPr>
              <a:t>Z</a:t>
            </a:r>
            <a:r>
              <a:rPr lang="en-US" b="1" dirty="0">
                <a:solidFill>
                  <a:srgbClr val="1436CA"/>
                </a:solidFill>
              </a:rPr>
              <a:t>po</a:t>
            </a:r>
            <a:r>
              <a:rPr lang="cs-CZ" b="1" dirty="0" err="1">
                <a:solidFill>
                  <a:srgbClr val="1436CA"/>
                </a:solidFill>
              </a:rPr>
              <a:t>ždění</a:t>
            </a:r>
            <a:r>
              <a:rPr lang="en-US" dirty="0"/>
              <a:t> – </a:t>
            </a:r>
            <a:r>
              <a:rPr lang="en-US" dirty="0" err="1"/>
              <a:t>posun</a:t>
            </a:r>
            <a:r>
              <a:rPr lang="en-US" dirty="0"/>
              <a:t> </a:t>
            </a:r>
            <a:r>
              <a:rPr lang="en-US" dirty="0" err="1"/>
              <a:t>doprava</a:t>
            </a:r>
            <a:r>
              <a:rPr lang="en-US" dirty="0"/>
              <a:t>: </a:t>
            </a:r>
            <a:r>
              <a:rPr lang="en-US" b="1" i="1" dirty="0"/>
              <a:t>y(t) = x(t –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  <a:endParaRPr lang="en-US" b="1" dirty="0"/>
          </a:p>
          <a:p>
            <a:pPr lvl="1"/>
            <a:r>
              <a:rPr lang="cs-CZ" b="1" dirty="0">
                <a:solidFill>
                  <a:srgbClr val="1436CA"/>
                </a:solidFill>
              </a:rPr>
              <a:t>Předběhnutí</a:t>
            </a:r>
            <a:r>
              <a:rPr lang="en-US" dirty="0"/>
              <a:t> – </a:t>
            </a:r>
            <a:r>
              <a:rPr lang="en-US" dirty="0" err="1"/>
              <a:t>posun</a:t>
            </a:r>
            <a:r>
              <a:rPr lang="en-US" dirty="0"/>
              <a:t> </a:t>
            </a:r>
            <a:r>
              <a:rPr lang="en-US" dirty="0" err="1"/>
              <a:t>doleva</a:t>
            </a:r>
            <a:r>
              <a:rPr lang="en-US" dirty="0"/>
              <a:t>:  </a:t>
            </a:r>
            <a:r>
              <a:rPr lang="en-US" b="1" i="1" dirty="0"/>
              <a:t>y(t) = x(t +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</a:p>
          <a:p>
            <a:r>
              <a:rPr lang="cs-CZ" dirty="0"/>
              <a:t>Otočení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osy</a:t>
            </a:r>
            <a:r>
              <a:rPr lang="en-US" dirty="0"/>
              <a:t> a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posuny</a:t>
            </a:r>
            <a:r>
              <a:rPr lang="en-US" dirty="0"/>
              <a:t>: </a:t>
            </a:r>
          </a:p>
          <a:p>
            <a:pPr lvl="1"/>
            <a:r>
              <a:rPr lang="cs-CZ" dirty="0"/>
              <a:t>Otočení</a:t>
            </a:r>
            <a:r>
              <a:rPr lang="en-US" dirty="0"/>
              <a:t> a </a:t>
            </a:r>
            <a:r>
              <a:rPr lang="en-US" dirty="0" err="1"/>
              <a:t>posun</a:t>
            </a:r>
            <a:r>
              <a:rPr lang="en-US" dirty="0"/>
              <a:t> </a:t>
            </a:r>
            <a:r>
              <a:rPr lang="en-US" dirty="0" err="1"/>
              <a:t>doprava</a:t>
            </a:r>
            <a:r>
              <a:rPr lang="en-US" dirty="0"/>
              <a:t>: </a:t>
            </a:r>
            <a:r>
              <a:rPr lang="en-US" b="1" i="1" dirty="0"/>
              <a:t>y(t) = x(–t </a:t>
            </a:r>
            <a:r>
              <a:rPr lang="en-US" b="1" i="1" dirty="0">
                <a:solidFill>
                  <a:srgbClr val="FF0000"/>
                </a:solidFill>
              </a:rPr>
              <a:t>+</a:t>
            </a:r>
            <a:r>
              <a:rPr lang="en-US" b="1" i="1" dirty="0"/>
              <a:t>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</a:p>
          <a:p>
            <a:pPr lvl="1"/>
            <a:r>
              <a:rPr lang="cs-CZ" dirty="0"/>
              <a:t>Otočení</a:t>
            </a:r>
            <a:r>
              <a:rPr lang="en-US" dirty="0"/>
              <a:t> a </a:t>
            </a:r>
            <a:r>
              <a:rPr lang="en-US" dirty="0" err="1"/>
              <a:t>posun</a:t>
            </a:r>
            <a:r>
              <a:rPr lang="en-US" dirty="0"/>
              <a:t> </a:t>
            </a:r>
            <a:r>
              <a:rPr lang="en-US" dirty="0" err="1"/>
              <a:t>doleva</a:t>
            </a:r>
            <a:r>
              <a:rPr lang="en-US" dirty="0"/>
              <a:t>: </a:t>
            </a:r>
            <a:r>
              <a:rPr lang="en-US" b="1" i="1" dirty="0"/>
              <a:t>y(t) = x(–t </a:t>
            </a:r>
            <a:r>
              <a:rPr lang="en-US" b="1" i="1" dirty="0">
                <a:solidFill>
                  <a:srgbClr val="FF0000"/>
                </a:solidFill>
              </a:rPr>
              <a:t>–</a:t>
            </a:r>
            <a:r>
              <a:rPr lang="en-US" b="1" i="1" dirty="0"/>
              <a:t>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</a:p>
          <a:p>
            <a:r>
              <a:rPr lang="cs-CZ" dirty="0"/>
              <a:t>Nejste si jistí</a:t>
            </a:r>
            <a:r>
              <a:rPr lang="en-US" dirty="0"/>
              <a:t>? </a:t>
            </a:r>
            <a:r>
              <a:rPr lang="cs-CZ" dirty="0"/>
              <a:t>Proveďte kontrolu</a:t>
            </a:r>
            <a:r>
              <a:rPr lang="en-US" dirty="0"/>
              <a:t>:</a:t>
            </a:r>
          </a:p>
          <a:p>
            <a:pPr lvl="1"/>
            <a:r>
              <a:rPr lang="en-US" altLang="en-US" dirty="0" err="1"/>
              <a:t>Vyberte</a:t>
            </a:r>
            <a:r>
              <a:rPr lang="en-US" altLang="en-US" dirty="0"/>
              <a:t> </a:t>
            </a:r>
            <a:r>
              <a:rPr lang="en-US" altLang="en-US" dirty="0" err="1"/>
              <a:t>důležitou</a:t>
            </a:r>
            <a:r>
              <a:rPr lang="en-US" altLang="en-US" dirty="0"/>
              <a:t> </a:t>
            </a:r>
            <a:r>
              <a:rPr lang="cs-CZ" altLang="en-US" dirty="0"/>
              <a:t>„</a:t>
            </a:r>
            <a:r>
              <a:rPr lang="en-US" altLang="en-US" dirty="0" err="1"/>
              <a:t>událost</a:t>
            </a:r>
            <a:r>
              <a:rPr lang="cs-CZ" altLang="en-US" dirty="0"/>
              <a:t>“</a:t>
            </a:r>
            <a:r>
              <a:rPr lang="en-US" altLang="en-US" dirty="0"/>
              <a:t> v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U </a:t>
            </a:r>
            <a:r>
              <a:rPr lang="en-US" altLang="en-US" dirty="0" err="1"/>
              <a:t>upraveného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  <a:r>
              <a:rPr lang="en-US" altLang="en-US" dirty="0" err="1"/>
              <a:t>vyhodnoťte</a:t>
            </a:r>
            <a:r>
              <a:rPr lang="en-US" altLang="en-US" dirty="0"/>
              <a:t> </a:t>
            </a:r>
            <a:r>
              <a:rPr lang="en-US" altLang="en-US" dirty="0" err="1"/>
              <a:t>časovou</a:t>
            </a:r>
            <a:r>
              <a:rPr lang="en-US" altLang="en-US" dirty="0"/>
              <a:t> </a:t>
            </a:r>
            <a:r>
              <a:rPr lang="en-US" altLang="en-US" dirty="0" err="1"/>
              <a:t>modifikaci</a:t>
            </a:r>
            <a:r>
              <a:rPr lang="en-US" altLang="en-US" dirty="0"/>
              <a:t> pro </a:t>
            </a:r>
            <a:r>
              <a:rPr lang="en-US" altLang="en-US" dirty="0" err="1"/>
              <a:t>tuto</a:t>
            </a:r>
            <a:r>
              <a:rPr lang="en-US" altLang="en-US" dirty="0"/>
              <a:t> </a:t>
            </a:r>
            <a:r>
              <a:rPr lang="en-US" altLang="en-US" dirty="0" err="1"/>
              <a:t>událost</a:t>
            </a:r>
            <a:endParaRPr lang="en-US" altLang="en-US" dirty="0"/>
          </a:p>
          <a:p>
            <a:pPr lvl="1"/>
            <a:r>
              <a:rPr lang="en-US" altLang="en-US" dirty="0" err="1"/>
              <a:t>Podívejte</a:t>
            </a:r>
            <a:r>
              <a:rPr lang="en-US" altLang="en-US" dirty="0"/>
              <a:t> se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výsledný</a:t>
            </a:r>
            <a:r>
              <a:rPr lang="en-US" altLang="en-US" dirty="0"/>
              <a:t> </a:t>
            </a:r>
            <a:r>
              <a:rPr lang="en-US" altLang="en-US" dirty="0" err="1"/>
              <a:t>čas</a:t>
            </a:r>
            <a:r>
              <a:rPr lang="en-US" altLang="en-US" dirty="0"/>
              <a:t> v </a:t>
            </a:r>
            <a:r>
              <a:rPr lang="en-US" altLang="en-US" dirty="0" err="1"/>
              <a:t>původním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. </a:t>
            </a:r>
          </a:p>
          <a:p>
            <a:pPr lvl="2"/>
            <a:r>
              <a:rPr lang="cs-CZ" altLang="en-US" dirty="0"/>
              <a:t>Nastává stejná</a:t>
            </a:r>
            <a:r>
              <a:rPr lang="en-US" altLang="en-US" dirty="0"/>
              <a:t> </a:t>
            </a:r>
            <a:r>
              <a:rPr lang="en-US" altLang="en-US" dirty="0" err="1"/>
              <a:t>událost</a:t>
            </a:r>
            <a:r>
              <a:rPr lang="en-US" altLang="en-US" dirty="0"/>
              <a:t> </a:t>
            </a:r>
            <a:r>
              <a:rPr lang="en-US" altLang="en-US" dirty="0" err="1"/>
              <a:t>jako</a:t>
            </a:r>
            <a:r>
              <a:rPr lang="en-US" altLang="en-US" dirty="0"/>
              <a:t> v </a:t>
            </a:r>
            <a:r>
              <a:rPr lang="en-US" altLang="en-US" dirty="0" err="1"/>
              <a:t>modifikované</a:t>
            </a:r>
            <a:r>
              <a:rPr lang="cs-CZ" altLang="en-US" dirty="0"/>
              <a:t>m</a:t>
            </a:r>
            <a:r>
              <a:rPr lang="en-US" altLang="en-US" dirty="0"/>
              <a:t>? </a:t>
            </a:r>
            <a:r>
              <a:rPr lang="en-US" altLang="en-US" b="1" dirty="0">
                <a:solidFill>
                  <a:srgbClr val="1D9B3E"/>
                </a:solidFill>
              </a:rPr>
              <a:t>OK</a:t>
            </a:r>
          </a:p>
          <a:p>
            <a:pPr lvl="2"/>
            <a:r>
              <a:rPr lang="en-US" altLang="en-US" dirty="0" err="1"/>
              <a:t>Jiná</a:t>
            </a:r>
            <a:r>
              <a:rPr lang="en-US" altLang="en-US" dirty="0"/>
              <a:t> </a:t>
            </a:r>
            <a:r>
              <a:rPr lang="en-US" altLang="en-US" dirty="0" err="1"/>
              <a:t>událost</a:t>
            </a:r>
            <a:r>
              <a:rPr lang="en-US" altLang="en-US" dirty="0"/>
              <a:t>? </a:t>
            </a:r>
            <a:r>
              <a:rPr lang="cs-CZ" altLang="en-US" b="1" dirty="0">
                <a:solidFill>
                  <a:srgbClr val="FF0000"/>
                </a:solidFill>
              </a:rPr>
              <a:t>CHYBA</a:t>
            </a:r>
            <a:r>
              <a:rPr lang="en-US" altLang="en-US" b="1" dirty="0">
                <a:solidFill>
                  <a:srgbClr val="FF0000"/>
                </a:solidFill>
              </a:rPr>
              <a:t>, UDĚLEJ TO ZNOVU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>
                <a:solidFill>
                  <a:srgbClr val="FF0000"/>
                </a:solidFill>
              </a:rPr>
              <a:t>time_modifications</a:t>
            </a:r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6D95A0-4499-2097-0B61-41F471A7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35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B02E5-D612-0AC7-2810-0872D65B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D31762DE-FE95-93EF-7EA9-CBFBEC12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80EBD0D-D0FD-BFCE-E111-06773ABB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řada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FS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pomocí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Spektrální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analýza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neperiodických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signálů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Fourierova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transformace</a:t>
            </a:r>
            <a:r>
              <a:rPr lang="en-US" altLang="en-US" dirty="0"/>
              <a:t>
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FB1DE1-B2E6-5B84-322A-3594434FE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7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436CA"/>
                </a:solidFill>
              </a:rPr>
              <a:t>Fourierova transformace </a:t>
            </a:r>
            <a:r>
              <a:rPr lang="en-US" dirty="0"/>
              <a:t>– co </a:t>
            </a:r>
            <a:r>
              <a:rPr lang="en-US" dirty="0" err="1"/>
              <a:t>chceme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Chceme</a:t>
                </a:r>
                <a:r>
                  <a:rPr lang="en-US" dirty="0"/>
                  <a:t> </a:t>
                </a:r>
                <a:r>
                  <a:rPr lang="en-US" dirty="0" err="1"/>
                  <a:t>analyzovat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neperiodické</a:t>
                </a:r>
                <a:r>
                  <a:rPr lang="en-US" dirty="0"/>
                  <a:t> </a:t>
                </a:r>
                <a:r>
                  <a:rPr lang="en-US" dirty="0" err="1"/>
                  <a:t>signály</a:t>
                </a:r>
                <a:r>
                  <a:rPr lang="en-US" dirty="0"/>
                  <a:t>. 
</a:t>
                </a:r>
                <a:r>
                  <a:rPr lang="en-US" dirty="0" err="1"/>
                  <a:t>Klademe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tři</a:t>
                </a:r>
                <a:r>
                  <a:rPr lang="en-US" dirty="0"/>
                  <a:t> </a:t>
                </a:r>
                <a:r>
                  <a:rPr lang="en-US" dirty="0" err="1"/>
                  <a:t>obvyklé</a:t>
                </a:r>
                <a:r>
                  <a:rPr lang="en-US" dirty="0"/>
                  <a:t> </a:t>
                </a:r>
                <a:r>
                  <a:rPr lang="en-US" dirty="0" err="1"/>
                  <a:t>otázky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:r>
                  <a:rPr lang="en-US" dirty="0" err="1"/>
                  <a:t>budou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? U </a:t>
                </a:r>
                <a:r>
                  <a:rPr lang="en-US" dirty="0" err="1"/>
                  <a:t>neperiodických</a:t>
                </a:r>
                <a:r>
                  <a:rPr lang="en-US" dirty="0"/>
                  <a:t> </a:t>
                </a:r>
                <a:r>
                  <a:rPr lang="en-US" dirty="0" err="1"/>
                  <a:t>signálů</a:t>
                </a:r>
                <a:r>
                  <a:rPr lang="en-US" dirty="0"/>
                  <a:t> </a:t>
                </a:r>
                <a:r>
                  <a:rPr lang="en-US" dirty="0" err="1"/>
                  <a:t>nemůžeme</a:t>
                </a:r>
                <a:r>
                  <a:rPr lang="en-US" dirty="0"/>
                  <a:t> </a:t>
                </a:r>
                <a:r>
                  <a:rPr lang="en-US" dirty="0" err="1"/>
                  <a:t>určit</a:t>
                </a:r>
                <a:r>
                  <a:rPr lang="en-US" dirty="0"/>
                  <a:t> </a:t>
                </a:r>
                <a:r>
                  <a:rPr lang="en-US" dirty="0" err="1"/>
                  <a:t>základní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US" dirty="0"/>
                  <a:t>a </a:t>
                </a:r>
                <a:r>
                  <a:rPr lang="en-US" dirty="0" err="1"/>
                  <a:t>její</a:t>
                </a:r>
                <a:r>
                  <a:rPr lang="en-US" dirty="0"/>
                  <a:t> </a:t>
                </a:r>
                <a:r>
                  <a:rPr lang="en-US" dirty="0" err="1"/>
                  <a:t>násobky</a:t>
                </a:r>
                <a:r>
                  <a:rPr lang="en-US" dirty="0"/>
                  <a:t> =&gt; </a:t>
                </a:r>
                <a:r>
                  <a:rPr lang="en-US" dirty="0" err="1"/>
                  <a:t>budeme</a:t>
                </a:r>
                <a:r>
                  <a:rPr lang="en-US" dirty="0"/>
                  <a:t> </a:t>
                </a:r>
                <a:r>
                  <a:rPr lang="en-US" dirty="0" err="1"/>
                  <a:t>muset</a:t>
                </a:r>
                <a:r>
                  <a:rPr lang="en-US" dirty="0"/>
                  <a:t> </a:t>
                </a:r>
                <a:r>
                  <a:rPr lang="en-US" dirty="0" err="1"/>
                  <a:t>zpracovat</a:t>
                </a:r>
                <a:r>
                  <a:rPr lang="en-US" dirty="0"/>
                  <a:t> </a:t>
                </a:r>
                <a:r>
                  <a:rPr lang="en-US" dirty="0" err="1"/>
                  <a:t>celou</a:t>
                </a:r>
                <a:r>
                  <a:rPr lang="en-US" dirty="0"/>
                  <a:t> </a:t>
                </a:r>
                <a:r>
                  <a:rPr lang="cs-CZ" dirty="0"/>
                  <a:t>frekvenční</a:t>
                </a:r>
                <a:br>
                  <a:rPr lang="cs-CZ" dirty="0"/>
                </a:br>
                <a:r>
                  <a:rPr lang="cs-CZ" dirty="0"/>
                  <a:t>osu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i="1" baseline="-25000" dirty="0"/>
              </a:p>
              <a:p>
                <a:pPr lvl="1"/>
                <a:r>
                  <a:rPr lang="en-US" dirty="0" err="1"/>
                  <a:t>Výsledkem</a:t>
                </a:r>
                <a:r>
                  <a:rPr lang="en-US" dirty="0"/>
                  <a:t> </a:t>
                </a:r>
                <a:r>
                  <a:rPr lang="en-US" dirty="0" err="1"/>
                  <a:t>nebudou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, ale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spektr</a:t>
                </a:r>
                <a:r>
                  <a:rPr lang="cs-CZ" b="1" dirty="0" err="1">
                    <a:solidFill>
                      <a:srgbClr val="1436CA"/>
                    </a:solidFill>
                  </a:rPr>
                  <a:t>ální</a:t>
                </a:r>
                <a:r>
                  <a:rPr lang="cs-CZ" b="1" dirty="0">
                    <a:solidFill>
                      <a:srgbClr val="1436CA"/>
                    </a:solidFill>
                  </a:rPr>
                  <a:t> funkce</a:t>
                </a:r>
                <a:r>
                  <a:rPr lang="en-US" b="1" dirty="0"/>
                  <a:t> </a:t>
                </a:r>
                <a:r>
                  <a:rPr lang="en-US" b="1" i="1" dirty="0"/>
                  <a:t>X(j</a:t>
                </a:r>
                <a:r>
                  <a:rPr lang="el-GR" b="1" i="1" dirty="0"/>
                  <a:t>ω</a:t>
                </a:r>
                <a:r>
                  <a:rPr lang="en-US" b="1" i="1" dirty="0"/>
                  <a:t>)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endParaRPr lang="cs-CZ" dirty="0"/>
              </a:p>
              <a:p>
                <a:pPr lvl="1"/>
                <a:r>
                  <a:rPr lang="en-US" dirty="0"/>
                  <a:t>“</a:t>
                </a:r>
                <a:r>
                  <a:rPr lang="cs-CZ" dirty="0"/>
                  <a:t>Kolik?</a:t>
                </a:r>
                <a:r>
                  <a:rPr lang="en-US" dirty="0"/>
                  <a:t>” </a:t>
                </a:r>
                <a:r>
                  <a:rPr lang="cs-CZ" dirty="0"/>
                  <a:t>se zodpoví amplitudou spektrální funkce</a:t>
                </a:r>
                <a:r>
                  <a:rPr lang="en-US" dirty="0"/>
                  <a:t> </a:t>
                </a:r>
                <a:r>
                  <a:rPr lang="en-US" b="1" dirty="0"/>
                  <a:t>|</a:t>
                </a:r>
                <a:r>
                  <a:rPr lang="en-US" b="1" i="1" dirty="0"/>
                  <a:t>X(j</a:t>
                </a:r>
                <a:r>
                  <a:rPr lang="el-GR" b="1" i="1" dirty="0"/>
                  <a:t>ω</a:t>
                </a:r>
                <a:r>
                  <a:rPr lang="en-US" b="1" i="1" dirty="0"/>
                  <a:t>)</a:t>
                </a:r>
                <a:r>
                  <a:rPr lang="en-US" b="1" dirty="0"/>
                  <a:t>|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cs-CZ" dirty="0"/>
                  <a:t>Jak posunutý</a:t>
                </a:r>
                <a:r>
                  <a:rPr lang="en-US" dirty="0"/>
                  <a:t>?” </a:t>
                </a:r>
                <a:r>
                  <a:rPr lang="cs-CZ" dirty="0"/>
                  <a:t>se zodpoví fází spektrální funkce</a:t>
                </a:r>
                <a:r>
                  <a:rPr lang="en-US" dirty="0"/>
                  <a:t> </a:t>
                </a:r>
                <a:r>
                  <a:rPr lang="en-US" b="1" dirty="0" err="1"/>
                  <a:t>arg</a:t>
                </a:r>
                <a:r>
                  <a:rPr lang="cs-CZ" b="1" dirty="0"/>
                  <a:t>( </a:t>
                </a:r>
                <a:r>
                  <a:rPr lang="en-US" b="1" i="1" dirty="0"/>
                  <a:t>X(j</a:t>
                </a:r>
                <a:r>
                  <a:rPr lang="el-GR" b="1" i="1" dirty="0"/>
                  <a:t>ω</a:t>
                </a:r>
                <a:r>
                  <a:rPr lang="en-US" b="1" i="1" dirty="0"/>
                  <a:t>)</a:t>
                </a:r>
                <a:r>
                  <a:rPr lang="cs-CZ" b="1" i="1" dirty="0"/>
                  <a:t> </a:t>
                </a:r>
                <a:r>
                  <a:rPr lang="cs-CZ" b="1" dirty="0"/>
                  <a:t>)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A993C9-A9A8-B8A8-F24E-87EE7113E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401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Definice</a:t>
            </a:r>
            <a:r>
              <a:rPr lang="en-US" dirty="0"/>
              <a:t> FT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18440" cy="5032375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Přímé</a:t>
            </a:r>
            <a:r>
              <a:rPr lang="en-US" b="1" dirty="0"/>
              <a:t> FT </a:t>
            </a:r>
            <a:r>
              <a:rPr lang="en-US" dirty="0"/>
              <a:t>(od </a:t>
            </a:r>
            <a:r>
              <a:rPr lang="en-US" dirty="0" err="1"/>
              <a:t>času</a:t>
            </a:r>
            <a:r>
              <a:rPr lang="en-US" dirty="0"/>
              <a:t> k </a:t>
            </a:r>
            <a:r>
              <a:rPr lang="en-US" dirty="0" err="1"/>
              <a:t>frekvenci</a:t>
            </a:r>
            <a:r>
              <a:rPr lang="en-US" dirty="0"/>
              <a:t>):</a:t>
            </a:r>
          </a:p>
          <a:p>
            <a:endParaRPr lang="en-US" dirty="0"/>
          </a:p>
          <a:p>
            <a:r>
              <a:rPr lang="en-US" b="1" dirty="0" err="1"/>
              <a:t>Inverzní</a:t>
            </a:r>
            <a:r>
              <a:rPr lang="en-US" b="1" dirty="0"/>
              <a:t> FT</a:t>
            </a:r>
            <a:r>
              <a:rPr lang="en-US" dirty="0"/>
              <a:t> (od </a:t>
            </a:r>
            <a:r>
              <a:rPr lang="en-US" dirty="0" err="1"/>
              <a:t>frekvence</a:t>
            </a:r>
            <a:r>
              <a:rPr lang="en-US" dirty="0"/>
              <a:t> k </a:t>
            </a:r>
            <a:r>
              <a:rPr lang="en-US" dirty="0" err="1"/>
              <a:t>času</a:t>
            </a:r>
            <a:r>
              <a:rPr lang="en-US" dirty="0"/>
              <a:t>):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cs-CZ" dirty="0"/>
              <a:t>to také zapsat </a:t>
            </a:r>
            <a:r>
              <a:rPr lang="en-US" dirty="0" err="1"/>
              <a:t>jako</a:t>
            </a:r>
            <a:r>
              <a:rPr lang="en-US" dirty="0"/>
              <a:t>: </a:t>
            </a:r>
          </a:p>
          <a:p>
            <a:r>
              <a:rPr lang="en-US" dirty="0"/>
              <a:t>Pro </a:t>
            </a:r>
            <a:r>
              <a:rPr lang="en-US" dirty="0" err="1"/>
              <a:t>reálné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, </a:t>
            </a:r>
            <a:r>
              <a:rPr lang="en-US" dirty="0" err="1"/>
              <a:t>získáme</a:t>
            </a:r>
            <a:r>
              <a:rPr lang="en-US" dirty="0"/>
              <a:t> </a:t>
            </a:r>
            <a:r>
              <a:rPr lang="en-US" dirty="0" err="1"/>
              <a:t>symetrické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: </a:t>
            </a:r>
          </a:p>
          <a:p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toto </a:t>
            </a:r>
            <a:r>
              <a:rPr lang="en-US" b="1" i="1" dirty="0"/>
              <a:t>j </a:t>
            </a:r>
            <a:r>
              <a:rPr lang="en-US" dirty="0"/>
              <a:t>v </a:t>
            </a:r>
            <a:r>
              <a:rPr lang="en-US" dirty="0" err="1"/>
              <a:t>notaci</a:t>
            </a:r>
            <a:r>
              <a:rPr lang="en-US" dirty="0"/>
              <a:t> </a:t>
            </a:r>
            <a:r>
              <a:rPr lang="en-US" dirty="0" err="1"/>
              <a:t>zaujalo</a:t>
            </a:r>
            <a:r>
              <a:rPr lang="en-US" dirty="0"/>
              <a:t> – </a:t>
            </a:r>
            <a:r>
              <a:rPr lang="en-US" dirty="0" err="1"/>
              <a:t>proč</a:t>
            </a:r>
            <a:r>
              <a:rPr lang="en-US" dirty="0"/>
              <a:t> ne </a:t>
            </a:r>
            <a:r>
              <a:rPr lang="en-US" dirty="0" err="1"/>
              <a:t>jednoduše</a:t>
            </a:r>
            <a:r>
              <a:rPr lang="en-US" dirty="0"/>
              <a:t> X(</a:t>
            </a:r>
            <a:r>
              <a:rPr lang="el-GR" dirty="0"/>
              <a:t>ω),</a:t>
            </a:r>
            <a:br>
              <a:rPr lang="cs-CZ" dirty="0"/>
            </a:br>
            <a:r>
              <a:rPr lang="en-US" dirty="0"/>
              <a:t>ale X(j</a:t>
            </a:r>
            <a:r>
              <a:rPr lang="el-GR" dirty="0"/>
              <a:t>ω)</a:t>
            </a:r>
            <a:r>
              <a:rPr lang="en-US" i="1" dirty="0"/>
              <a:t>? 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Vzpomeňte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případ</a:t>
            </a:r>
            <a:r>
              <a:rPr lang="en-US" dirty="0"/>
              <a:t> DTFT – pro </a:t>
            </a:r>
            <a:r>
              <a:rPr lang="en-US" dirty="0" err="1"/>
              <a:t>diskrétní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to </a:t>
            </a:r>
            <a:r>
              <a:rPr lang="en-US" dirty="0" err="1"/>
              <a:t>neoznačovali</a:t>
            </a:r>
            <a:r>
              <a:rPr lang="en-US" dirty="0"/>
              <a:t> </a:t>
            </a:r>
            <a:r>
              <a:rPr lang="en-US" i="1" dirty="0"/>
              <a:t>X(</a:t>
            </a:r>
            <a:r>
              <a:rPr lang="el-GR" i="1" dirty="0"/>
              <a:t>ω)</a:t>
            </a:r>
            <a:r>
              <a:rPr lang="el-GR" dirty="0"/>
              <a:t>, </a:t>
            </a:r>
            <a:r>
              <a:rPr lang="en-US" dirty="0"/>
              <a:t>ale</a:t>
            </a:r>
            <a:r>
              <a:rPr lang="cs-CZ" dirty="0"/>
              <a:t> </a:t>
            </a:r>
            <a:r>
              <a:rPr lang="en-US" i="1" dirty="0"/>
              <a:t>X(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 </a:t>
            </a:r>
            <a:r>
              <a:rPr lang="en-US" dirty="0"/>
              <a:t>!</a:t>
            </a:r>
          </a:p>
          <a:p>
            <a:r>
              <a:rPr lang="en-US" dirty="0"/>
              <a:t>Jak </a:t>
            </a:r>
            <a:r>
              <a:rPr lang="en-US" dirty="0" err="1"/>
              <a:t>získáváme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zkušeností</a:t>
            </a:r>
            <a:r>
              <a:rPr lang="en-US" dirty="0"/>
              <a:t> s </a:t>
            </a:r>
            <a:r>
              <a:rPr lang="en-US" dirty="0" err="1"/>
              <a:t>frekvenčními</a:t>
            </a:r>
            <a:r>
              <a:rPr lang="en-US" dirty="0"/>
              <a:t> </a:t>
            </a:r>
            <a:r>
              <a:rPr lang="en-US" dirty="0" err="1"/>
              <a:t>transformacemi</a:t>
            </a:r>
            <a:r>
              <a:rPr lang="en-US" dirty="0"/>
              <a:t>, </a:t>
            </a:r>
            <a:r>
              <a:rPr lang="cs-CZ" dirty="0"/>
              <a:t>všimneme si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přímá</a:t>
            </a:r>
            <a:r>
              <a:rPr lang="en-US" dirty="0"/>
              <a:t> a </a:t>
            </a:r>
            <a:r>
              <a:rPr lang="en-US" dirty="0" err="1"/>
              <a:t>inverzní</a:t>
            </a:r>
            <a:r>
              <a:rPr lang="en-US" dirty="0"/>
              <a:t> </a:t>
            </a:r>
            <a:r>
              <a:rPr lang="cs-CZ" dirty="0"/>
              <a:t>FT</a:t>
            </a:r>
            <a:r>
              <a:rPr lang="en-US" dirty="0"/>
              <a:t> </a:t>
            </a:r>
            <a:r>
              <a:rPr lang="en-US" dirty="0" err="1"/>
              <a:t>vypadají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podobně</a:t>
            </a:r>
            <a:r>
              <a:rPr lang="en-US" dirty="0"/>
              <a:t>, </a:t>
            </a:r>
            <a:r>
              <a:rPr lang="en-US" b="1" dirty="0" err="1"/>
              <a:t>až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znaménko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65" y="1821849"/>
            <a:ext cx="2872757" cy="6015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27" y="2882422"/>
            <a:ext cx="3619832" cy="6850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3717032"/>
            <a:ext cx="1763603" cy="4320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3752446"/>
            <a:ext cx="1600702" cy="3966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7369" y="4242708"/>
            <a:ext cx="2289271" cy="41089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8A8B36-C689-33E7-8C99-5D46B40F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79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17" y="2200991"/>
            <a:ext cx="7397447" cy="45403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Jak jsme se sem dostali</a:t>
            </a:r>
            <a:r>
              <a:rPr lang="en-US" dirty="0"/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8800"/>
            <a:ext cx="10515600" cy="4351338"/>
          </a:xfrm>
        </p:spPr>
        <p:txBody>
          <a:bodyPr/>
          <a:lstStyle/>
          <a:p>
            <a:r>
              <a:rPr lang="en-US" dirty="0"/>
              <a:t>Pokus </a:t>
            </a:r>
            <a:r>
              <a:rPr lang="en-US" dirty="0" err="1"/>
              <a:t>odvodit</a:t>
            </a:r>
            <a:r>
              <a:rPr lang="en-US" dirty="0"/>
              <a:t> FT z FS "</a:t>
            </a:r>
            <a:r>
              <a:rPr lang="en-US" dirty="0" err="1"/>
              <a:t>ředěním</a:t>
            </a:r>
            <a:r>
              <a:rPr lang="en-US" dirty="0"/>
              <a:t>" </a:t>
            </a:r>
            <a:r>
              <a:rPr lang="en-US" dirty="0" err="1"/>
              <a:t>periodických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...</a:t>
            </a:r>
            <a:endParaRPr lang="cs-CZ" dirty="0"/>
          </a:p>
          <a:p>
            <a:r>
              <a:rPr lang="cs-CZ" dirty="0"/>
              <a:t>tlačte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cs-CZ" dirty="0"/>
              <a:t>k nekonečnu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219055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011" y="272738"/>
            <a:ext cx="10515600" cy="4351338"/>
          </a:xfrm>
        </p:spPr>
        <p:txBody>
          <a:bodyPr/>
          <a:lstStyle/>
          <a:p>
            <a:r>
              <a:rPr lang="en-US" dirty="0"/>
              <a:t>Ve </a:t>
            </a:r>
            <a:r>
              <a:rPr lang="en-US" dirty="0" err="1"/>
              <a:t>skutečnosti</a:t>
            </a:r>
            <a:r>
              <a:rPr lang="en-US" dirty="0"/>
              <a:t> to </a:t>
            </a:r>
            <a:r>
              <a:rPr lang="en-US" dirty="0" err="1"/>
              <a:t>nefunguje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s </a:t>
            </a:r>
            <a:r>
              <a:rPr lang="en-US" dirty="0" err="1"/>
              <a:t>větším</a:t>
            </a:r>
            <a:r>
              <a:rPr lang="en-US" dirty="0"/>
              <a:t> a </a:t>
            </a:r>
            <a:r>
              <a:rPr lang="en-US" dirty="0" err="1"/>
              <a:t>větším</a:t>
            </a:r>
            <a:r>
              <a:rPr lang="en-US" dirty="0"/>
              <a:t> </a:t>
            </a:r>
            <a:r>
              <a:rPr lang="en-US" dirty="0" err="1"/>
              <a:t>ředěním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en-US" dirty="0" err="1"/>
              <a:t>menší</a:t>
            </a:r>
            <a:r>
              <a:rPr lang="en-US" dirty="0"/>
              <a:t> a </a:t>
            </a:r>
            <a:r>
              <a:rPr lang="en-US" dirty="0" err="1"/>
              <a:t>menší</a:t>
            </a:r>
            <a:r>
              <a:rPr lang="en-US" dirty="0"/>
              <a:t> </a:t>
            </a:r>
          </a:p>
          <a:p>
            <a:r>
              <a:rPr lang="cs-CZ" dirty="0"/>
              <a:t>pro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/>
              <a:t>= ꝏ, </a:t>
            </a:r>
            <a:r>
              <a:rPr lang="cs-CZ" dirty="0"/>
              <a:t>se </a:t>
            </a:r>
            <a:r>
              <a:rPr lang="en-US" dirty="0" err="1"/>
              <a:t>stávají</a:t>
            </a:r>
            <a:br>
              <a:rPr lang="cs-CZ" dirty="0"/>
            </a:br>
            <a:r>
              <a:rPr lang="en-US" dirty="0" err="1"/>
              <a:t>nul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851781"/>
            <a:ext cx="5918337" cy="596929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5EA49B-EEAD-4446-1AB7-470BBE1C9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578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en-US" dirty="0"/>
              <a:t>FS </a:t>
            </a:r>
            <a:r>
              <a:rPr lang="en-US" dirty="0" err="1"/>
              <a:t>na</a:t>
            </a:r>
            <a:r>
              <a:rPr lang="en-US" dirty="0"/>
              <a:t> FT </a:t>
            </a:r>
            <a:r>
              <a:rPr lang="en-US" dirty="0" err="1"/>
              <a:t>správně</a:t>
            </a:r>
            <a:r>
              <a:rPr lang="en-US" dirty="0"/>
              <a:t>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Odkláníme se od definice Fourierových řad</a:t>
            </a:r>
            <a:r>
              <a:rPr lang="en-US" dirty="0"/>
              <a:t>: </a:t>
            </a:r>
          </a:p>
          <a:p>
            <a:r>
              <a:rPr lang="cs-CZ" dirty="0"/>
              <a:t>Chytře modifikujeme pro                 </a:t>
            </a:r>
            <a:r>
              <a:rPr lang="en-US" dirty="0"/>
              <a:t>: </a:t>
            </a:r>
          </a:p>
          <a:p>
            <a:pPr lvl="1"/>
            <a:r>
              <a:rPr lang="en-US" b="1" i="1" dirty="0"/>
              <a:t>c</a:t>
            </a:r>
            <a:r>
              <a:rPr lang="en-US" b="1" i="1" baseline="-25000" dirty="0"/>
              <a:t>k </a:t>
            </a:r>
            <a:r>
              <a:rPr lang="en-US" dirty="0"/>
              <a:t>se </a:t>
            </a:r>
            <a:r>
              <a:rPr lang="en-US" dirty="0" err="1"/>
              <a:t>stane</a:t>
            </a:r>
            <a:r>
              <a:rPr lang="en-US" dirty="0"/>
              <a:t> </a:t>
            </a:r>
            <a:r>
              <a:rPr lang="en-US" dirty="0" err="1"/>
              <a:t>nekonečně</a:t>
            </a:r>
            <a:r>
              <a:rPr lang="en-US" dirty="0"/>
              <a:t> </a:t>
            </a:r>
            <a:r>
              <a:rPr lang="en-US" dirty="0" err="1"/>
              <a:t>malým</a:t>
            </a:r>
            <a:r>
              <a:rPr lang="en-US" dirty="0"/>
              <a:t> </a:t>
            </a:r>
            <a:r>
              <a:rPr lang="en-US" dirty="0" err="1"/>
              <a:t>přírůstkem</a:t>
            </a:r>
            <a:r>
              <a:rPr lang="en-US" dirty="0"/>
              <a:t> </a:t>
            </a:r>
            <a:r>
              <a:rPr lang="en-US" dirty="0" err="1"/>
              <a:t>koeficientu</a:t>
            </a:r>
            <a:r>
              <a:rPr lang="en-US" dirty="0"/>
              <a:t> FS </a:t>
            </a:r>
            <a:r>
              <a:rPr lang="en-US" b="1" i="1" dirty="0"/>
              <a:t>dc</a:t>
            </a:r>
          </a:p>
          <a:p>
            <a:pPr lvl="1"/>
            <a:r>
              <a:rPr lang="cs-CZ" dirty="0"/>
              <a:t>meze</a:t>
            </a:r>
            <a:r>
              <a:rPr lang="en-US" dirty="0"/>
              <a:t> </a:t>
            </a:r>
            <a:r>
              <a:rPr lang="en-US" dirty="0" err="1"/>
              <a:t>integrálu</a:t>
            </a:r>
            <a:r>
              <a:rPr lang="en-US" dirty="0"/>
              <a:t> se </a:t>
            </a:r>
            <a:r>
              <a:rPr lang="en-US" dirty="0" err="1"/>
              <a:t>stanou</a:t>
            </a:r>
            <a:r>
              <a:rPr lang="en-US" i="1" dirty="0"/>
              <a:t> </a:t>
            </a:r>
            <a:r>
              <a:rPr lang="en-US" b="1" i="1" dirty="0"/>
              <a:t>–</a:t>
            </a:r>
            <a:r>
              <a:rPr lang="en-US" b="1" dirty="0"/>
              <a:t>ꝏ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b="1" dirty="0"/>
              <a:t>+ꝏ</a:t>
            </a:r>
            <a:r>
              <a:rPr lang="en-US" dirty="0"/>
              <a:t>. </a:t>
            </a:r>
          </a:p>
          <a:p>
            <a:pPr lvl="1"/>
            <a:r>
              <a:rPr lang="el-GR" b="1" i="1" dirty="0"/>
              <a:t>ω</a:t>
            </a:r>
            <a:r>
              <a:rPr lang="en-US" b="1" i="1" baseline="-25000" dirty="0"/>
              <a:t>1  </a:t>
            </a:r>
            <a:r>
              <a:rPr lang="cs-CZ" dirty="0"/>
              <a:t>se n</a:t>
            </a:r>
            <a:r>
              <a:rPr lang="en-US" dirty="0" err="1"/>
              <a:t>estane</a:t>
            </a:r>
            <a:r>
              <a:rPr lang="en-US" dirty="0"/>
              <a:t> </a:t>
            </a:r>
            <a:r>
              <a:rPr lang="en-US" dirty="0" err="1"/>
              <a:t>nulou</a:t>
            </a:r>
            <a:r>
              <a:rPr lang="en-US" dirty="0"/>
              <a:t>, </a:t>
            </a:r>
            <a:r>
              <a:rPr lang="cs-CZ" dirty="0"/>
              <a:t>ale</a:t>
            </a:r>
            <a:r>
              <a:rPr lang="en-US" dirty="0"/>
              <a:t> </a:t>
            </a:r>
            <a:r>
              <a:rPr lang="en-US" dirty="0" err="1"/>
              <a:t>nekonečně</a:t>
            </a:r>
            <a:r>
              <a:rPr lang="en-US" dirty="0"/>
              <a:t> </a:t>
            </a:r>
            <a:r>
              <a:rPr lang="en-US" dirty="0" err="1"/>
              <a:t>malým</a:t>
            </a:r>
            <a:r>
              <a:rPr lang="en-US" dirty="0"/>
              <a:t> </a:t>
            </a:r>
            <a:r>
              <a:rPr lang="en-US" dirty="0" err="1"/>
              <a:t>přírůstkem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l-GR" b="1" i="1" dirty="0"/>
              <a:t>ω</a:t>
            </a:r>
            <a:endParaRPr lang="en-US" b="1" i="1" dirty="0"/>
          </a:p>
          <a:p>
            <a:pPr lvl="1"/>
            <a:r>
              <a:rPr lang="cs-CZ" dirty="0"/>
              <a:t>s</a:t>
            </a:r>
            <a:r>
              <a:rPr lang="pt-BR" dirty="0"/>
              <a:t> </a:t>
            </a:r>
            <a:r>
              <a:rPr lang="cs-CZ" dirty="0"/>
              <a:t>t</a:t>
            </a:r>
            <a:r>
              <a:rPr lang="pt-BR" dirty="0"/>
              <a:t>ím můžeme eliminovat </a:t>
            </a:r>
            <a:r>
              <a:rPr lang="cs-CZ" dirty="0"/>
              <a:t>periodu</a:t>
            </a:r>
            <a:r>
              <a:rPr lang="en-US" dirty="0"/>
              <a:t> 			     </a:t>
            </a:r>
            <a:r>
              <a:rPr lang="cs-CZ" dirty="0"/>
              <a:t>takže</a:t>
            </a:r>
            <a:r>
              <a:rPr lang="en-US" dirty="0"/>
              <a:t> </a:t>
            </a:r>
          </a:p>
          <a:p>
            <a:pPr lvl="1"/>
            <a:r>
              <a:rPr lang="en-US" b="1" i="1" dirty="0"/>
              <a:t>k</a:t>
            </a:r>
            <a:r>
              <a:rPr lang="el-GR" b="1" i="1" dirty="0"/>
              <a:t>ω</a:t>
            </a:r>
            <a:r>
              <a:rPr lang="en-US" b="1" i="1" baseline="-25000" dirty="0"/>
              <a:t>1  </a:t>
            </a:r>
            <a:r>
              <a:rPr lang="en-US" dirty="0"/>
              <a:t>se </a:t>
            </a:r>
            <a:r>
              <a:rPr lang="en-US" dirty="0" err="1"/>
              <a:t>stane</a:t>
            </a:r>
            <a:r>
              <a:rPr lang="en-US" dirty="0"/>
              <a:t> </a:t>
            </a:r>
            <a:r>
              <a:rPr lang="en-US" dirty="0" err="1"/>
              <a:t>libovolnou</a:t>
            </a:r>
            <a:r>
              <a:rPr lang="en-US" dirty="0"/>
              <a:t> </a:t>
            </a:r>
            <a:r>
              <a:rPr lang="en-US" dirty="0" err="1"/>
              <a:t>úhlovou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 </a:t>
            </a:r>
            <a:r>
              <a:rPr lang="el-GR" b="1" i="1" dirty="0"/>
              <a:t>ω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Když</a:t>
            </a:r>
            <a:r>
              <a:rPr lang="en-US" dirty="0"/>
              <a:t> je </a:t>
            </a:r>
            <a:r>
              <a:rPr lang="en-US" dirty="0" err="1"/>
              <a:t>hotovo</a:t>
            </a:r>
            <a:r>
              <a:rPr lang="en-US" dirty="0"/>
              <a:t>, </a:t>
            </a:r>
            <a:r>
              <a:rPr lang="en-US" dirty="0" err="1"/>
              <a:t>získáme</a:t>
            </a:r>
            <a:r>
              <a:rPr lang="en-US" dirty="0"/>
              <a:t>: </a:t>
            </a:r>
          </a:p>
          <a:p>
            <a:r>
              <a:rPr lang="en-US" dirty="0"/>
              <a:t>Ale </a:t>
            </a:r>
            <a:r>
              <a:rPr lang="en-US" dirty="0" err="1"/>
              <a:t>nazývat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 "</a:t>
            </a:r>
            <a:r>
              <a:rPr lang="en-US" dirty="0" err="1"/>
              <a:t>nekonečně</a:t>
            </a:r>
            <a:r>
              <a:rPr lang="en-US" dirty="0"/>
              <a:t> </a:t>
            </a:r>
            <a:r>
              <a:rPr lang="en-US" dirty="0" err="1"/>
              <a:t>malý</a:t>
            </a:r>
            <a:r>
              <a:rPr lang="en-US" dirty="0"/>
              <a:t> </a:t>
            </a:r>
            <a:r>
              <a:rPr lang="en-US" dirty="0" err="1"/>
              <a:t>přírůstek</a:t>
            </a:r>
            <a:r>
              <a:rPr lang="en-US" dirty="0"/>
              <a:t> </a:t>
            </a:r>
            <a:r>
              <a:rPr lang="en-US" dirty="0" err="1"/>
              <a:t>koeficientu</a:t>
            </a:r>
            <a:r>
              <a:rPr lang="en-US" dirty="0"/>
              <a:t> FS </a:t>
            </a:r>
            <a:r>
              <a:rPr lang="en-US" dirty="0" err="1"/>
              <a:t>děleno</a:t>
            </a:r>
            <a:r>
              <a:rPr lang="en-US" dirty="0"/>
              <a:t> </a:t>
            </a:r>
            <a:r>
              <a:rPr lang="en-US" dirty="0" err="1"/>
              <a:t>nekonečně</a:t>
            </a:r>
            <a:r>
              <a:rPr lang="en-US" dirty="0"/>
              <a:t> </a:t>
            </a:r>
            <a:r>
              <a:rPr lang="en-US" dirty="0" err="1"/>
              <a:t>malým</a:t>
            </a:r>
            <a:r>
              <a:rPr lang="en-US" dirty="0"/>
              <a:t> </a:t>
            </a:r>
            <a:r>
              <a:rPr lang="en-US" dirty="0" err="1"/>
              <a:t>přírůstkem</a:t>
            </a:r>
            <a:r>
              <a:rPr lang="en-US" dirty="0"/>
              <a:t> </a:t>
            </a:r>
            <a:r>
              <a:rPr lang="en-US" dirty="0" err="1"/>
              <a:t>úhlové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„</a:t>
            </a:r>
            <a:br>
              <a:rPr lang="cs-CZ" dirty="0"/>
            </a:br>
            <a:r>
              <a:rPr lang="en-US" dirty="0"/>
              <a:t>by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hloupé</a:t>
            </a:r>
            <a:r>
              <a:rPr lang="en-US" dirty="0"/>
              <a:t> = &gt; </a:t>
            </a:r>
            <a:r>
              <a:rPr lang="en-US" b="1" dirty="0" err="1"/>
              <a:t>spektrální</a:t>
            </a:r>
            <a:r>
              <a:rPr lang="en-US" b="1" dirty="0"/>
              <a:t> </a:t>
            </a:r>
            <a:r>
              <a:rPr lang="en-US" b="1" dirty="0" err="1"/>
              <a:t>funkce</a:t>
            </a:r>
            <a:r>
              <a:rPr lang="en-US" dirty="0"/>
              <a:t>. </a:t>
            </a:r>
          </a:p>
          <a:p>
            <a:pPr lvl="1"/>
            <a:endParaRPr lang="en-US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494511"/>
            <a:ext cx="3765381" cy="10124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425245"/>
            <a:ext cx="1138941" cy="2903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917" y="4001294"/>
            <a:ext cx="2363331" cy="3889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4725144"/>
            <a:ext cx="3197795" cy="73795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40" y="4698887"/>
            <a:ext cx="3392154" cy="7642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56" y="5975443"/>
            <a:ext cx="2043077" cy="7260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360" y="3966926"/>
            <a:ext cx="946656" cy="46581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8120EF-AEEF-8A24-D8AC-B3CBEDDB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97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6698-AD3D-65AF-251D-C75A9D9D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7203838-8B6D-4426-B354-E1C7E015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79BEBE87-8D08-C6A0-2184-485D2B91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řada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FS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pomocí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neperiodických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transformace</a:t>
            </a:r>
            <a:r>
              <a:rPr lang="en-US" altLang="en-US" dirty="0"/>
              <a:t>
</a:t>
            </a:r>
            <a:r>
              <a:rPr lang="en-US" altLang="en-US" b="1" dirty="0">
                <a:solidFill>
                  <a:srgbClr val="FF0000"/>
                </a:solidFill>
              </a:rPr>
              <a:t>FT </a:t>
            </a:r>
            <a:r>
              <a:rPr lang="en-US" altLang="en-US" b="1" dirty="0" err="1">
                <a:solidFill>
                  <a:srgbClr val="FF0000"/>
                </a:solidFill>
              </a:rPr>
              <a:t>typických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FT a </a:t>
            </a:r>
            <a:r>
              <a:rPr lang="en-US" altLang="en-US" dirty="0" err="1"/>
              <a:t>energie</a:t>
            </a:r>
            <a:r>
              <a:rPr lang="en-US" altLang="en-US" dirty="0"/>
              <a:t> FT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B716757-9697-ED27-3F9E-05B4E80B9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25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92" y="2832348"/>
            <a:ext cx="3242446" cy="7844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</a:t>
            </a:r>
            <a:r>
              <a:rPr lang="en-US" dirty="0" err="1"/>
              <a:t>Diracova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pulsu</a:t>
            </a:r>
            <a:r>
              <a:rPr lang="en-US" dirty="0"/>
              <a:t> </a:t>
            </a:r>
            <a:r>
              <a:rPr lang="el-GR" i="1" dirty="0"/>
              <a:t>δ</a:t>
            </a:r>
            <a:r>
              <a:rPr lang="en-US" i="1" dirty="0"/>
              <a:t>(t)</a:t>
            </a:r>
            <a:r>
              <a:rPr 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5164683"/>
          </a:xfrm>
        </p:spPr>
        <p:txBody>
          <a:bodyPr>
            <a:normAutofit/>
          </a:bodyPr>
          <a:lstStyle/>
          <a:p>
            <a:r>
              <a:rPr lang="en-US" dirty="0" err="1"/>
              <a:t>Nezapomeňte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definovali</a:t>
            </a:r>
            <a:r>
              <a:rPr lang="en-US" dirty="0"/>
              <a:t> </a:t>
            </a:r>
            <a:r>
              <a:rPr lang="en-US" dirty="0" err="1"/>
              <a:t>vzorkovací</a:t>
            </a:r>
            <a:r>
              <a:rPr lang="en-US" dirty="0"/>
              <a:t> </a:t>
            </a:r>
            <a:r>
              <a:rPr lang="en-US" dirty="0" err="1"/>
              <a:t>vlastnost</a:t>
            </a:r>
            <a:r>
              <a:rPr lang="en-US" dirty="0"/>
              <a:t> </a:t>
            </a:r>
            <a:r>
              <a:rPr lang="en-US" dirty="0" err="1"/>
              <a:t>Diracova</a:t>
            </a:r>
            <a:r>
              <a:rPr lang="en-US" dirty="0"/>
              <a:t> </a:t>
            </a:r>
            <a:r>
              <a:rPr lang="en-US" dirty="0" err="1"/>
              <a:t>pulzu</a:t>
            </a:r>
            <a:r>
              <a:rPr lang="en-US" dirty="0"/>
              <a:t>:</a:t>
            </a:r>
          </a:p>
          <a:p>
            <a:endParaRPr lang="en-US" sz="4800" dirty="0"/>
          </a:p>
          <a:p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stojí</a:t>
            </a:r>
            <a:r>
              <a:rPr lang="en-US" dirty="0"/>
              <a:t> v </a:t>
            </a:r>
            <a:r>
              <a:rPr lang="en-US" dirty="0" err="1"/>
              <a:t>definici</a:t>
            </a:r>
            <a:r>
              <a:rPr lang="en-US" dirty="0"/>
              <a:t> FT, </a:t>
            </a:r>
            <a:r>
              <a:rPr lang="en-US" dirty="0" err="1"/>
              <a:t>vzorkuje</a:t>
            </a:r>
            <a:br>
              <a:rPr lang="cs-CZ" dirty="0"/>
            </a:b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exponenciálu</a:t>
            </a:r>
            <a:r>
              <a:rPr lang="en-US" dirty="0"/>
              <a:t> v</a:t>
            </a:r>
            <a:r>
              <a:rPr lang="cs-CZ" dirty="0"/>
              <a:t> </a:t>
            </a:r>
            <a:r>
              <a:rPr lang="en-US" i="1" dirty="0"/>
              <a:t>t = 0</a:t>
            </a:r>
            <a:r>
              <a:rPr lang="en-US" dirty="0"/>
              <a:t>. </a:t>
            </a:r>
            <a:endParaRPr lang="cs-CZ" dirty="0"/>
          </a:p>
          <a:p>
            <a:endParaRPr lang="en-US" sz="500" dirty="0"/>
          </a:p>
          <a:p>
            <a:r>
              <a:rPr lang="pl-PL" dirty="0"/>
              <a:t>Integrál je tak redukován na:</a:t>
            </a:r>
            <a:r>
              <a:rPr lang="en-US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4" y="2060848"/>
            <a:ext cx="3129432" cy="7494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14" y="4409728"/>
            <a:ext cx="11882886" cy="24482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343" y="3789040"/>
            <a:ext cx="2963603" cy="7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84430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výsledkem</a:t>
            </a:r>
            <a:r>
              <a:rPr lang="en-US" dirty="0"/>
              <a:t> je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/>
              <a:t>) = 1. </a:t>
            </a:r>
            <a:r>
              <a:rPr lang="pl-PL" dirty="0"/>
              <a:t>To je konstantní pro všechny frekvence</a:t>
            </a:r>
            <a:endParaRPr lang="en-US" dirty="0"/>
          </a:p>
          <a:p>
            <a:pPr lvl="1"/>
            <a:r>
              <a:rPr lang="cs-CZ" dirty="0"/>
              <a:t>Amplituda je</a:t>
            </a:r>
            <a:r>
              <a:rPr lang="en-US" dirty="0"/>
              <a:t> 1</a:t>
            </a:r>
          </a:p>
          <a:p>
            <a:pPr lvl="1"/>
            <a:r>
              <a:rPr lang="cs-CZ" dirty="0"/>
              <a:t>Fáze je 0</a:t>
            </a:r>
            <a:r>
              <a:rPr lang="en-US" dirty="0"/>
              <a:t> </a:t>
            </a:r>
          </a:p>
          <a:p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intuic</a:t>
            </a:r>
            <a:r>
              <a:rPr lang="cs-CZ" dirty="0"/>
              <a:t>i</a:t>
            </a:r>
            <a:r>
              <a:rPr lang="en-US" dirty="0"/>
              <a:t>: </a:t>
            </a:r>
            <a:r>
              <a:rPr lang="en-US" dirty="0" err="1"/>
              <a:t>Diracův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široké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65" y="2508904"/>
            <a:ext cx="5944270" cy="430447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106B17-BDC0-49C5-B906-A130F94C4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48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</a:t>
            </a:r>
            <a:r>
              <a:rPr lang="en-US" dirty="0" err="1"/>
              <a:t>posunutého</a:t>
            </a:r>
            <a:r>
              <a:rPr lang="en-US" dirty="0"/>
              <a:t> </a:t>
            </a:r>
            <a:r>
              <a:rPr lang="en-US" dirty="0" err="1"/>
              <a:t>Diracova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</a:t>
            </a:r>
            <a:r>
              <a:rPr lang="cs-CZ" dirty="0"/>
              <a:t>s</a:t>
            </a:r>
            <a:r>
              <a:rPr lang="en-US" dirty="0"/>
              <a:t>u </a:t>
            </a:r>
            <a:r>
              <a:rPr lang="el-GR" b="1" i="1" dirty="0"/>
              <a:t>δ</a:t>
            </a:r>
            <a:r>
              <a:rPr lang="en-US" b="1" i="1" dirty="0"/>
              <a:t>(t –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  <a:r>
              <a:rPr lang="en-US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využijeme vlastnosti vzorkování</a:t>
            </a:r>
            <a:r>
              <a:rPr lang="en-US" dirty="0"/>
              <a:t>:</a:t>
            </a:r>
          </a:p>
          <a:p>
            <a:endParaRPr lang="cs-CZ" sz="1200" dirty="0"/>
          </a:p>
          <a:p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l-GR" i="1" dirty="0"/>
              <a:t>τ</a:t>
            </a:r>
            <a:r>
              <a:rPr lang="en-US" i="1" dirty="0"/>
              <a:t>: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dirty="0"/>
              <a:t>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33" y="1484785"/>
            <a:ext cx="3569996" cy="7816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564904"/>
            <a:ext cx="3998029" cy="7816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871356"/>
            <a:ext cx="11576017" cy="236595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2500B3-ED04-D65C-7C79-BEACD25D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0E3B3-6F26-55D5-A5F8-45C05DCF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F9648A5-979A-CA61-FA11-302834C42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989CDE-CA01-A9C7-7A84-09F2BE7F88AB}"/>
              </a:ext>
            </a:extLst>
          </p:cNvPr>
          <p:cNvSpPr txBox="1"/>
          <p:nvPr/>
        </p:nvSpPr>
        <p:spPr>
          <a:xfrm>
            <a:off x="983432" y="260648"/>
            <a:ext cx="66247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b="1" u="sng" dirty="0">
                <a:latin typeface="+mn-lt"/>
              </a:rPr>
              <a:t>Časové modifikace signálu:</a:t>
            </a:r>
          </a:p>
          <a:p>
            <a:pPr>
              <a:spcAft>
                <a:spcPts val="600"/>
              </a:spcAft>
            </a:pPr>
            <a:r>
              <a:rPr lang="de-DE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x(t)</a:t>
            </a:r>
            <a:endParaRPr lang="de-DE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de-DE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de-DE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de-DE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de-DE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de-DE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de-DE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de-DE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de-DE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de-DE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de-DE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(</a:t>
            </a: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de-DE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de-DE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de-DE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de-DE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de-DE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endParaRPr lang="cs-CZ" sz="1600" b="0" dirty="0">
              <a:solidFill>
                <a:srgbClr val="098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--------------------------------------------</a:t>
            </a:r>
            <a:endParaRPr lang="de-DE" sz="16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y(t) = x(-t)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--------------------------------------------</a:t>
            </a:r>
          </a:p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y(t) = x(t-1)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6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6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6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(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6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6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6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endParaRPr lang="cs-CZ" sz="16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1AF4A1-1B65-CBB4-FAA3-E797E50E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371272"/>
            <a:ext cx="3379592" cy="21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B853911-4F76-F835-9C52-9992A1F0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483802"/>
            <a:ext cx="3379592" cy="216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E37D18-0B10-D917-0766-78A3A5A3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676914"/>
            <a:ext cx="337959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155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84430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výsledkem</a:t>
            </a:r>
            <a:r>
              <a:rPr lang="en-US" dirty="0"/>
              <a:t> je 			Pro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výraz</a:t>
            </a:r>
            <a:r>
              <a:rPr lang="en-US" dirty="0"/>
              <a:t>: </a:t>
            </a:r>
          </a:p>
          <a:p>
            <a:pPr lvl="1"/>
            <a:r>
              <a:rPr lang="cs-CZ" dirty="0"/>
              <a:t>Amplituda je</a:t>
            </a:r>
            <a:r>
              <a:rPr lang="en-US" dirty="0"/>
              <a:t> 1</a:t>
            </a:r>
          </a:p>
          <a:p>
            <a:pPr lvl="1"/>
            <a:r>
              <a:rPr lang="fr-FR" dirty="0"/>
              <a:t>Fáze je lineární se sklonem</a:t>
            </a:r>
            <a:r>
              <a:rPr lang="en-US" dirty="0"/>
              <a:t> –</a:t>
            </a:r>
            <a:r>
              <a:rPr lang="el-GR" i="1" dirty="0"/>
              <a:t>τ</a:t>
            </a:r>
            <a:r>
              <a:rPr lang="en-US" i="1" dirty="0"/>
              <a:t>: </a:t>
            </a:r>
            <a:r>
              <a:rPr lang="en-US" dirty="0"/>
              <a:t> </a:t>
            </a:r>
          </a:p>
          <a:p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intuic</a:t>
            </a:r>
            <a:r>
              <a:rPr lang="cs-CZ" dirty="0"/>
              <a:t>í</a:t>
            </a:r>
            <a:r>
              <a:rPr lang="en-US" dirty="0"/>
              <a:t>: </a:t>
            </a:r>
            <a:r>
              <a:rPr lang="en-US" dirty="0" err="1"/>
              <a:t>posunutý</a:t>
            </a:r>
            <a:r>
              <a:rPr lang="en-US" dirty="0"/>
              <a:t> </a:t>
            </a:r>
            <a:r>
              <a:rPr lang="en-US" dirty="0" err="1"/>
              <a:t>Diracův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 je stále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široké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61628"/>
            <a:ext cx="2023286" cy="4030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187307"/>
            <a:ext cx="2528383" cy="4030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2564904"/>
            <a:ext cx="5904656" cy="427644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36FBD0-2BCD-C050-6979-7B8336F8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34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315415"/>
            <a:ext cx="10515600" cy="2006104"/>
          </a:xfrm>
        </p:spPr>
        <p:txBody>
          <a:bodyPr/>
          <a:lstStyle/>
          <a:p>
            <a:r>
              <a:rPr lang="cs-CZ" dirty="0"/>
              <a:t>FT konstantního signálu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768"/>
                <a:ext cx="10515600" cy="4836195"/>
              </a:xfrm>
            </p:spPr>
            <p:txBody>
              <a:bodyPr/>
              <a:lstStyle/>
              <a:p>
                <a:r>
                  <a:rPr lang="en-US" dirty="0"/>
                  <a:t>Signál se </a:t>
                </a:r>
                <a:r>
                  <a:rPr lang="en-US" dirty="0" err="1"/>
                  <a:t>rovná</a:t>
                </a:r>
                <a:r>
                  <a:rPr lang="en-US" dirty="0"/>
                  <a:t> </a:t>
                </a:r>
                <a:r>
                  <a:rPr lang="en-US" dirty="0" err="1"/>
                  <a:t>konstantě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b="1" i="1" dirty="0"/>
                  <a:t>x(t) = A</a:t>
                </a:r>
                <a:endParaRPr lang="en-US" dirty="0"/>
              </a:p>
              <a:p>
                <a:r>
                  <a:rPr lang="cs-CZ" dirty="0"/>
                  <a:t>Bez derivování</a:t>
                </a:r>
                <a:r>
                  <a:rPr lang="en-US" dirty="0"/>
                  <a:t>, </a:t>
                </a:r>
                <a:r>
                  <a:rPr lang="cs-CZ" dirty="0"/>
                  <a:t>nastavujeme </a:t>
                </a:r>
                <a:r>
                  <a:rPr lang="en-US" b="1" i="1" dirty="0"/>
                  <a:t>X(j</a:t>
                </a:r>
                <a:r>
                  <a:rPr lang="el-GR" b="1" i="1" dirty="0"/>
                  <a:t>ω</a:t>
                </a:r>
                <a:r>
                  <a:rPr lang="en-US" b="1" i="1" dirty="0"/>
                  <a:t>) = 2</a:t>
                </a:r>
                <a:r>
                  <a:rPr lang="el-GR" b="1" i="1" dirty="0"/>
                  <a:t>π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 ⋅</m:t>
                    </m:r>
                  </m:oMath>
                </a14:m>
                <a:r>
                  <a:rPr lang="cs-CZ" b="1" i="1" dirty="0"/>
                  <a:t> </a:t>
                </a:r>
                <a:r>
                  <a:rPr lang="en-US" b="1" i="1" dirty="0"/>
                  <a:t>A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 ⋅</m:t>
                    </m:r>
                  </m:oMath>
                </a14:m>
                <a:r>
                  <a:rPr lang="cs-CZ" b="1" i="1" dirty="0"/>
                  <a:t> </a:t>
                </a:r>
                <a:r>
                  <a:rPr lang="el-GR" b="1" i="1" dirty="0"/>
                  <a:t>δ</a:t>
                </a:r>
                <a:r>
                  <a:rPr lang="en-US" b="1" i="1" dirty="0"/>
                  <a:t>(</a:t>
                </a:r>
                <a:r>
                  <a:rPr lang="el-GR" b="1" i="1" dirty="0"/>
                  <a:t>ω</a:t>
                </a:r>
                <a:r>
                  <a:rPr lang="en-US" b="1" i="1" dirty="0"/>
                  <a:t>)</a:t>
                </a:r>
                <a:r>
                  <a:rPr lang="en-US" i="1" dirty="0"/>
                  <a:t> </a:t>
                </a:r>
                <a:r>
                  <a:rPr lang="cs-CZ" dirty="0"/>
                  <a:t>a kontrolujeme, že je to správně</a:t>
                </a:r>
                <a:r>
                  <a:rPr lang="en-US" dirty="0"/>
                  <a:t>.</a:t>
                </a:r>
              </a:p>
              <a:p>
                <a:endParaRPr lang="en-US" sz="5400" dirty="0"/>
              </a:p>
              <a:p>
                <a:r>
                  <a:rPr lang="en-US" dirty="0" err="1"/>
                  <a:t>Diracův</a:t>
                </a:r>
                <a:r>
                  <a:rPr lang="en-US" dirty="0"/>
                  <a:t> </a:t>
                </a:r>
                <a:r>
                  <a:rPr lang="cs-CZ" dirty="0" err="1"/>
                  <a:t>im</a:t>
                </a:r>
                <a:r>
                  <a:rPr lang="en-US" dirty="0" err="1"/>
                  <a:t>puls</a:t>
                </a:r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vzorkovací</a:t>
                </a:r>
                <a:br>
                  <a:rPr lang="cs-CZ" dirty="0"/>
                </a:br>
                <a:r>
                  <a:rPr lang="en-US" dirty="0" err="1"/>
                  <a:t>vlastnosti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br>
                  <a:rPr lang="cs-CZ" dirty="0"/>
                </a:br>
                <a:r>
                  <a:rPr lang="en-US" dirty="0" err="1"/>
                  <a:t>výsledek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cs-CZ" dirty="0"/>
                  <a:t>:</a:t>
                </a:r>
                <a:endParaRPr lang="en-US" dirty="0"/>
              </a:p>
              <a:p>
                <a:r>
                  <a:rPr lang="en-US" dirty="0"/>
                  <a:t>Proto, </a:t>
                </a:r>
                <a:br>
                  <a:rPr lang="en-US" dirty="0"/>
                </a:br>
                <a:r>
                  <a:rPr lang="en-US" b="1" i="1" dirty="0"/>
                  <a:t>x(t) = A</a:t>
                </a:r>
                <a:r>
                  <a:rPr lang="en-US" i="1" dirty="0"/>
                  <a:t>. </a:t>
                </a:r>
              </a:p>
              <a:p>
                <a:r>
                  <a:rPr lang="en-US" dirty="0" err="1"/>
                  <a:t>Intuice</a:t>
                </a:r>
                <a:r>
                  <a:rPr lang="en-US" dirty="0"/>
                  <a:t>: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pomalý</a:t>
                </a:r>
                <a:r>
                  <a:rPr lang="en-US" dirty="0"/>
                  <a:t> signal</a:t>
                </a:r>
                <a:br>
                  <a:rPr lang="cs-CZ" dirty="0"/>
                </a:br>
                <a:r>
                  <a:rPr lang="en-US" dirty="0"/>
                  <a:t>by </a:t>
                </a:r>
                <a:r>
                  <a:rPr lang="en-US" dirty="0" err="1"/>
                  <a:t>měl</a:t>
                </a:r>
                <a:r>
                  <a:rPr lang="en-US" dirty="0"/>
                  <a:t> </a:t>
                </a:r>
                <a:r>
                  <a:rPr lang="en-US" dirty="0" err="1"/>
                  <a:t>mít</a:t>
                </a:r>
                <a:r>
                  <a:rPr lang="en-US" dirty="0"/>
                  <a:t>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úzké</a:t>
                </a:r>
                <a:r>
                  <a:rPr lang="en-US" dirty="0"/>
                  <a:t> </a:t>
                </a:r>
                <a:r>
                  <a:rPr lang="en-US" dirty="0" err="1"/>
                  <a:t>spektrum</a:t>
                </a:r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768"/>
                <a:ext cx="10515600" cy="4836195"/>
              </a:xfrm>
              <a:blipFill>
                <a:blip r:embed="rId2"/>
                <a:stretch>
                  <a:fillRect l="-1043" t="-2144" b="-133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3631575"/>
            <a:ext cx="4402279" cy="3226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6" y="2708920"/>
            <a:ext cx="10090652" cy="7838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712" y="4699453"/>
            <a:ext cx="3541269" cy="8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0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</a:t>
            </a:r>
            <a:endParaRPr lang="en-US" dirty="0"/>
          </a:p>
          <a:p>
            <a:r>
              <a:rPr lang="cs-CZ" dirty="0"/>
              <a:t>Definujeme</a:t>
            </a:r>
            <a:r>
              <a:rPr lang="en-US" dirty="0"/>
              <a:t>			</a:t>
            </a:r>
            <a:r>
              <a:rPr lang="cs-CZ" dirty="0"/>
              <a:t>         a opět zkontrolujeme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Intuice</a:t>
            </a:r>
            <a:r>
              <a:rPr lang="en-US" dirty="0"/>
              <a:t>: </a:t>
            </a:r>
            <a:r>
              <a:rPr lang="en-US" dirty="0" err="1"/>
              <a:t>signál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pouze</a:t>
            </a:r>
            <a:br>
              <a:rPr lang="cs-CZ" dirty="0"/>
            </a:b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,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mít</a:t>
            </a:r>
            <a:br>
              <a:rPr lang="cs-CZ" dirty="0"/>
            </a:br>
            <a:r>
              <a:rPr lang="en-US" dirty="0" err="1"/>
              <a:t>velmi</a:t>
            </a:r>
            <a:r>
              <a:rPr lang="cs-CZ" dirty="0"/>
              <a:t> </a:t>
            </a:r>
            <a:r>
              <a:rPr lang="en-US" dirty="0" err="1"/>
              <a:t>úzké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pouze</a:t>
            </a:r>
            <a:br>
              <a:rPr lang="cs-CZ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798400"/>
            <a:ext cx="1961739" cy="478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851" y="2334038"/>
            <a:ext cx="3092349" cy="4784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552" y="2996953"/>
            <a:ext cx="5365128" cy="38610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rcRect r="1456"/>
          <a:stretch/>
        </p:blipFill>
        <p:spPr>
          <a:xfrm>
            <a:off x="-24680" y="2941684"/>
            <a:ext cx="7128792" cy="7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792" y="365125"/>
            <a:ext cx="10802416" cy="1325563"/>
          </a:xfrm>
        </p:spPr>
        <p:txBody>
          <a:bodyPr/>
          <a:lstStyle/>
          <a:p>
            <a:pPr algn="ctr"/>
            <a:r>
              <a:rPr lang="en-US" dirty="0"/>
              <a:t>FT </a:t>
            </a:r>
            <a:r>
              <a:rPr lang="en-US" dirty="0" err="1"/>
              <a:t>periodického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rozloženého</a:t>
            </a:r>
            <a:r>
              <a:rPr lang="en-US" dirty="0"/>
              <a:t> </a:t>
            </a:r>
            <a:r>
              <a:rPr lang="cs-CZ" dirty="0"/>
              <a:t>pomocí </a:t>
            </a:r>
            <a:r>
              <a:rPr lang="en-US" dirty="0"/>
              <a:t>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Periodický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se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periodou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a </a:t>
            </a:r>
            <a:r>
              <a:rPr lang="en-US" dirty="0" err="1"/>
              <a:t>úhlov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dirty="0" err="1"/>
              <a:t>frekvenc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l-GR" i="1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rozložit</a:t>
            </a:r>
            <a:r>
              <a:rPr lang="en-US" dirty="0"/>
              <a:t> </a:t>
            </a:r>
            <a:r>
              <a:rPr lang="cs-CZ" dirty="0"/>
              <a:t>pomocí </a:t>
            </a:r>
            <a:r>
              <a:rPr lang="en-US" dirty="0" err="1"/>
              <a:t>Fourierov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řad</a:t>
            </a:r>
            <a:r>
              <a:rPr lang="cs-CZ" dirty="0"/>
              <a:t>y</a:t>
            </a:r>
            <a:r>
              <a:rPr lang="en-US" dirty="0"/>
              <a:t>: </a:t>
            </a:r>
          </a:p>
          <a:p>
            <a:r>
              <a:rPr lang="en-US" dirty="0"/>
              <a:t>… a </a:t>
            </a:r>
            <a:r>
              <a:rPr lang="en-US" dirty="0" err="1"/>
              <a:t>dozvěděli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se,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cs-CZ" dirty="0"/>
              <a:t> </a:t>
            </a:r>
            <a:r>
              <a:rPr lang="en-US" dirty="0" err="1"/>
              <a:t>komplexní</a:t>
            </a:r>
            <a:br>
              <a:rPr lang="cs-CZ" dirty="0"/>
            </a:b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cs-CZ" dirty="0"/>
              <a:t>:</a:t>
            </a:r>
            <a:r>
              <a:rPr lang="en-US" dirty="0"/>
              <a:t> </a:t>
            </a:r>
          </a:p>
          <a:p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Fourierovy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, FT je </a:t>
            </a:r>
            <a:r>
              <a:rPr lang="en-US" dirty="0" err="1"/>
              <a:t>lineární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výsledná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tvořena</a:t>
            </a:r>
            <a:r>
              <a:rPr lang="en-US" dirty="0"/>
              <a:t> </a:t>
            </a:r>
            <a:r>
              <a:rPr lang="en-US" dirty="0" err="1"/>
              <a:t>sérií</a:t>
            </a:r>
            <a:r>
              <a:rPr lang="en-US" dirty="0"/>
              <a:t> </a:t>
            </a:r>
            <a:r>
              <a:rPr lang="en-US" dirty="0" err="1"/>
              <a:t>posunutých</a:t>
            </a:r>
            <a:r>
              <a:rPr lang="en-US" dirty="0"/>
              <a:t> </a:t>
            </a:r>
            <a:r>
              <a:rPr lang="en-US" dirty="0" err="1"/>
              <a:t>Diracových</a:t>
            </a:r>
            <a:r>
              <a:rPr lang="en-US" dirty="0"/>
              <a:t> </a:t>
            </a:r>
            <a:r>
              <a:rPr lang="en-US" dirty="0" err="1"/>
              <a:t>pulzů</a:t>
            </a:r>
            <a:r>
              <a:rPr lang="en-US" dirty="0"/>
              <a:t>, z </a:t>
            </a:r>
            <a:r>
              <a:rPr lang="en-US" dirty="0" err="1"/>
              <a:t>nichž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je </a:t>
            </a:r>
            <a:r>
              <a:rPr lang="en-US" dirty="0" err="1"/>
              <a:t>vynásoben</a:t>
            </a:r>
            <a:r>
              <a:rPr lang="en-US" dirty="0"/>
              <a:t> 2</a:t>
            </a:r>
            <a:r>
              <a:rPr lang="el-GR" dirty="0"/>
              <a:t>π </a:t>
            </a:r>
            <a:r>
              <a:rPr lang="en-US" dirty="0"/>
              <a:t>a </a:t>
            </a:r>
            <a:r>
              <a:rPr lang="en-US" dirty="0" err="1"/>
              <a:t>příslušným</a:t>
            </a:r>
            <a:r>
              <a:rPr lang="en-US" dirty="0"/>
              <a:t> </a:t>
            </a:r>
            <a:r>
              <a:rPr lang="en-US" dirty="0" err="1"/>
              <a:t>koeficientem</a:t>
            </a:r>
            <a:r>
              <a:rPr lang="en-US" dirty="0"/>
              <a:t> FS:</a:t>
            </a:r>
          </a:p>
          <a:p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trik</a:t>
            </a:r>
            <a:r>
              <a:rPr lang="en-US" dirty="0"/>
              <a:t> </a:t>
            </a:r>
            <a:r>
              <a:rPr lang="en-US" dirty="0" err="1"/>
              <a:t>použijeme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odvozování</a:t>
            </a:r>
            <a:br>
              <a:rPr lang="cs-CZ" dirty="0"/>
            </a:b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vzorkovaného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. 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2276872"/>
            <a:ext cx="2710897" cy="906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3183132"/>
            <a:ext cx="3178074" cy="4917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4869160"/>
            <a:ext cx="4102886" cy="90626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7D022E-E8FD-5831-D33D-59A1DFEFD808}"/>
              </a:ext>
            </a:extLst>
          </p:cNvPr>
          <p:cNvCxnSpPr>
            <a:endCxn id="5" idx="1"/>
          </p:cNvCxnSpPr>
          <p:nvPr/>
        </p:nvCxnSpPr>
        <p:spPr>
          <a:xfrm>
            <a:off x="5879976" y="2420888"/>
            <a:ext cx="1368152" cy="309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FFE7B4B-30FA-4A94-9201-1DBF1DE5EBA2}"/>
              </a:ext>
            </a:extLst>
          </p:cNvPr>
          <p:cNvCxnSpPr>
            <a:cxnSpLocks/>
          </p:cNvCxnSpPr>
          <p:nvPr/>
        </p:nvCxnSpPr>
        <p:spPr>
          <a:xfrm>
            <a:off x="10920536" y="4647135"/>
            <a:ext cx="433264" cy="366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13A73-04BA-2187-633D-76E17A95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00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91967"/>
            <a:ext cx="11233248" cy="562548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CAFC1E-4426-A116-D725-F1C512812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53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FT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Podobná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výše</a:t>
            </a:r>
            <a:r>
              <a:rPr lang="en-US" dirty="0"/>
              <a:t>, ale </a:t>
            </a:r>
            <a:r>
              <a:rPr lang="en-US" dirty="0" err="1"/>
              <a:t>tentokrát</a:t>
            </a:r>
            <a:r>
              <a:rPr lang="en-US" dirty="0"/>
              <a:t> </a:t>
            </a:r>
            <a:r>
              <a:rPr lang="en-US" dirty="0" err="1"/>
              <a:t>puls</a:t>
            </a:r>
            <a:br>
              <a:rPr lang="en-US" dirty="0"/>
            </a:b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periodický</a:t>
            </a:r>
            <a:r>
              <a:rPr lang="en-US" dirty="0"/>
              <a:t>. </a:t>
            </a:r>
          </a:p>
          <a:p>
            <a:r>
              <a:rPr lang="cs-CZ" dirty="0"/>
              <a:t>výška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cs-CZ" dirty="0"/>
              <a:t>a šířka impulsu </a:t>
            </a:r>
            <a:r>
              <a:rPr lang="el-GR" dirty="0"/>
              <a:t>ϑ</a:t>
            </a:r>
            <a:r>
              <a:rPr lang="en-US" dirty="0"/>
              <a:t>. </a:t>
            </a:r>
          </a:p>
          <a:p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muset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cs-CZ" dirty="0" err="1"/>
              <a:t>nějkou</a:t>
            </a:r>
            <a:br>
              <a:rPr lang="cs-CZ" dirty="0"/>
            </a:br>
            <a:r>
              <a:rPr lang="cs-CZ" dirty="0"/>
              <a:t>tu</a:t>
            </a:r>
            <a:r>
              <a:rPr lang="en-US" dirty="0"/>
              <a:t> </a:t>
            </a:r>
            <a:r>
              <a:rPr lang="en-US" dirty="0" err="1"/>
              <a:t>integraci</a:t>
            </a:r>
            <a:r>
              <a:rPr lang="en-US" dirty="0"/>
              <a:t> ... ale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b="1" dirty="0" err="1"/>
              <a:t>intuice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ostré</a:t>
            </a:r>
            <a:r>
              <a:rPr lang="en-US" dirty="0"/>
              <a:t> </a:t>
            </a:r>
            <a:r>
              <a:rPr lang="en-US" dirty="0" err="1"/>
              <a:t>hrany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spoustu</a:t>
            </a:r>
            <a:r>
              <a:rPr lang="en-US" dirty="0"/>
              <a:t> </a:t>
            </a:r>
            <a:r>
              <a:rPr lang="en-US" dirty="0" err="1"/>
              <a:t>vysokých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. 
</a:t>
            </a:r>
            <a:r>
              <a:rPr lang="en-US" dirty="0" err="1"/>
              <a:t>Úzký</a:t>
            </a:r>
            <a:r>
              <a:rPr lang="en-US" dirty="0"/>
              <a:t> (</a:t>
            </a:r>
            <a:r>
              <a:rPr lang="en-US" dirty="0" err="1"/>
              <a:t>rychlý</a:t>
            </a:r>
            <a:r>
              <a:rPr lang="en-US" dirty="0"/>
              <a:t>) </a:t>
            </a:r>
            <a:r>
              <a:rPr lang="en-US" dirty="0" err="1"/>
              <a:t>puls</a:t>
            </a:r>
            <a:r>
              <a:rPr lang="en-US" dirty="0"/>
              <a:t> </a:t>
            </a:r>
            <a:r>
              <a:rPr lang="en-US" dirty="0" err="1"/>
              <a:t>povede</a:t>
            </a:r>
            <a:r>
              <a:rPr lang="en-US" dirty="0"/>
              <a:t> k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širšímu</a:t>
            </a:r>
            <a:r>
              <a:rPr lang="en-US" dirty="0"/>
              <a:t> </a:t>
            </a:r>
            <a:r>
              <a:rPr lang="en-US" dirty="0" err="1"/>
              <a:t>spektru</a:t>
            </a:r>
            <a:r>
              <a:rPr lang="en-US" dirty="0"/>
              <a:t> 
</a:t>
            </a:r>
            <a:r>
              <a:rPr lang="en-US" dirty="0" err="1"/>
              <a:t>Široký</a:t>
            </a:r>
            <a:r>
              <a:rPr lang="en-US" dirty="0"/>
              <a:t> (</a:t>
            </a:r>
            <a:r>
              <a:rPr lang="en-US" dirty="0" err="1"/>
              <a:t>pomalý</a:t>
            </a:r>
            <a:r>
              <a:rPr lang="en-US" dirty="0"/>
              <a:t>) </a:t>
            </a:r>
            <a:r>
              <a:rPr lang="en-US" dirty="0" err="1"/>
              <a:t>puls</a:t>
            </a:r>
            <a:r>
              <a:rPr lang="en-US" dirty="0"/>
              <a:t> </a:t>
            </a:r>
            <a:r>
              <a:rPr lang="en-US" dirty="0" err="1"/>
              <a:t>povede</a:t>
            </a:r>
            <a:r>
              <a:rPr lang="en-US" dirty="0"/>
              <a:t> k </a:t>
            </a:r>
            <a:r>
              <a:rPr lang="en-US" dirty="0" err="1"/>
              <a:t>užšímu</a:t>
            </a:r>
            <a:r>
              <a:rPr lang="en-US" dirty="0"/>
              <a:t> </a:t>
            </a:r>
            <a:r>
              <a:rPr lang="en-US" dirty="0" err="1"/>
              <a:t>spektru</a:t>
            </a:r>
            <a:r>
              <a:rPr lang="en-US" dirty="0"/>
              <a:t> </a:t>
            </a:r>
            <a:endParaRPr lang="cs-CZ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 FT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08" y="365126"/>
            <a:ext cx="3593432" cy="28217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5415128"/>
            <a:ext cx="6641507" cy="107774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365F33-E1A2-EE25-2BEB-C63F4C5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75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152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obdélníkového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5423"/>
            <a:ext cx="10515600" cy="4351338"/>
          </a:xfrm>
        </p:spPr>
        <p:txBody>
          <a:bodyPr/>
          <a:lstStyle/>
          <a:p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Šebestov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cs-CZ" dirty="0"/>
              <a:t>pomůcky</a:t>
            </a:r>
            <a:r>
              <a:rPr lang="en-US" dirty="0"/>
              <a:t>				   with</a:t>
            </a:r>
          </a:p>
          <a:p>
            <a:endParaRPr lang="cs-CZ" sz="1400" dirty="0"/>
          </a:p>
          <a:p>
            <a:r>
              <a:rPr lang="cs-CZ" dirty="0" err="1"/>
              <a:t>Zíkáme</a:t>
            </a:r>
            <a:r>
              <a:rPr lang="cs-CZ" dirty="0"/>
              <a:t>:</a:t>
            </a:r>
            <a:endParaRPr lang="en-US" dirty="0"/>
          </a:p>
          <a:p>
            <a:endParaRPr lang="en-US" sz="600" dirty="0"/>
          </a:p>
          <a:p>
            <a:r>
              <a:rPr lang="en-US" dirty="0"/>
              <a:t>… </a:t>
            </a:r>
            <a:r>
              <a:rPr lang="en-US" dirty="0" err="1"/>
              <a:t>kardinální</a:t>
            </a:r>
            <a:r>
              <a:rPr lang="en-US" dirty="0"/>
              <a:t> sinus, ale </a:t>
            </a:r>
            <a:r>
              <a:rPr lang="en-US" dirty="0" err="1"/>
              <a:t>tentokrát</a:t>
            </a:r>
            <a:r>
              <a:rPr lang="en-US" dirty="0"/>
              <a:t> </a:t>
            </a:r>
            <a:r>
              <a:rPr lang="cs-CZ" dirty="0"/>
              <a:t>jako ultimátní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nikoli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dirty="0" err="1"/>
              <a:t>pomocná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zajímá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se </a:t>
            </a:r>
            <a:r>
              <a:rPr lang="cs-CZ" dirty="0"/>
              <a:t>kardinální sinus</a:t>
            </a:r>
            <a:r>
              <a:rPr lang="en-US" dirty="0"/>
              <a:t> </a:t>
            </a:r>
            <a:r>
              <a:rPr lang="en-US" dirty="0" err="1"/>
              <a:t>dotkne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osy</a:t>
            </a:r>
            <a:r>
              <a:rPr lang="en-US" dirty="0"/>
              <a:t>,</a:t>
            </a:r>
            <a:br>
              <a:rPr lang="cs-CZ" dirty="0"/>
            </a:br>
            <a:r>
              <a:rPr lang="cs-CZ" dirty="0"/>
              <a:t>nastavujeme</a:t>
            </a:r>
            <a:r>
              <a:rPr lang="en-US" dirty="0"/>
              <a:t>:  	         </a:t>
            </a:r>
            <a:r>
              <a:rPr lang="cs-CZ" dirty="0"/>
              <a:t>   a hledáme</a:t>
            </a:r>
            <a:r>
              <a:rPr lang="en-US" dirty="0"/>
              <a:t>  </a:t>
            </a:r>
            <a:r>
              <a:rPr lang="cs-CZ" dirty="0"/>
              <a:t>   </a:t>
            </a:r>
            <a:r>
              <a:rPr lang="en-US" dirty="0"/>
              <a:t>	</a:t>
            </a:r>
            <a:r>
              <a:rPr lang="cs-CZ" dirty="0"/>
              <a:t>       </a:t>
            </a:r>
            <a:r>
              <a:rPr lang="en-US" dirty="0"/>
              <a:t>–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u FS. </a:t>
            </a:r>
          </a:p>
          <a:p>
            <a:r>
              <a:rPr lang="cs-CZ" dirty="0" err="1"/>
              <a:t>Vyplotění</a:t>
            </a:r>
            <a:r>
              <a:rPr lang="en-US" dirty="0"/>
              <a:t> do </a:t>
            </a:r>
            <a:r>
              <a:rPr lang="en-US" dirty="0" err="1"/>
              <a:t>grafu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cs-CZ" dirty="0"/>
              <a:t>amplitudu</a:t>
            </a:r>
            <a:r>
              <a:rPr lang="en-US" dirty="0"/>
              <a:t> a </a:t>
            </a:r>
            <a:r>
              <a:rPr lang="en-US" dirty="0" err="1"/>
              <a:t>fázi</a:t>
            </a:r>
            <a:r>
              <a:rPr lang="cs-CZ" dirty="0"/>
              <a:t>, následuje</a:t>
            </a:r>
            <a:r>
              <a:rPr lang="en-US" dirty="0"/>
              <a:t> "</a:t>
            </a:r>
            <a:r>
              <a:rPr lang="en-US" dirty="0" err="1"/>
              <a:t>zkrášlení</a:t>
            </a:r>
            <a:r>
              <a:rPr lang="en-US" dirty="0"/>
              <a:t>" </a:t>
            </a:r>
            <a:r>
              <a:rPr lang="en-US" dirty="0" err="1"/>
              <a:t>grafu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+</a:t>
            </a:r>
            <a:r>
              <a:rPr lang="el-GR" dirty="0"/>
              <a:t>π </a:t>
            </a:r>
            <a:r>
              <a:rPr lang="en-US" dirty="0"/>
              <a:t>pro </a:t>
            </a:r>
            <a:r>
              <a:rPr lang="en-US" dirty="0" err="1"/>
              <a:t>kladné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a –</a:t>
            </a:r>
            <a:r>
              <a:rPr lang="el-GR" dirty="0"/>
              <a:t>π </a:t>
            </a:r>
            <a:r>
              <a:rPr lang="en-US" dirty="0"/>
              <a:t>pro </a:t>
            </a:r>
            <a:r>
              <a:rPr lang="en-US" dirty="0" err="1"/>
              <a:t>záporné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ft_rectangle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705423"/>
            <a:ext cx="2902142" cy="4512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484784"/>
            <a:ext cx="3263604" cy="815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2380664"/>
            <a:ext cx="5439333" cy="8159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4701635"/>
            <a:ext cx="1296144" cy="7667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099" y="4797152"/>
            <a:ext cx="1365486" cy="5760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A532A5-0944-0C2C-224E-998F75E68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82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454" y="435272"/>
            <a:ext cx="4212546" cy="19492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4" y="365125"/>
            <a:ext cx="11162456" cy="1325563"/>
          </a:xfrm>
        </p:spPr>
        <p:txBody>
          <a:bodyPr/>
          <a:lstStyle/>
          <a:p>
            <a:r>
              <a:rPr lang="en-US" dirty="0" err="1"/>
              <a:t>Signál</a:t>
            </a:r>
            <a:r>
              <a:rPr lang="en-US" dirty="0"/>
              <a:t> s</a:t>
            </a:r>
            <a:r>
              <a:rPr lang="cs-CZ" dirty="0"/>
              <a:t> obdélníkovou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Zkusme</a:t>
            </a:r>
            <a:r>
              <a:rPr lang="en-US" dirty="0"/>
              <a:t> </a:t>
            </a:r>
            <a:r>
              <a:rPr lang="en-US" dirty="0" err="1"/>
              <a:t>inverzní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...</a:t>
            </a:r>
            <a:br>
              <a:rPr lang="cs-CZ" dirty="0"/>
            </a:br>
            <a:r>
              <a:rPr lang="en-US" dirty="0" err="1"/>
              <a:t>obdélníková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</a:p>
          <a:p>
            <a:r>
              <a:rPr lang="en-US" dirty="0" err="1"/>
              <a:t>Stejný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výše</a:t>
            </a:r>
            <a:r>
              <a:rPr lang="en-US" dirty="0"/>
              <a:t>, ale </a:t>
            </a:r>
            <a:r>
              <a:rPr lang="en-US" dirty="0" err="1"/>
              <a:t>potřebujeme</a:t>
            </a:r>
            <a:br>
              <a:rPr lang="cs-CZ" dirty="0"/>
            </a:br>
            <a:r>
              <a:rPr lang="cs-CZ" dirty="0"/>
              <a:t>provést</a:t>
            </a:r>
            <a:r>
              <a:rPr lang="en-US" dirty="0"/>
              <a:t> </a:t>
            </a:r>
            <a:r>
              <a:rPr lang="en-US" dirty="0" err="1"/>
              <a:t>inverzní</a:t>
            </a:r>
            <a:r>
              <a:rPr lang="en-US" dirty="0"/>
              <a:t> FT: </a:t>
            </a:r>
          </a:p>
          <a:p>
            <a:endParaRPr lang="en-US" dirty="0"/>
          </a:p>
          <a:p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Šebestov</a:t>
            </a:r>
            <a:r>
              <a:rPr lang="cs-CZ" dirty="0"/>
              <a:t>y pomůcky</a:t>
            </a:r>
            <a:r>
              <a:rPr lang="en-US" dirty="0"/>
              <a:t>				   </a:t>
            </a:r>
            <a:r>
              <a:rPr lang="cs-CZ" dirty="0"/>
              <a:t>s                          ,</a:t>
            </a:r>
            <a:endParaRPr lang="en-US" dirty="0"/>
          </a:p>
          <a:p>
            <a:r>
              <a:rPr lang="cs-CZ" dirty="0"/>
              <a:t>Získáme: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Kardinální</a:t>
            </a:r>
            <a:r>
              <a:rPr lang="en-US" dirty="0"/>
              <a:t> sinus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protínat</a:t>
            </a:r>
            <a:r>
              <a:rPr lang="en-US" dirty="0"/>
              <a:t> </a:t>
            </a:r>
            <a:r>
              <a:rPr lang="en-US" dirty="0" err="1"/>
              <a:t>osu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pro: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ift_of_rectangular_spectral_function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212975"/>
            <a:ext cx="7858584" cy="7200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3933056"/>
            <a:ext cx="3132032" cy="783009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738165CE-D8AC-702A-66CD-687D5583CA15}"/>
              </a:ext>
            </a:extLst>
          </p:cNvPr>
          <p:cNvGrpSpPr/>
          <p:nvPr/>
        </p:nvGrpSpPr>
        <p:grpSpPr>
          <a:xfrm>
            <a:off x="8832304" y="4222131"/>
            <a:ext cx="2880320" cy="358997"/>
            <a:chOff x="9264352" y="4181013"/>
            <a:chExt cx="2808312" cy="35002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4352" y="4181013"/>
              <a:ext cx="1872208" cy="35002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42378" y="4189031"/>
              <a:ext cx="830286" cy="284901"/>
            </a:xfrm>
            <a:prstGeom prst="rect">
              <a:avLst/>
            </a:prstGeom>
          </p:spPr>
        </p:pic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600" y="4716065"/>
            <a:ext cx="5585465" cy="783008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3619AA39-9FF3-F562-F3E0-CA79B0331A2D}"/>
              </a:ext>
            </a:extLst>
          </p:cNvPr>
          <p:cNvGrpSpPr/>
          <p:nvPr/>
        </p:nvGrpSpPr>
        <p:grpSpPr>
          <a:xfrm>
            <a:off x="7032104" y="5634010"/>
            <a:ext cx="2796950" cy="510457"/>
            <a:chOff x="7033846" y="5666506"/>
            <a:chExt cx="2338513" cy="42679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3846" y="5767065"/>
              <a:ext cx="1219401" cy="320093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8248" y="5666506"/>
              <a:ext cx="1044111" cy="426790"/>
            </a:xfrm>
            <a:prstGeom prst="rect">
              <a:avLst/>
            </a:prstGeom>
          </p:spPr>
        </p:pic>
      </p:grp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2A57D00E-2D8C-4A9A-D2ED-43FF96FE6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77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20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7E0F7-F812-3870-865F-E2CA31D1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7A4672DB-CCD1-9970-34A6-79721B50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5425352-AB09-FDAA-E710-B403B108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řada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FS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pomocí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neperiodických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transformace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FT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Vlastnosti</a:t>
            </a:r>
            <a:r>
              <a:rPr lang="en-US" altLang="en-US" b="1" dirty="0">
                <a:solidFill>
                  <a:srgbClr val="FF0000"/>
                </a:solidFill>
              </a:rPr>
              <a:t> FT a </a:t>
            </a:r>
            <a:r>
              <a:rPr lang="en-US" altLang="en-US" b="1" dirty="0" err="1">
                <a:solidFill>
                  <a:srgbClr val="FF0000"/>
                </a:solidFill>
              </a:rPr>
              <a:t>energie</a:t>
            </a:r>
            <a:r>
              <a:rPr lang="en-US" altLang="en-US" b="1" dirty="0">
                <a:solidFill>
                  <a:srgbClr val="FF0000"/>
                </a:solidFill>
              </a:rPr>
              <a:t> FT 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FA80AA-2993-D7CC-197A-34CE779A8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78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77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Vlastnosti</a:t>
            </a:r>
            <a:r>
              <a:rPr lang="en-US" dirty="0"/>
              <a:t> FT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Použijeme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</a:t>
            </a:r>
            <a:r>
              <a:rPr lang="cs-CZ" dirty="0"/>
              <a:t>s</a:t>
            </a:r>
            <a:r>
              <a:rPr lang="en-US" dirty="0"/>
              <a:t> s </a:t>
            </a:r>
            <a:r>
              <a:rPr lang="en-US" dirty="0" err="1"/>
              <a:t>parametry</a:t>
            </a:r>
            <a:r>
              <a:rPr lang="en-US" dirty="0"/>
              <a:t>: </a:t>
            </a:r>
            <a:r>
              <a:rPr lang="el-GR" dirty="0"/>
              <a:t>ϑ</a:t>
            </a:r>
            <a:r>
              <a:rPr lang="en-US" dirty="0"/>
              <a:t> </a:t>
            </a:r>
            <a:r>
              <a:rPr lang="en-US" i="1" dirty="0"/>
              <a:t>= 0.5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cs-CZ" dirty="0"/>
              <a:t>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D = 600000</a:t>
            </a:r>
            <a:r>
              <a:rPr lang="en-US" dirty="0"/>
              <a:t> (</a:t>
            </a:r>
            <a:r>
              <a:rPr lang="cs-CZ" dirty="0"/>
              <a:t>abychom získali rozumné hodnoty spektrální funkce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#ft_rectangle_0.5us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062370-1EDC-D8C9-1155-634FC5CD3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79</a:t>
            </a:fld>
            <a:r>
              <a:rPr lang="cs-CZ" dirty="0"/>
              <a:t> / 94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B9E2B2-7D86-53AF-D0DD-CCECA89E3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88" y="3356992"/>
            <a:ext cx="65928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1FE2D-BCC3-3624-06EB-1DC0E156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6E1CB4-D523-3C32-7471-6E3F6528C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E9CF0B-A75A-8C72-12F2-38E399E6B239}"/>
              </a:ext>
            </a:extLst>
          </p:cNvPr>
          <p:cNvSpPr txBox="1"/>
          <p:nvPr/>
        </p:nvSpPr>
        <p:spPr>
          <a:xfrm>
            <a:off x="1055440" y="44624"/>
            <a:ext cx="655272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b="1" u="sng" dirty="0">
                <a:latin typeface="+mn-lt"/>
              </a:rPr>
              <a:t>Časové modifikace signálu:</a:t>
            </a:r>
          </a:p>
          <a:p>
            <a:pPr>
              <a:spcAft>
                <a:spcPts val="600"/>
              </a:spcAft>
            </a:pPr>
            <a:r>
              <a:rPr lang="cs-CZ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</a:t>
            </a:r>
            <a:r>
              <a:rPr lang="cs-CZ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y(t) = </a:t>
            </a:r>
            <a:r>
              <a:rPr lang="cs-CZ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x(t+2)</a:t>
            </a:r>
            <a:endParaRPr lang="cs-CZ" sz="1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5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5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------------------------------------------------</a:t>
            </a:r>
          </a:p>
          <a:p>
            <a:pPr>
              <a:spcAft>
                <a:spcPts val="600"/>
              </a:spcAft>
            </a:pPr>
            <a:r>
              <a:rPr lang="cs-CZ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</a:t>
            </a:r>
            <a:r>
              <a:rPr lang="cs-CZ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y(t) = </a:t>
            </a:r>
            <a:r>
              <a:rPr lang="cs-CZ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x(-t-1)</a:t>
            </a:r>
            <a:endParaRPr lang="cs-CZ" sz="1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5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5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------------------------------------------------</a:t>
            </a:r>
            <a:endParaRPr lang="cs-CZ" sz="500" b="0" dirty="0">
              <a:solidFill>
                <a:srgbClr val="098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</a:t>
            </a:r>
            <a:r>
              <a:rPr lang="cs-CZ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y(t) = </a:t>
            </a:r>
            <a:r>
              <a:rPr lang="cs-CZ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x(-t+2)</a:t>
            </a:r>
            <a:endParaRPr lang="cs-CZ" sz="1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5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5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argwhere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</a:t>
            </a:r>
          </a:p>
          <a:p>
            <a:pPr>
              <a:spcAft>
                <a:spcPts val="600"/>
              </a:spcAft>
            </a:pPr>
            <a:r>
              <a:rPr lang="cs-CZ" sz="15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(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tmod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5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5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5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endParaRPr lang="cs-CZ" sz="1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0A6997-93B7-19B2-8876-011AE8E5A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72" y="188640"/>
            <a:ext cx="3379592" cy="21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F60865-3682-954B-1961-88740BAE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420888"/>
            <a:ext cx="3379592" cy="216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A9E653-45D4-6049-637D-EFA45DB68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653136"/>
            <a:ext cx="337959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68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544F9F-BAAE-90E5-BF12-7D42AF89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0" y="1045750"/>
            <a:ext cx="11161240" cy="577874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AD3A41-44AE-DE5C-8CA1-A0780D276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80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1531C8-6CF6-A98E-D148-7A4088086214}"/>
              </a:ext>
            </a:extLst>
          </p:cNvPr>
          <p:cNvSpPr txBox="1"/>
          <p:nvPr/>
        </p:nvSpPr>
        <p:spPr>
          <a:xfrm>
            <a:off x="1199456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Spektrum obdélníku 0.5us:</a:t>
            </a: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226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Linearita</a:t>
            </a:r>
            <a:r>
              <a:rPr lang="en-US" dirty="0"/>
              <a:t> a </a:t>
            </a:r>
            <a:r>
              <a:rPr lang="en-US" dirty="0" err="1"/>
              <a:t>inverze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 je </a:t>
            </a:r>
            <a:r>
              <a:rPr lang="en-US" dirty="0" err="1"/>
              <a:t>lineární</a:t>
            </a:r>
            <a:r>
              <a:rPr lang="en-US" dirty="0"/>
              <a:t>,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nezávisle</a:t>
            </a:r>
            <a:endParaRPr lang="en-US" dirty="0"/>
          </a:p>
          <a:p>
            <a:r>
              <a:rPr lang="en-US" dirty="0"/>
              <a:t>FT </a:t>
            </a:r>
            <a:r>
              <a:rPr lang="cs-CZ" dirty="0"/>
              <a:t>kombinace…</a:t>
            </a:r>
            <a:r>
              <a:rPr lang="en-US" dirty="0"/>
              <a:t>  </a:t>
            </a:r>
          </a:p>
          <a:p>
            <a:r>
              <a:rPr lang="en-US" dirty="0"/>
              <a:t>je </a:t>
            </a:r>
            <a:r>
              <a:rPr lang="en-US" dirty="0" err="1"/>
              <a:t>přesně</a:t>
            </a:r>
            <a:r>
              <a:rPr lang="en-US" dirty="0"/>
              <a:t> </a:t>
            </a:r>
            <a:r>
              <a:rPr lang="en-US" dirty="0" err="1"/>
              <a:t>stejná</a:t>
            </a:r>
            <a:r>
              <a:rPr lang="en-US" dirty="0"/>
              <a:t> </a:t>
            </a:r>
            <a:r>
              <a:rPr lang="en-US" dirty="0" err="1"/>
              <a:t>kombinace</a:t>
            </a:r>
            <a:r>
              <a:rPr lang="en-US" dirty="0"/>
              <a:t> </a:t>
            </a:r>
            <a:r>
              <a:rPr lang="en-US" dirty="0" err="1"/>
              <a:t>původních</a:t>
            </a:r>
            <a:r>
              <a:rPr lang="en-US" dirty="0"/>
              <a:t> </a:t>
            </a:r>
            <a:r>
              <a:rPr lang="en-US" dirty="0" err="1"/>
              <a:t>spektrálních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:</a:t>
            </a:r>
          </a:p>
          <a:p>
            <a:r>
              <a:rPr lang="cs-CZ" dirty="0"/>
              <a:t>Důkaz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ft_linearity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 </a:t>
            </a:r>
            <a:r>
              <a:rPr lang="en-US" dirty="0" err="1"/>
              <a:t>inverz</a:t>
            </a:r>
            <a:r>
              <a:rPr lang="cs-CZ" dirty="0"/>
              <a:t>ní </a:t>
            </a:r>
            <a:r>
              <a:rPr lang="en-US" dirty="0" err="1"/>
              <a:t>signál</a:t>
            </a:r>
            <a:r>
              <a:rPr lang="en-US" dirty="0"/>
              <a:t>:		</a:t>
            </a:r>
            <a:r>
              <a:rPr lang="cs-CZ" dirty="0"/>
              <a:t>     </a:t>
            </a:r>
            <a:r>
              <a:rPr lang="en-US" dirty="0"/>
              <a:t>, </a:t>
            </a:r>
            <a:r>
              <a:rPr lang="cs-CZ" dirty="0"/>
              <a:t>d</a:t>
            </a:r>
            <a:r>
              <a:rPr lang="en-US" dirty="0" err="1"/>
              <a:t>ostaneme</a:t>
            </a:r>
            <a:r>
              <a:rPr lang="en-US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inverzi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:</a:t>
            </a:r>
          </a:p>
          <a:p>
            <a:pPr lvl="1"/>
            <a:r>
              <a:rPr lang="cs-CZ" dirty="0"/>
              <a:t>Amplituda</a:t>
            </a:r>
            <a:r>
              <a:rPr lang="en-US" dirty="0"/>
              <a:t> se </a:t>
            </a:r>
            <a:r>
              <a:rPr lang="en-US" dirty="0" err="1"/>
              <a:t>nemění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Fáze</a:t>
            </a:r>
            <a:r>
              <a:rPr lang="en-US" dirty="0"/>
              <a:t> se </a:t>
            </a:r>
            <a:r>
              <a:rPr lang="en-US" dirty="0" err="1"/>
              <a:t>změní</a:t>
            </a:r>
            <a:r>
              <a:rPr lang="en-US" dirty="0"/>
              <a:t> z +</a:t>
            </a:r>
            <a:r>
              <a:rPr lang="el-GR" dirty="0"/>
              <a:t>π </a:t>
            </a:r>
            <a:r>
              <a:rPr lang="en-US" dirty="0" err="1"/>
              <a:t>nebo</a:t>
            </a:r>
            <a:r>
              <a:rPr lang="en-US" dirty="0"/>
              <a:t> –</a:t>
            </a:r>
            <a:r>
              <a:rPr lang="el-GR" dirty="0"/>
              <a:t>π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nulu</a:t>
            </a:r>
            <a:r>
              <a:rPr lang="en-US" dirty="0"/>
              <a:t> a </a:t>
            </a:r>
            <a:r>
              <a:rPr lang="en-US" dirty="0" err="1"/>
              <a:t>naopak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ft_negative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609" y="1787377"/>
            <a:ext cx="4510560" cy="5127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2375959"/>
            <a:ext cx="3024336" cy="4049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447" y="2462361"/>
            <a:ext cx="3917969" cy="366789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378E5E71-692B-9A41-F368-8995F2E807E9}"/>
              </a:ext>
            </a:extLst>
          </p:cNvPr>
          <p:cNvGrpSpPr/>
          <p:nvPr/>
        </p:nvGrpSpPr>
        <p:grpSpPr>
          <a:xfrm>
            <a:off x="2135560" y="3250276"/>
            <a:ext cx="10010085" cy="778575"/>
            <a:chOff x="2186341" y="3250276"/>
            <a:chExt cx="8427217" cy="655461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6341" y="3263129"/>
              <a:ext cx="3984169" cy="629756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8840" y="3250276"/>
              <a:ext cx="4414718" cy="655461"/>
            </a:xfrm>
            <a:prstGeom prst="rect">
              <a:avLst/>
            </a:prstGeom>
          </p:spPr>
        </p:pic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760" y="4408252"/>
            <a:ext cx="1906558" cy="38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378" y="4823223"/>
            <a:ext cx="2712749" cy="490702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314223A-6FBF-6470-7EC3-512C27486B56}"/>
              </a:ext>
            </a:extLst>
          </p:cNvPr>
          <p:cNvCxnSpPr/>
          <p:nvPr/>
        </p:nvCxnSpPr>
        <p:spPr>
          <a:xfrm flipV="1">
            <a:off x="9696400" y="2924944"/>
            <a:ext cx="917158" cy="1228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1329120-4DE2-9173-1BF0-E0A4961D4709}"/>
              </a:ext>
            </a:extLst>
          </p:cNvPr>
          <p:cNvCxnSpPr>
            <a:cxnSpLocks/>
          </p:cNvCxnSpPr>
          <p:nvPr/>
        </p:nvCxnSpPr>
        <p:spPr>
          <a:xfrm>
            <a:off x="3791744" y="5033867"/>
            <a:ext cx="21602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1C1CC3-69C7-55F9-C77C-B60357809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81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004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5D43E-155C-DFA4-CDA2-B168EED06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F29A95-BF6A-AD77-5FD9-11A6E5088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82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66472F-5FEE-693B-F807-A0895A38C628}"/>
              </a:ext>
            </a:extLst>
          </p:cNvPr>
          <p:cNvSpPr txBox="1"/>
          <p:nvPr/>
        </p:nvSpPr>
        <p:spPr>
          <a:xfrm>
            <a:off x="335360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Linearita:</a:t>
            </a: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856BF9-E06D-5558-1E38-89CE92AC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539" y="16341"/>
            <a:ext cx="4464923" cy="25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1663B1-90F2-3E8F-B003-0C39A677A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43" y="2521659"/>
            <a:ext cx="826971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09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0D915-8376-1C03-8AEB-A82572A1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666D26-4A3A-24F7-0508-D0DF3B544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83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29C428-B5CB-3C71-D754-7884F21C4F3B}"/>
              </a:ext>
            </a:extLst>
          </p:cNvPr>
          <p:cNvSpPr txBox="1"/>
          <p:nvPr/>
        </p:nvSpPr>
        <p:spPr>
          <a:xfrm>
            <a:off x="335360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Inverze:</a:t>
            </a: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5DE883-993F-5C61-C260-EC26950D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20" y="16341"/>
            <a:ext cx="4925760" cy="252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B6E5EF-109D-0804-AF05-C7B1AA277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115" y="2521659"/>
            <a:ext cx="834377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48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</a:t>
            </a:r>
            <a:r>
              <a:rPr lang="en-US" dirty="0" err="1"/>
              <a:t>zpožděného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zpožděn</a:t>
            </a:r>
            <a:r>
              <a:rPr lang="en-US" dirty="0"/>
              <a:t> </a:t>
            </a:r>
            <a:r>
              <a:rPr lang="en-US" b="1" i="1" dirty="0"/>
              <a:t>y(t) = x(t</a:t>
            </a:r>
            <a:r>
              <a:rPr lang="cs-CZ" b="1" i="1" dirty="0"/>
              <a:t> </a:t>
            </a:r>
            <a:r>
              <a:rPr lang="en-US" b="1" i="1" dirty="0"/>
              <a:t>–</a:t>
            </a:r>
            <a:r>
              <a:rPr lang="cs-CZ" b="1" i="1" dirty="0"/>
              <a:t>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  <a:r>
              <a:rPr lang="en-US" dirty="0"/>
              <a:t>: </a:t>
            </a:r>
          </a:p>
          <a:p>
            <a:r>
              <a:rPr lang="en-US" dirty="0"/>
              <a:t>We can perform a change of variable </a:t>
            </a:r>
            <a:r>
              <a:rPr lang="en-US" i="1" dirty="0"/>
              <a:t>g = t – </a:t>
            </a:r>
            <a:r>
              <a:rPr lang="el-GR" i="1" dirty="0"/>
              <a:t>τ</a:t>
            </a:r>
            <a:r>
              <a:rPr lang="en-US" i="1" dirty="0"/>
              <a:t> </a:t>
            </a:r>
            <a:r>
              <a:rPr lang="en-US" dirty="0"/>
              <a:t>and show that:</a:t>
            </a:r>
          </a:p>
          <a:p>
            <a:endParaRPr lang="en-US" sz="4000" dirty="0"/>
          </a:p>
          <a:p>
            <a:r>
              <a:rPr lang="en-US" dirty="0"/>
              <a:t>Ale to je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vynásobená</a:t>
            </a:r>
            <a:r>
              <a:rPr lang="en-US" dirty="0"/>
              <a:t> "</a:t>
            </a:r>
            <a:r>
              <a:rPr lang="en-US" dirty="0" err="1"/>
              <a:t>korekcí</a:t>
            </a:r>
            <a:r>
              <a:rPr lang="en-US" dirty="0"/>
              <a:t>": </a:t>
            </a:r>
          </a:p>
          <a:p>
            <a:endParaRPr lang="en-US" dirty="0"/>
          </a:p>
          <a:p>
            <a:r>
              <a:rPr lang="en-US" dirty="0" err="1"/>
              <a:t>Studujme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v </a:t>
            </a:r>
            <a:r>
              <a:rPr lang="cs-CZ" dirty="0"/>
              <a:t>amplitudách</a:t>
            </a:r>
            <a:r>
              <a:rPr lang="en-US" dirty="0"/>
              <a:t> a </a:t>
            </a:r>
            <a:r>
              <a:rPr lang="en-US" dirty="0" err="1"/>
              <a:t>fázích</a:t>
            </a:r>
            <a:r>
              <a:rPr lang="en-US" dirty="0"/>
              <a:t>: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Amplitudy</a:t>
            </a:r>
            <a:r>
              <a:rPr lang="en-US" dirty="0"/>
              <a:t> se </a:t>
            </a:r>
            <a:r>
              <a:rPr lang="en-US" dirty="0" err="1"/>
              <a:t>nemění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Fáze</a:t>
            </a:r>
            <a:r>
              <a:rPr lang="en-US" dirty="0"/>
              <a:t> se </a:t>
            </a:r>
            <a:r>
              <a:rPr lang="en-US" dirty="0" err="1"/>
              <a:t>mění</a:t>
            </a:r>
            <a:r>
              <a:rPr lang="en-US" dirty="0"/>
              <a:t> </a:t>
            </a:r>
            <a:r>
              <a:rPr lang="en-US" dirty="0" err="1"/>
              <a:t>odečtením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se </a:t>
            </a:r>
            <a:r>
              <a:rPr lang="en-US" dirty="0" err="1"/>
              <a:t>sklonem</a:t>
            </a:r>
            <a:r>
              <a:rPr lang="en-US" dirty="0"/>
              <a:t> </a:t>
            </a:r>
            <a:r>
              <a:rPr lang="en-US" i="1" dirty="0"/>
              <a:t>–</a:t>
            </a:r>
            <a:r>
              <a:rPr lang="el-GR" i="1" dirty="0"/>
              <a:t>τ</a:t>
            </a:r>
            <a:r>
              <a:rPr lang="en-US" i="1" dirty="0"/>
              <a:t>: 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#ft_rectangles_0.5us_delayed 	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690689"/>
            <a:ext cx="3993205" cy="726038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E095B97E-7C9A-FEB1-C0BB-58A2D95383A5}"/>
              </a:ext>
            </a:extLst>
          </p:cNvPr>
          <p:cNvGrpSpPr/>
          <p:nvPr/>
        </p:nvGrpSpPr>
        <p:grpSpPr>
          <a:xfrm>
            <a:off x="2697547" y="2780928"/>
            <a:ext cx="6796907" cy="827961"/>
            <a:chOff x="2351584" y="2740419"/>
            <a:chExt cx="5924805" cy="721726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912" y="2740419"/>
              <a:ext cx="2972477" cy="658958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1584" y="2780928"/>
              <a:ext cx="2864042" cy="681217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160" y="3999900"/>
            <a:ext cx="3277680" cy="4590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08" y="5013176"/>
            <a:ext cx="5166530" cy="4115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853" y="5836714"/>
            <a:ext cx="7986294" cy="502570"/>
          </a:xfrm>
          <a:prstGeom prst="rect">
            <a:avLst/>
          </a:prstGeo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3651AD94-56D2-7500-E860-64233DC99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7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712F4-C550-7B4D-46B5-FC2436AA3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D27F8D-5CDB-4BA9-9C17-50DEDE43A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85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46566F-ED2C-DC56-E6BD-536C5C1A052E}"/>
              </a:ext>
            </a:extLst>
          </p:cNvPr>
          <p:cNvSpPr txBox="1"/>
          <p:nvPr/>
        </p:nvSpPr>
        <p:spPr>
          <a:xfrm>
            <a:off x="335360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Zpoždění:</a:t>
            </a: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558BC1-57AC-94BD-B908-91807013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40" y="116632"/>
            <a:ext cx="4845120" cy="252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0E0BF2-BE7E-04AC-177A-2D341B73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34" y="2718000"/>
            <a:ext cx="747773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081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</a:t>
            </a:r>
            <a:r>
              <a:rPr lang="en-US" dirty="0" err="1"/>
              <a:t>časově</a:t>
            </a:r>
            <a:r>
              <a:rPr lang="en-US" dirty="0"/>
              <a:t> </a:t>
            </a:r>
            <a:r>
              <a:rPr lang="en-US" dirty="0" err="1"/>
              <a:t>kontrahovaného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časově</a:t>
            </a:r>
            <a:r>
              <a:rPr lang="en-US" dirty="0"/>
              <a:t> </a:t>
            </a:r>
            <a:r>
              <a:rPr lang="en-US" dirty="0" err="1"/>
              <a:t>dilatovaného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Modifikace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osy</a:t>
            </a:r>
            <a:r>
              <a:rPr lang="en-US" dirty="0"/>
              <a:t>:</a:t>
            </a:r>
            <a:r>
              <a:rPr lang="cs-CZ" dirty="0"/>
              <a:t>                            </a:t>
            </a:r>
          </a:p>
          <a:p>
            <a:pPr lvl="1"/>
            <a:r>
              <a:rPr lang="pl-PL" b="1" dirty="0"/>
              <a:t>zrychlení</a:t>
            </a:r>
            <a:r>
              <a:rPr lang="pl-PL" dirty="0"/>
              <a:t> (kontrakce) na </a:t>
            </a:r>
            <a:r>
              <a:rPr lang="pl-PL" b="1" dirty="0"/>
              <a:t>m &gt; 1</a:t>
            </a:r>
          </a:p>
          <a:p>
            <a:pPr lvl="1"/>
            <a:r>
              <a:rPr lang="pl-PL" b="1" dirty="0"/>
              <a:t>zpomalení</a:t>
            </a:r>
            <a:r>
              <a:rPr lang="pl-PL" dirty="0"/>
              <a:t> (dilatace) na </a:t>
            </a:r>
            <a:r>
              <a:rPr lang="pl-PL" b="1" dirty="0"/>
              <a:t>m &lt; 1</a:t>
            </a:r>
            <a:r>
              <a:rPr lang="en-US" b="1" dirty="0"/>
              <a:t> </a:t>
            </a:r>
          </a:p>
          <a:p>
            <a:pPr>
              <a:spcAft>
                <a:spcPts val="1800"/>
              </a:spcAft>
            </a:pP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cs-CZ" dirty="0"/>
              <a:t>:</a:t>
            </a:r>
            <a:endParaRPr lang="en-US" dirty="0"/>
          </a:p>
          <a:p>
            <a:r>
              <a:rPr lang="cs-CZ" dirty="0"/>
              <a:t>Bez derivování</a:t>
            </a:r>
            <a:r>
              <a:rPr lang="en-US" dirty="0"/>
              <a:t>:</a:t>
            </a:r>
          </a:p>
          <a:p>
            <a:r>
              <a:rPr lang="en-US" dirty="0" err="1"/>
              <a:t>Interpretace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 </a:t>
            </a:r>
            <a:r>
              <a:rPr lang="en-US" i="1" dirty="0"/>
              <a:t>m &gt; 1 </a:t>
            </a:r>
            <a:r>
              <a:rPr lang="en-US" dirty="0"/>
              <a:t>(</a:t>
            </a:r>
            <a:r>
              <a:rPr lang="en-US" dirty="0" err="1"/>
              <a:t>užší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) by </a:t>
            </a:r>
            <a:r>
              <a:rPr lang="en-US" dirty="0" err="1"/>
              <a:t>mělo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širší</a:t>
            </a:r>
            <a:r>
              <a:rPr lang="en-US" dirty="0"/>
              <a:t> a </a:t>
            </a:r>
            <a:r>
              <a:rPr lang="en-US" dirty="0" err="1"/>
              <a:t>menší</a:t>
            </a:r>
            <a:r>
              <a:rPr lang="en-US" dirty="0"/>
              <a:t> (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signálu</a:t>
            </a:r>
            <a:br>
              <a:rPr lang="cs-CZ" dirty="0"/>
            </a:br>
            <a:r>
              <a:rPr lang="cs-CZ" dirty="0"/>
              <a:t>pro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Pro </a:t>
            </a:r>
            <a:r>
              <a:rPr lang="en-US" i="1" dirty="0"/>
              <a:t>m &lt; 1 </a:t>
            </a:r>
            <a:r>
              <a:rPr lang="en-US" dirty="0"/>
              <a:t>(</a:t>
            </a:r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) by </a:t>
            </a:r>
            <a:r>
              <a:rPr lang="en-US" dirty="0" err="1"/>
              <a:t>mělo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užší</a:t>
            </a:r>
            <a:r>
              <a:rPr lang="en-US" dirty="0"/>
              <a:t> a </a:t>
            </a:r>
            <a:r>
              <a:rPr lang="en-US" dirty="0" err="1"/>
              <a:t>větší</a:t>
            </a:r>
            <a:r>
              <a:rPr lang="en-US" dirty="0"/>
              <a:t> (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signálu</a:t>
            </a:r>
            <a:br>
              <a:rPr lang="cs-CZ" dirty="0"/>
            </a:br>
            <a:r>
              <a:rPr lang="en-US" dirty="0"/>
              <a:t>pro </a:t>
            </a:r>
            <a:r>
              <a:rPr lang="en-US" dirty="0" err="1"/>
              <a:t>práci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#ft_rectangles_0.5us_contract_dilate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1825625"/>
            <a:ext cx="2227864" cy="4416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053895"/>
            <a:ext cx="3521428" cy="7310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940" y="3777752"/>
            <a:ext cx="2880320" cy="73663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0AB38E-6476-FB93-39B6-5E31BBBAC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86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953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63363-D03E-1B7E-5E4C-092E1A415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8FC01FA-95F1-213D-FDD3-3C56C0946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87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E537C86-CBCB-3450-D58E-E4D3E82FDCDE}"/>
              </a:ext>
            </a:extLst>
          </p:cNvPr>
          <p:cNvSpPr txBox="1"/>
          <p:nvPr/>
        </p:nvSpPr>
        <p:spPr>
          <a:xfrm>
            <a:off x="335360" y="332656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</a:t>
            </a: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Kontrakce</a:t>
            </a: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800" b="1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&amp;</a:t>
            </a: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b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cs-CZ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Dilatace</a:t>
            </a:r>
            <a:r>
              <a:rPr lang="cs-CZ" sz="2800" b="1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59D5B9-3465-C84B-C396-B584EC6E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80" y="26763"/>
            <a:ext cx="4717440" cy="25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AF9DA0-4EE7-E555-06A4-1F4C1930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86" y="2546763"/>
            <a:ext cx="807222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398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027" y="1628800"/>
            <a:ext cx="2748389" cy="7607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Energie z FT – </a:t>
            </a:r>
            <a:r>
              <a:rPr lang="en-US" dirty="0" err="1"/>
              <a:t>Parsevalova</a:t>
            </a:r>
            <a:r>
              <a:rPr lang="en-US" dirty="0"/>
              <a:t> </a:t>
            </a:r>
            <a:r>
              <a:rPr lang="en-US" dirty="0" err="1"/>
              <a:t>věta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8440" cy="4351338"/>
          </a:xfrm>
        </p:spPr>
        <p:txBody>
          <a:bodyPr/>
          <a:lstStyle/>
          <a:p>
            <a:r>
              <a:rPr lang="en-US" dirty="0" err="1"/>
              <a:t>Celková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dirty="0" err="1"/>
              <a:t>dána</a:t>
            </a:r>
            <a:r>
              <a:rPr lang="en-US" dirty="0"/>
              <a:t> </a:t>
            </a:r>
            <a:r>
              <a:rPr lang="en-US" dirty="0" err="1"/>
              <a:t>vztahe</a:t>
            </a:r>
            <a:r>
              <a:rPr lang="cs-CZ" dirty="0"/>
              <a:t>m                                   </a:t>
            </a:r>
            <a:r>
              <a:rPr lang="en-US" dirty="0"/>
              <a:t> (</a:t>
            </a:r>
            <a:r>
              <a:rPr lang="en-US" dirty="0" err="1"/>
              <a:t>nezkoušejte</a:t>
            </a:r>
            <a:r>
              <a:rPr lang="en-US" dirty="0"/>
              <a:t> to u </a:t>
            </a:r>
            <a:r>
              <a:rPr lang="en-US" dirty="0" err="1"/>
              <a:t>periodických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konstantních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 ...) </a:t>
            </a:r>
          </a:p>
          <a:p>
            <a:r>
              <a:rPr lang="en-US" dirty="0" err="1"/>
              <a:t>Můžeme</a:t>
            </a:r>
            <a:r>
              <a:rPr lang="en-US" dirty="0"/>
              <a:t> to </a:t>
            </a:r>
            <a:r>
              <a:rPr lang="en-US" dirty="0" err="1"/>
              <a:t>zkusit</a:t>
            </a:r>
            <a:r>
              <a:rPr lang="en-US" dirty="0"/>
              <a:t> s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i="1" dirty="0"/>
              <a:t>x(t)</a:t>
            </a:r>
            <a:r>
              <a:rPr lang="en-US" dirty="0"/>
              <a:t> </a:t>
            </a:r>
            <a:r>
              <a:rPr lang="en-US" dirty="0" err="1"/>
              <a:t>neporušeným</a:t>
            </a:r>
            <a:r>
              <a:rPr lang="en-US" dirty="0"/>
              <a:t> a </a:t>
            </a:r>
            <a:r>
              <a:rPr lang="en-US" dirty="0" err="1"/>
              <a:t>druhým</a:t>
            </a:r>
            <a:r>
              <a:rPr lang="en-US" dirty="0"/>
              <a:t> </a:t>
            </a:r>
            <a:r>
              <a:rPr lang="en-US" dirty="0" err="1"/>
              <a:t>daným</a:t>
            </a:r>
            <a:r>
              <a:rPr lang="cs-CZ" dirty="0"/>
              <a:t> z</a:t>
            </a:r>
            <a:r>
              <a:rPr lang="en-US" dirty="0"/>
              <a:t> IFT:  </a:t>
            </a:r>
          </a:p>
          <a:p>
            <a:endParaRPr lang="en-US" dirty="0"/>
          </a:p>
          <a:p>
            <a:r>
              <a:rPr lang="en-US" dirty="0" err="1"/>
              <a:t>Změnou</a:t>
            </a:r>
            <a:r>
              <a:rPr lang="en-US" dirty="0"/>
              <a:t> </a:t>
            </a:r>
            <a:r>
              <a:rPr lang="en-US" dirty="0" err="1"/>
              <a:t>pořadí</a:t>
            </a:r>
            <a:r>
              <a:rPr lang="en-US" dirty="0"/>
              <a:t> </a:t>
            </a:r>
            <a:r>
              <a:rPr lang="en-US" dirty="0" err="1"/>
              <a:t>integrací</a:t>
            </a:r>
            <a:r>
              <a:rPr lang="en-US" dirty="0"/>
              <a:t>:</a:t>
            </a:r>
          </a:p>
          <a:p>
            <a:r>
              <a:rPr lang="en-US" dirty="0" err="1"/>
              <a:t>Hranatá</a:t>
            </a:r>
            <a:r>
              <a:rPr lang="en-US" dirty="0"/>
              <a:t> </a:t>
            </a:r>
            <a:r>
              <a:rPr lang="en-US" dirty="0" err="1"/>
              <a:t>závorka</a:t>
            </a:r>
            <a:r>
              <a:rPr lang="en-US" dirty="0"/>
              <a:t> je </a:t>
            </a:r>
            <a:r>
              <a:rPr lang="en-US" dirty="0" err="1"/>
              <a:t>divné</a:t>
            </a:r>
            <a:r>
              <a:rPr lang="en-US" dirty="0"/>
              <a:t> FT,</a:t>
            </a:r>
            <a:br>
              <a:rPr lang="cs-CZ" dirty="0"/>
            </a:b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skutečnosti</a:t>
            </a:r>
            <a:r>
              <a:rPr lang="en-US" dirty="0"/>
              <a:t> je to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pro X(-j</a:t>
            </a:r>
            <a:r>
              <a:rPr lang="el-GR" i="1" dirty="0"/>
              <a:t>ω</a:t>
            </a:r>
            <a:r>
              <a:rPr lang="en-US" dirty="0"/>
              <a:t>) !</a:t>
            </a:r>
          </a:p>
          <a:p>
            <a:r>
              <a:rPr lang="cs-CZ" dirty="0"/>
              <a:t>Když tohle víme</a:t>
            </a:r>
            <a:r>
              <a:rPr lang="en-US" dirty="0"/>
              <a:t>   		</a:t>
            </a:r>
            <a:r>
              <a:rPr lang="cs-CZ" dirty="0"/>
              <a:t>     tak můžeme</a:t>
            </a:r>
            <a:r>
              <a:rPr lang="en-US" dirty="0"/>
              <a:t>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   se </a:t>
            </a:r>
            <a:r>
              <a:rPr lang="en-US" dirty="0" err="1"/>
              <a:t>nazývá</a:t>
            </a:r>
            <a:r>
              <a:rPr lang="en-US" dirty="0"/>
              <a:t> </a:t>
            </a:r>
            <a:r>
              <a:rPr lang="en-US" dirty="0" err="1"/>
              <a:t>obousměrná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hustota</a:t>
            </a:r>
            <a:r>
              <a:rPr lang="cs-CZ" dirty="0"/>
              <a:t> energie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140968"/>
            <a:ext cx="5284878" cy="6130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52" y="3742863"/>
            <a:ext cx="4002443" cy="8122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5568642"/>
            <a:ext cx="3582761" cy="6370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315" y="5229200"/>
            <a:ext cx="2210330" cy="35421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90" y="6239763"/>
            <a:ext cx="1879053" cy="46264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225" y="5570419"/>
            <a:ext cx="2533837" cy="5847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947" y="5554558"/>
            <a:ext cx="1704344" cy="58306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2A5C2B-D0DF-9656-6066-A1EC9F3B2C1C}"/>
              </a:ext>
            </a:extLst>
          </p:cNvPr>
          <p:cNvSpPr txBox="1"/>
          <p:nvPr/>
        </p:nvSpPr>
        <p:spPr>
          <a:xfrm>
            <a:off x="8040216" y="956586"/>
            <a:ext cx="2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#energy_density 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48D6ED-0666-8DA0-06AC-84BAC1138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88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749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A450FA6-0C10-B2CA-8CAF-3B9B5145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2" y="975994"/>
            <a:ext cx="11594896" cy="579744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D58517-DDF0-0554-F269-F241341C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89</a:t>
            </a:fld>
            <a:r>
              <a:rPr lang="cs-CZ" dirty="0"/>
              <a:t> / 94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00CEA6-D5C0-796D-ADB1-0DA9324949C5}"/>
              </a:ext>
            </a:extLst>
          </p:cNvPr>
          <p:cNvSpPr txBox="1"/>
          <p:nvPr/>
        </p:nvSpPr>
        <p:spPr>
          <a:xfrm>
            <a:off x="335360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Energie a hustota:</a:t>
            </a: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5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Úprava</a:t>
            </a:r>
            <a:r>
              <a:rPr lang="en-US" dirty="0"/>
              <a:t> </a:t>
            </a:r>
            <a:r>
              <a:rPr lang="en-US" dirty="0" err="1"/>
              <a:t>rychlosti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>
                    <a:solidFill>
                      <a:srgbClr val="1436CA"/>
                    </a:solidFill>
                  </a:rPr>
                  <a:t>K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ontrakce</a:t>
                </a:r>
                <a:r>
                  <a:rPr lang="en-US" dirty="0">
                    <a:solidFill>
                      <a:srgbClr val="1436CA"/>
                    </a:solidFill>
                  </a:rPr>
                  <a:t>, </a:t>
                </a:r>
                <a:r>
                  <a:rPr lang="en-US" dirty="0" err="1">
                    <a:solidFill>
                      <a:srgbClr val="1436CA"/>
                    </a:solidFill>
                  </a:rPr>
                  <a:t>zrychlen</a:t>
                </a:r>
                <a:r>
                  <a:rPr lang="cs-CZ" dirty="0">
                    <a:solidFill>
                      <a:srgbClr val="1436CA"/>
                    </a:solidFill>
                  </a:rPr>
                  <a:t>í času</a:t>
                </a:r>
                <a:r>
                  <a:rPr lang="en-US" dirty="0"/>
                  <a:t>: </a:t>
                </a:r>
                <a:r>
                  <a:rPr lang="en-US" b="1" i="1" dirty="0"/>
                  <a:t>y(t) = x(m</a:t>
                </a:r>
                <a:r>
                  <a:rPr lang="cs-CZ" b="1" i="1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b="1" i="1" dirty="0"/>
                  <a:t> </a:t>
                </a:r>
                <a:r>
                  <a:rPr lang="en-US" b="1" i="1" dirty="0"/>
                  <a:t>t)</a:t>
                </a:r>
                <a:r>
                  <a:rPr lang="en-US" dirty="0"/>
                  <a:t> </a:t>
                </a:r>
                <a:r>
                  <a:rPr lang="cs-CZ" dirty="0"/>
                  <a:t>pro</a:t>
                </a:r>
                <a:r>
                  <a:rPr lang="en-US" dirty="0"/>
                  <a:t> </a:t>
                </a:r>
                <a:r>
                  <a:rPr lang="en-US" b="1" i="1" dirty="0"/>
                  <a:t>m &gt; 1</a:t>
                </a:r>
                <a:r>
                  <a:rPr lang="cs-CZ" b="1" i="1" dirty="0"/>
                  <a:t> </a:t>
                </a:r>
                <a:br>
                  <a:rPr lang="en-US" i="1" dirty="0"/>
                </a:br>
                <a:r>
                  <a:rPr lang="en-US" dirty="0"/>
                  <a:t>– </a:t>
                </a:r>
                <a:r>
                  <a:rPr lang="cs-CZ" dirty="0"/>
                  <a:t>v</a:t>
                </a:r>
                <a:r>
                  <a:rPr lang="en-US" dirty="0" err="1"/>
                  <a:t>še</a:t>
                </a:r>
                <a:r>
                  <a:rPr lang="en-US" dirty="0"/>
                  <a:t> </a:t>
                </a:r>
                <a:r>
                  <a:rPr lang="en-US" dirty="0" err="1"/>
                  <a:t>poběží</a:t>
                </a:r>
                <a:r>
                  <a:rPr lang="en-US" dirty="0"/>
                  <a:t> </a:t>
                </a:r>
                <a:r>
                  <a:rPr lang="en-US" b="1" dirty="0" err="1"/>
                  <a:t>rychleji</a:t>
                </a:r>
                <a:endParaRPr lang="cs-CZ" b="1" dirty="0"/>
              </a:p>
              <a:p>
                <a:r>
                  <a:rPr lang="cs-CZ" b="1" dirty="0">
                    <a:solidFill>
                      <a:srgbClr val="1436CA"/>
                    </a:solidFill>
                  </a:rPr>
                  <a:t>Dilatace</a:t>
                </a:r>
                <a:r>
                  <a:rPr lang="en-US" dirty="0">
                    <a:solidFill>
                      <a:srgbClr val="1436CA"/>
                    </a:solidFill>
                  </a:rPr>
                  <a:t>, z</a:t>
                </a:r>
                <a:r>
                  <a:rPr lang="cs-CZ" dirty="0">
                    <a:solidFill>
                      <a:srgbClr val="1436CA"/>
                    </a:solidFill>
                  </a:rPr>
                  <a:t>pomalení času</a:t>
                </a:r>
                <a:r>
                  <a:rPr lang="en-US" dirty="0"/>
                  <a:t>: </a:t>
                </a:r>
                <a:r>
                  <a:rPr lang="en-US" b="1" i="1" dirty="0"/>
                  <a:t>y(t) = x(m</a:t>
                </a:r>
                <a:r>
                  <a:rPr lang="cs-CZ" b="1" i="1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/ </m:t>
                    </m:r>
                  </m:oMath>
                </a14:m>
                <a:r>
                  <a:rPr lang="en-US" b="1" i="1" dirty="0"/>
                  <a:t>t)</a:t>
                </a:r>
                <a:r>
                  <a:rPr lang="en-US" dirty="0"/>
                  <a:t> </a:t>
                </a:r>
                <a:r>
                  <a:rPr lang="cs-CZ" dirty="0"/>
                  <a:t>pro</a:t>
                </a:r>
                <a:r>
                  <a:rPr lang="en-US" dirty="0"/>
                  <a:t> </a:t>
                </a:r>
                <a:r>
                  <a:rPr lang="en-US" b="1" i="1" dirty="0"/>
                  <a:t>m &lt; 1</a:t>
                </a:r>
                <a:r>
                  <a:rPr lang="cs-CZ" b="1" i="1" dirty="0"/>
                  <a:t> </a:t>
                </a:r>
                <a:br>
                  <a:rPr lang="en-US" i="1" dirty="0"/>
                </a:br>
                <a:r>
                  <a:rPr lang="en-US" dirty="0"/>
                  <a:t>– </a:t>
                </a:r>
                <a:r>
                  <a:rPr lang="cs-CZ" dirty="0"/>
                  <a:t>v</a:t>
                </a:r>
                <a:r>
                  <a:rPr lang="en-US" dirty="0" err="1"/>
                  <a:t>še</a:t>
                </a:r>
                <a:r>
                  <a:rPr lang="en-US" dirty="0"/>
                  <a:t> </a:t>
                </a:r>
                <a:r>
                  <a:rPr lang="en-US" dirty="0" err="1"/>
                  <a:t>poběží</a:t>
                </a:r>
                <a:r>
                  <a:rPr lang="en-US" dirty="0"/>
                  <a:t> </a:t>
                </a:r>
                <a:r>
                  <a:rPr lang="en-US" b="1" dirty="0" err="1"/>
                  <a:t>pomaleji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V </a:t>
                </a:r>
                <a:r>
                  <a:rPr lang="en-US" dirty="0" err="1"/>
                  <a:t>reálném</a:t>
                </a:r>
                <a:r>
                  <a:rPr lang="en-US" dirty="0"/>
                  <a:t> </a:t>
                </a:r>
                <a:r>
                  <a:rPr lang="en-US" dirty="0" err="1"/>
                  <a:t>světě</a:t>
                </a:r>
                <a:r>
                  <a:rPr lang="en-US" dirty="0"/>
                  <a:t> se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málokdy</a:t>
                </a:r>
                <a:r>
                  <a:rPr lang="en-US" dirty="0"/>
                  <a:t> </a:t>
                </a:r>
                <a:r>
                  <a:rPr lang="en-US" dirty="0" err="1"/>
                  <a:t>podaří</a:t>
                </a:r>
                <a:r>
                  <a:rPr lang="en-US" dirty="0"/>
                  <a:t> </a:t>
                </a:r>
                <a:r>
                  <a:rPr lang="en-US" dirty="0" err="1"/>
                  <a:t>zpomalit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zrychlit</a:t>
                </a:r>
                <a:r>
                  <a:rPr lang="en-US" dirty="0"/>
                  <a:t> </a:t>
                </a:r>
                <a:r>
                  <a:rPr lang="en-US" dirty="0" err="1"/>
                  <a:t>čas</a:t>
                </a:r>
                <a:r>
                  <a:rPr lang="en-US" dirty="0"/>
                  <a:t>, ale toto know-how </a:t>
                </a:r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en-US" dirty="0" err="1"/>
                  <a:t>využít</a:t>
                </a:r>
                <a:r>
                  <a:rPr lang="en-US" dirty="0"/>
                  <a:t> k </a:t>
                </a:r>
                <a:r>
                  <a:rPr lang="en-US" dirty="0" err="1"/>
                  <a:t>výpočtu</a:t>
                </a:r>
                <a:r>
                  <a:rPr lang="en-US" dirty="0"/>
                  <a:t> / </a:t>
                </a:r>
                <a:r>
                  <a:rPr lang="en-US" dirty="0" err="1"/>
                  <a:t>vykreslení</a:t>
                </a:r>
                <a:r>
                  <a:rPr lang="en-US" dirty="0"/>
                  <a:t> </a:t>
                </a:r>
                <a:r>
                  <a:rPr lang="en-US" dirty="0" err="1"/>
                  <a:t>rychlejšího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pomalejšího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,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známe</a:t>
                </a:r>
                <a:r>
                  <a:rPr lang="en-US" dirty="0"/>
                  <a:t> ten </a:t>
                </a:r>
                <a:r>
                  <a:rPr lang="en-US" dirty="0" err="1"/>
                  <a:t>původní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time_contraction_dilation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endParaRPr lang="en-US" i="1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305D63-85B6-1A7C-85A8-2EF8F4A3D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062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041C-F433-76BD-76B4-ADA468AF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74BCB9F7-5E99-4121-B7F0-796878AA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345FE4F-DA64-CBD0-4200-05D13DCE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informace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operace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časem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Důležité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vazbami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diskrétní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 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Energie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řada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FS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výkon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pomocí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FS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Spektrální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analýza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neperiodických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Fourierova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transformace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FT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typických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FT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energie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FT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Shrnutí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CF2098-7642-EF2A-E188-4FB7AF114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90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694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/>
          <a:lstStyle/>
          <a:p>
            <a:r>
              <a:rPr lang="cs-CZ" altLang="en-US" dirty="0"/>
              <a:t>Shrnutí</a:t>
            </a:r>
            <a:r>
              <a:rPr lang="en-US" altLang="en-US" dirty="0"/>
              <a:t> I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8760"/>
            <a:ext cx="11090448" cy="563582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Signály</a:t>
            </a:r>
            <a:r>
              <a:rPr lang="en-US" altLang="en-US" dirty="0"/>
              <a:t> se </a:t>
            </a:r>
            <a:r>
              <a:rPr lang="en-US" altLang="en-US" dirty="0" err="1"/>
              <a:t>spojitým</a:t>
            </a:r>
            <a:r>
              <a:rPr lang="en-US" altLang="en-US" dirty="0"/>
              <a:t> </a:t>
            </a:r>
            <a:r>
              <a:rPr lang="en-US" altLang="en-US" dirty="0" err="1"/>
              <a:t>časem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definovány</a:t>
            </a:r>
            <a:r>
              <a:rPr lang="en-US" altLang="en-US" dirty="0"/>
              <a:t> pro </a:t>
            </a:r>
            <a:r>
              <a:rPr lang="en-US" altLang="en-US" dirty="0" err="1"/>
              <a:t>všechny</a:t>
            </a:r>
            <a:r>
              <a:rPr lang="en-US" altLang="en-US" dirty="0"/>
              <a:t> </a:t>
            </a:r>
            <a:r>
              <a:rPr lang="en-US" altLang="en-US" dirty="0" err="1"/>
              <a:t>časy</a:t>
            </a:r>
            <a:r>
              <a:rPr lang="en-US" altLang="en-US" dirty="0"/>
              <a:t> ... ale </a:t>
            </a:r>
            <a:r>
              <a:rPr lang="en-US" altLang="en-US" dirty="0" err="1"/>
              <a:t>vždy</a:t>
            </a:r>
            <a:r>
              <a:rPr lang="en-US" altLang="en-US" dirty="0"/>
              <a:t> to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cs-CZ" altLang="en-US" dirty="0"/>
              <a:t>„</a:t>
            </a:r>
            <a:r>
              <a:rPr lang="cs-CZ" altLang="en-US" dirty="0" err="1"/>
              <a:t>nafakovat</a:t>
            </a:r>
            <a:r>
              <a:rPr lang="cs-CZ" altLang="en-US" dirty="0"/>
              <a:t>“</a:t>
            </a:r>
            <a:endParaRPr lang="en-US" altLang="en-US" dirty="0"/>
          </a:p>
          <a:p>
            <a:pPr lvl="1"/>
            <a:r>
              <a:rPr lang="cs-CZ" altLang="en-US" dirty="0"/>
              <a:t>V</a:t>
            </a:r>
            <a:r>
              <a:rPr lang="en-US" altLang="en-US" dirty="0" err="1"/>
              <a:t>ykreslování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</a:t>
            </a:r>
            <a:r>
              <a:rPr lang="en-US" altLang="en-US" i="1" dirty="0"/>
              <a:t>plot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Ve </a:t>
            </a:r>
            <a:r>
              <a:rPr lang="en-US" altLang="en-US" dirty="0" err="1"/>
              <a:t>výpočtech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</a:t>
            </a:r>
            <a:r>
              <a:rPr lang="en-US" altLang="en-US" dirty="0" err="1"/>
              <a:t>numerické</a:t>
            </a:r>
            <a:r>
              <a:rPr lang="en-US" altLang="en-US" dirty="0"/>
              <a:t> </a:t>
            </a:r>
            <a:r>
              <a:rPr lang="en-US" altLang="en-US" dirty="0" err="1"/>
              <a:t>integrace</a:t>
            </a:r>
            <a:r>
              <a:rPr lang="en-US" altLang="en-US" dirty="0"/>
              <a:t> (</a:t>
            </a:r>
            <a:r>
              <a:rPr lang="en-US" altLang="en-US" dirty="0" err="1"/>
              <a:t>součet</a:t>
            </a:r>
            <a:r>
              <a:rPr lang="en-US" altLang="en-US" dirty="0"/>
              <a:t> </a:t>
            </a:r>
            <a:r>
              <a:rPr lang="en-US" altLang="en-US" dirty="0" err="1"/>
              <a:t>hodnot</a:t>
            </a:r>
            <a:r>
              <a:rPr lang="en-US" altLang="en-US" dirty="0"/>
              <a:t> </a:t>
            </a:r>
            <a:r>
              <a:rPr lang="en-US" altLang="en-US" dirty="0" err="1"/>
              <a:t>vynásobený</a:t>
            </a:r>
            <a:r>
              <a:rPr lang="en-US" altLang="en-US" dirty="0"/>
              <a:t> </a:t>
            </a:r>
            <a:r>
              <a:rPr lang="en-US" altLang="en-US" dirty="0" err="1"/>
              <a:t>časovým</a:t>
            </a:r>
            <a:r>
              <a:rPr lang="en-US" altLang="en-US" dirty="0"/>
              <a:t> </a:t>
            </a:r>
            <a:r>
              <a:rPr lang="en-US" altLang="en-US" dirty="0" err="1"/>
              <a:t>krokem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Kromě</a:t>
            </a:r>
            <a:r>
              <a:rPr lang="en-US" altLang="en-US" dirty="0"/>
              <a:t> </a:t>
            </a:r>
            <a:r>
              <a:rPr lang="en-US" altLang="en-US" dirty="0" err="1"/>
              <a:t>známé</a:t>
            </a:r>
            <a:r>
              <a:rPr lang="en-US" altLang="en-US" dirty="0"/>
              <a:t> </a:t>
            </a:r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časovou</a:t>
            </a:r>
            <a:r>
              <a:rPr lang="en-US" altLang="en-US" dirty="0"/>
              <a:t> </a:t>
            </a:r>
            <a:r>
              <a:rPr lang="en-US" altLang="en-US" dirty="0" err="1"/>
              <a:t>osu</a:t>
            </a:r>
            <a:r>
              <a:rPr lang="en-US" altLang="en-US" dirty="0"/>
              <a:t> </a:t>
            </a:r>
            <a:r>
              <a:rPr lang="en-US" altLang="en-US" dirty="0" err="1"/>
              <a:t>zrychlit</a:t>
            </a:r>
            <a:r>
              <a:rPr lang="en-US" altLang="en-US" dirty="0"/>
              <a:t>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zpomalit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Jednotkový</a:t>
            </a:r>
            <a:r>
              <a:rPr lang="en-US" altLang="en-US" dirty="0"/>
              <a:t> </a:t>
            </a:r>
            <a:r>
              <a:rPr lang="en-US" altLang="en-US" dirty="0" err="1"/>
              <a:t>krok</a:t>
            </a:r>
            <a:r>
              <a:rPr lang="en-US" altLang="en-US" dirty="0"/>
              <a:t> a </a:t>
            </a:r>
            <a:r>
              <a:rPr lang="en-US" altLang="en-US" dirty="0" err="1"/>
              <a:t>Diracův</a:t>
            </a:r>
            <a:r>
              <a:rPr lang="en-US" altLang="en-US" dirty="0"/>
              <a:t> </a:t>
            </a:r>
            <a:r>
              <a:rPr lang="en-US" altLang="en-US" dirty="0" err="1"/>
              <a:t>puls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neexistující</a:t>
            </a:r>
            <a:r>
              <a:rPr lang="en-US" altLang="en-US" dirty="0"/>
              <a:t>, ale </a:t>
            </a:r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en-US" altLang="en-US" dirty="0" err="1"/>
              <a:t>užitečné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, Dirac </a:t>
            </a:r>
            <a:r>
              <a:rPr lang="en-US" altLang="en-US" dirty="0" err="1"/>
              <a:t>má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 err="1"/>
              <a:t>nulov</a:t>
            </a:r>
            <a:r>
              <a:rPr lang="cs-CZ" altLang="en-US" dirty="0"/>
              <a:t>ou</a:t>
            </a:r>
            <a:r>
              <a:rPr lang="en-US" altLang="en-US" dirty="0"/>
              <a:t> </a:t>
            </a:r>
            <a:r>
              <a:rPr lang="en-US" altLang="en-US" dirty="0" err="1"/>
              <a:t>šířk</a:t>
            </a:r>
            <a:r>
              <a:rPr lang="cs-CZ" altLang="en-US" dirty="0"/>
              <a:t>u</a:t>
            </a:r>
            <a:r>
              <a:rPr lang="en-US" altLang="en-US" dirty="0"/>
              <a:t>, </a:t>
            </a:r>
            <a:r>
              <a:rPr lang="en-US" altLang="en-US" dirty="0" err="1"/>
              <a:t>nekonečn</a:t>
            </a:r>
            <a:r>
              <a:rPr lang="cs-CZ" altLang="en-US" dirty="0"/>
              <a:t>ou</a:t>
            </a:r>
            <a:r>
              <a:rPr lang="en-US" altLang="en-US" dirty="0"/>
              <a:t> </a:t>
            </a:r>
            <a:r>
              <a:rPr lang="en-US" altLang="en-US" dirty="0" err="1"/>
              <a:t>velikost</a:t>
            </a:r>
            <a:r>
              <a:rPr lang="en-US" altLang="en-US" dirty="0"/>
              <a:t>, </a:t>
            </a:r>
            <a:r>
              <a:rPr lang="en-US" altLang="en-US" dirty="0" err="1"/>
              <a:t>ploch</a:t>
            </a:r>
            <a:r>
              <a:rPr lang="cs-CZ" altLang="en-US" dirty="0"/>
              <a:t>u</a:t>
            </a:r>
            <a:r>
              <a:rPr lang="en-US" altLang="en-US" dirty="0"/>
              <a:t> </a:t>
            </a:r>
            <a:r>
              <a:rPr lang="en-US" altLang="en-US" dirty="0" err="1"/>
              <a:t>jedna</a:t>
            </a:r>
            <a:endParaRPr lang="en-US" altLang="en-US" dirty="0"/>
          </a:p>
          <a:p>
            <a:pPr lvl="1"/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en-US" altLang="en-US" dirty="0" err="1"/>
              <a:t>užitečn</a:t>
            </a:r>
            <a:r>
              <a:rPr lang="cs-CZ" altLang="en-US" dirty="0"/>
              <a:t>ý</a:t>
            </a:r>
            <a:r>
              <a:rPr lang="en-US" altLang="en-US" dirty="0"/>
              <a:t> pro </a:t>
            </a:r>
            <a:r>
              <a:rPr lang="en-US" altLang="en-US" dirty="0" err="1"/>
              <a:t>vzorkování</a:t>
            </a:r>
            <a:r>
              <a:rPr lang="en-US" altLang="en-US" dirty="0"/>
              <a:t> </a:t>
            </a:r>
            <a:r>
              <a:rPr lang="en-US" altLang="en-US" dirty="0" err="1"/>
              <a:t>věcí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Periodické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se </a:t>
            </a:r>
            <a:r>
              <a:rPr lang="en-US" altLang="en-US" dirty="0" err="1"/>
              <a:t>opakují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Nejmenší</a:t>
            </a:r>
            <a:r>
              <a:rPr lang="en-US" altLang="en-US" dirty="0"/>
              <a:t> </a:t>
            </a:r>
            <a:r>
              <a:rPr lang="en-US" altLang="en-US" dirty="0" err="1"/>
              <a:t>doba</a:t>
            </a:r>
            <a:r>
              <a:rPr lang="en-US" altLang="en-US" dirty="0"/>
              <a:t> </a:t>
            </a:r>
            <a:r>
              <a:rPr lang="en-US" altLang="en-US" dirty="0" err="1"/>
              <a:t>opakování</a:t>
            </a:r>
            <a:r>
              <a:rPr lang="en-US" altLang="en-US" dirty="0"/>
              <a:t> se </a:t>
            </a:r>
            <a:r>
              <a:rPr lang="en-US" altLang="en-US" dirty="0" err="1"/>
              <a:t>nazývá</a:t>
            </a:r>
            <a:r>
              <a:rPr lang="en-US" altLang="en-US" dirty="0"/>
              <a:t> </a:t>
            </a:r>
            <a:r>
              <a:rPr lang="en-US" altLang="en-US" dirty="0" err="1"/>
              <a:t>fundamentální</a:t>
            </a:r>
            <a:r>
              <a:rPr lang="en-US" altLang="en-US" dirty="0"/>
              <a:t> </a:t>
            </a:r>
            <a:r>
              <a:rPr lang="en-US" altLang="en-US" dirty="0" err="1"/>
              <a:t>perioda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dirty="0" err="1"/>
              <a:t>její</a:t>
            </a:r>
            <a:r>
              <a:rPr lang="en-US" altLang="en-US" dirty="0"/>
              <a:t> </a:t>
            </a:r>
            <a:r>
              <a:rPr lang="cs-CZ" altLang="en-US" dirty="0"/>
              <a:t>obracenou hodnotou</a:t>
            </a:r>
            <a:r>
              <a:rPr lang="en-US" altLang="en-US" dirty="0"/>
              <a:t> (jak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spojitém</a:t>
            </a:r>
            <a:r>
              <a:rPr lang="en-US" altLang="en-US" dirty="0"/>
              <a:t>, </a:t>
            </a:r>
            <a:r>
              <a:rPr lang="en-US" altLang="en-US" dirty="0" err="1"/>
              <a:t>tak</a:t>
            </a:r>
            <a:r>
              <a:rPr lang="en-US" altLang="en-US" dirty="0"/>
              <a:t> v </a:t>
            </a:r>
            <a:r>
              <a:rPr lang="en-US" altLang="en-US" dirty="0" err="1"/>
              <a:t>diskrétním</a:t>
            </a:r>
            <a:r>
              <a:rPr lang="en-US" altLang="en-US" dirty="0"/>
              <a:t> </a:t>
            </a:r>
            <a:r>
              <a:rPr lang="en-US" altLang="en-US" dirty="0" err="1"/>
              <a:t>čase</a:t>
            </a:r>
            <a:r>
              <a:rPr lang="en-US" altLang="en-US" dirty="0"/>
              <a:t>) je </a:t>
            </a:r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frekvence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Energie a </a:t>
            </a:r>
            <a:r>
              <a:rPr lang="en-US" altLang="en-US" dirty="0" err="1"/>
              <a:t>výkon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jen</a:t>
            </a:r>
            <a:r>
              <a:rPr lang="en-US" altLang="en-US" dirty="0"/>
              <a:t> </a:t>
            </a:r>
            <a:r>
              <a:rPr lang="en-US" altLang="en-US" dirty="0" err="1"/>
              <a:t>součty</a:t>
            </a:r>
            <a:r>
              <a:rPr lang="en-US" altLang="en-US" dirty="0"/>
              <a:t>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integrály</a:t>
            </a:r>
            <a:r>
              <a:rPr lang="en-US" altLang="en-US" dirty="0"/>
              <a:t> </a:t>
            </a:r>
            <a:r>
              <a:rPr lang="en-US" altLang="en-US" dirty="0" err="1"/>
              <a:t>čtvercových</a:t>
            </a:r>
            <a:r>
              <a:rPr lang="en-US" altLang="en-US" dirty="0"/>
              <a:t> </a:t>
            </a:r>
            <a:r>
              <a:rPr lang="en-US" altLang="en-US" dirty="0" err="1"/>
              <a:t>hodnot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</a:p>
          <a:p>
            <a:pPr lvl="1"/>
            <a:r>
              <a:rPr lang="cs-CZ" altLang="en-US" dirty="0"/>
              <a:t>surové pro energii</a:t>
            </a:r>
            <a:endParaRPr lang="en-US" altLang="en-US" dirty="0"/>
          </a:p>
          <a:p>
            <a:pPr lvl="1"/>
            <a:r>
              <a:rPr lang="cs-CZ" altLang="en-US" dirty="0"/>
              <a:t>normalizované délkou pro výkon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2EC757-F463-31B1-ED1D-826B2DA93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91</a:t>
            </a:fld>
            <a:r>
              <a:rPr lang="cs-CZ" dirty="0"/>
              <a:t> / 94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603447"/>
            <a:ext cx="10515600" cy="2294136"/>
          </a:xfrm>
        </p:spPr>
        <p:txBody>
          <a:bodyPr/>
          <a:lstStyle/>
          <a:p>
            <a:r>
              <a:rPr lang="cs-CZ" altLang="en-US" dirty="0"/>
              <a:t>Shrnutí</a:t>
            </a:r>
            <a:r>
              <a:rPr lang="en-US" altLang="en-US" dirty="0"/>
              <a:t>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2736"/>
            <a:ext cx="10658400" cy="612068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periodických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: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řada</a:t>
            </a:r>
            <a:r>
              <a:rPr lang="en-US" dirty="0"/>
              <a:t> (FS</a:t>
            </a:r>
            <a:r>
              <a:rPr lang="cs-CZ" dirty="0"/>
              <a:t> = F. </a:t>
            </a:r>
            <a:r>
              <a:rPr lang="cs-CZ" dirty="0" err="1"/>
              <a:t>series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Výsledkem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en-US" dirty="0" err="1"/>
              <a:t>sedící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násobcích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,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vyneseny</a:t>
            </a:r>
            <a:r>
              <a:rPr lang="en-US" dirty="0"/>
              <a:t> do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grafů</a:t>
            </a:r>
            <a:r>
              <a:rPr lang="en-US" dirty="0"/>
              <a:t>: </a:t>
            </a:r>
            <a:r>
              <a:rPr lang="cs-CZ" dirty="0"/>
              <a:t>amplitudy</a:t>
            </a:r>
            <a:r>
              <a:rPr lang="en-US" dirty="0"/>
              <a:t> a </a:t>
            </a:r>
            <a:r>
              <a:rPr lang="en-US" dirty="0" err="1"/>
              <a:t>fáz</a:t>
            </a:r>
            <a:r>
              <a:rPr lang="cs-CZ" dirty="0"/>
              <a:t>e</a:t>
            </a:r>
            <a:r>
              <a:rPr lang="en-US" dirty="0"/>
              <a:t>.   </a:t>
            </a:r>
          </a:p>
          <a:p>
            <a:pPr lvl="1"/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opačné</a:t>
            </a:r>
            <a:r>
              <a:rPr lang="en-US" dirty="0"/>
              <a:t>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cs-CZ" dirty="0"/>
              <a:t>„komplexně sdružené“</a:t>
            </a:r>
            <a:r>
              <a:rPr lang="en-US" dirty="0"/>
              <a:t> a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kosinus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Počítají</a:t>
            </a:r>
            <a:r>
              <a:rPr lang="en-US" dirty="0"/>
              <a:t> se </a:t>
            </a:r>
            <a:r>
              <a:rPr lang="en-US" dirty="0" err="1"/>
              <a:t>projekcí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cs-CZ" dirty="0"/>
              <a:t>do</a:t>
            </a:r>
            <a:r>
              <a:rPr lang="en-US" dirty="0"/>
              <a:t> </a:t>
            </a:r>
            <a:r>
              <a:rPr lang="cs-CZ" dirty="0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. </a:t>
            </a:r>
          </a:p>
          <a:p>
            <a:r>
              <a:rPr lang="en-US" dirty="0"/>
              <a:t>FS </a:t>
            </a:r>
            <a:r>
              <a:rPr lang="en-US" dirty="0" err="1"/>
              <a:t>typických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FS </a:t>
            </a:r>
            <a:r>
              <a:rPr lang="en-US" dirty="0" err="1"/>
              <a:t>koeficient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kosinus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FS </a:t>
            </a:r>
            <a:r>
              <a:rPr lang="en-US" dirty="0" err="1"/>
              <a:t>koeficienty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sekvence</a:t>
            </a:r>
            <a:r>
              <a:rPr lang="en-US" dirty="0"/>
              <a:t> </a:t>
            </a:r>
            <a:r>
              <a:rPr lang="en-US" dirty="0" err="1"/>
              <a:t>obdélníků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nekonečné</a:t>
            </a:r>
            <a:r>
              <a:rPr lang="en-US" dirty="0"/>
              <a:t> FS </a:t>
            </a:r>
            <a:r>
              <a:rPr lang="en-US" dirty="0" err="1"/>
              <a:t>koeficienty</a:t>
            </a:r>
            <a:r>
              <a:rPr lang="en-US" dirty="0"/>
              <a:t>, </a:t>
            </a:r>
            <a:r>
              <a:rPr lang="en-US" dirty="0" err="1"/>
              <a:t>doznívá</a:t>
            </a:r>
            <a:r>
              <a:rPr lang="en-US" dirty="0"/>
              <a:t> </a:t>
            </a:r>
            <a:r>
              <a:rPr lang="en-US" dirty="0" err="1"/>
              <a:t>směrem</a:t>
            </a:r>
            <a:r>
              <a:rPr lang="en-US" dirty="0"/>
              <a:t> k </a:t>
            </a:r>
            <a:r>
              <a:rPr lang="en-US" dirty="0" err="1"/>
              <a:t>vysokým</a:t>
            </a:r>
            <a:r>
              <a:rPr lang="en-US" dirty="0"/>
              <a:t> </a:t>
            </a:r>
            <a:r>
              <a:rPr lang="en-US" dirty="0" err="1"/>
              <a:t>frekvencím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kardinálního</a:t>
            </a:r>
            <a:r>
              <a:rPr lang="en-US" dirty="0"/>
              <a:t> </a:t>
            </a:r>
            <a:r>
              <a:rPr lang="en-US" dirty="0" err="1"/>
              <a:t>sinu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 FS </a:t>
            </a:r>
          </a:p>
          <a:p>
            <a:pPr lvl="1"/>
            <a:r>
              <a:rPr lang="en-US" dirty="0" err="1"/>
              <a:t>když</a:t>
            </a:r>
            <a:r>
              <a:rPr lang="en-US" dirty="0"/>
              <a:t> je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posunut</a:t>
            </a:r>
            <a:r>
              <a:rPr lang="en-US" dirty="0"/>
              <a:t>, </a:t>
            </a:r>
            <a:r>
              <a:rPr lang="en-US" dirty="0" err="1"/>
              <a:t>nic</a:t>
            </a:r>
            <a:r>
              <a:rPr lang="en-US" dirty="0"/>
              <a:t> se </a:t>
            </a:r>
            <a:r>
              <a:rPr lang="en-US" dirty="0" err="1"/>
              <a:t>neděje</a:t>
            </a:r>
            <a:r>
              <a:rPr lang="en-US" dirty="0"/>
              <a:t> s </a:t>
            </a:r>
            <a:r>
              <a:rPr lang="en-US" dirty="0" err="1"/>
              <a:t>velikostmi</a:t>
            </a:r>
            <a:r>
              <a:rPr lang="en-US" dirty="0"/>
              <a:t>,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jdou</a:t>
            </a:r>
            <a:r>
              <a:rPr lang="en-US" dirty="0"/>
              <a:t> z </a:t>
            </a:r>
            <a:r>
              <a:rPr lang="en-US" dirty="0" err="1"/>
              <a:t>kopce</a:t>
            </a:r>
            <a:r>
              <a:rPr lang="en-US" dirty="0"/>
              <a:t> (</a:t>
            </a:r>
            <a:r>
              <a:rPr lang="en-US" dirty="0" err="1"/>
              <a:t>zpoždění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do </a:t>
            </a:r>
            <a:r>
              <a:rPr lang="en-US" dirty="0" err="1"/>
              <a:t>kopce</a:t>
            </a:r>
            <a:r>
              <a:rPr lang="en-US" dirty="0"/>
              <a:t> (</a:t>
            </a:r>
            <a:r>
              <a:rPr lang="cs-CZ" dirty="0"/>
              <a:t>předběhnutí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kontrahován</a:t>
            </a:r>
            <a:r>
              <a:rPr lang="en-US" dirty="0"/>
              <a:t> (</a:t>
            </a:r>
            <a:r>
              <a:rPr lang="en-US" dirty="0" err="1"/>
              <a:t>dilatován</a:t>
            </a:r>
            <a:r>
              <a:rPr lang="en-US" dirty="0"/>
              <a:t>),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FS </a:t>
            </a:r>
            <a:r>
              <a:rPr lang="en-US" dirty="0" err="1"/>
              <a:t>koeficientů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, ale "</a:t>
            </a:r>
            <a:r>
              <a:rPr lang="en-US" dirty="0" err="1"/>
              <a:t>sedí</a:t>
            </a:r>
            <a:r>
              <a:rPr lang="en-US" dirty="0"/>
              <a:t>"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frekvencích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výkon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vypočítat</a:t>
            </a:r>
            <a:r>
              <a:rPr lang="en-US" dirty="0"/>
              <a:t> z FS </a:t>
            </a:r>
            <a:r>
              <a:rPr lang="en-US" dirty="0" err="1"/>
              <a:t>koeficientů</a:t>
            </a:r>
            <a:r>
              <a:rPr lang="en-US" dirty="0"/>
              <a:t> (Parseval).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6B1C99-6E69-D8B4-8FB8-FC0A6576A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92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359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819471"/>
            <a:ext cx="10515600" cy="2510160"/>
          </a:xfrm>
        </p:spPr>
        <p:txBody>
          <a:bodyPr/>
          <a:lstStyle/>
          <a:p>
            <a:r>
              <a:rPr lang="cs-CZ" altLang="en-US" dirty="0"/>
              <a:t>Shrnutí</a:t>
            </a:r>
            <a:r>
              <a:rPr lang="en-US" altLang="en-US" dirty="0"/>
              <a:t> 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8720"/>
            <a:ext cx="10802416" cy="5949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neperiodických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: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(FT)</a:t>
            </a:r>
          </a:p>
          <a:p>
            <a:pPr lvl="1"/>
            <a:r>
              <a:rPr lang="en-US" dirty="0" err="1"/>
              <a:t>Výsledkem</a:t>
            </a:r>
            <a:r>
              <a:rPr lang="en-US" dirty="0"/>
              <a:t> je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definovaná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se </a:t>
            </a:r>
            <a:r>
              <a:rPr lang="en-US" dirty="0" err="1"/>
              <a:t>vypočítá</a:t>
            </a:r>
            <a:r>
              <a:rPr lang="en-US" dirty="0"/>
              <a:t> </a:t>
            </a:r>
            <a:r>
              <a:rPr lang="en-US" dirty="0" err="1"/>
              <a:t>promítáním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cs-CZ" dirty="0"/>
              <a:t>do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. </a:t>
            </a:r>
          </a:p>
          <a:p>
            <a:r>
              <a:rPr lang="en-US" dirty="0" err="1"/>
              <a:t>Typické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endParaRPr lang="en-US" dirty="0"/>
          </a:p>
          <a:p>
            <a:pPr lvl="1"/>
            <a:r>
              <a:rPr lang="en-US" dirty="0"/>
              <a:t>Dirac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konstantní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s </a:t>
            </a:r>
            <a:r>
              <a:rPr lang="en-US" dirty="0" err="1"/>
              <a:t>plochou</a:t>
            </a:r>
            <a:r>
              <a:rPr lang="en-US" dirty="0"/>
              <a:t> (Dirac v </a:t>
            </a:r>
            <a:r>
              <a:rPr lang="en-US" dirty="0" err="1"/>
              <a:t>nule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skloněnou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 (Dirac </a:t>
            </a:r>
            <a:r>
              <a:rPr lang="en-US" dirty="0" err="1"/>
              <a:t>není</a:t>
            </a:r>
            <a:r>
              <a:rPr lang="en-US" dirty="0"/>
              <a:t> v </a:t>
            </a:r>
            <a:r>
              <a:rPr lang="en-US" dirty="0" err="1"/>
              <a:t>nule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stejnosměrného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dirty="0" err="1"/>
              <a:t>Diracova</a:t>
            </a:r>
            <a:r>
              <a:rPr lang="cs-CZ" dirty="0"/>
              <a:t> funkce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 je </a:t>
            </a:r>
            <a:r>
              <a:rPr lang="en-US" dirty="0" err="1"/>
              <a:t>posunut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Diracova</a:t>
            </a:r>
            <a:r>
              <a:rPr lang="cs-CZ" dirty="0"/>
              <a:t> funkce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periodický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cs-CZ" dirty="0"/>
              <a:t>porušen pomocí</a:t>
            </a:r>
            <a:r>
              <a:rPr lang="en-US" dirty="0"/>
              <a:t> FS, </a:t>
            </a:r>
            <a:r>
              <a:rPr lang="en-US" dirty="0" err="1"/>
              <a:t>kter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převeden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Dirac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násobcích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kardinálním</a:t>
            </a:r>
            <a:r>
              <a:rPr lang="en-US" dirty="0"/>
              <a:t> </a:t>
            </a:r>
            <a:r>
              <a:rPr lang="en-US" dirty="0" err="1"/>
              <a:t>sinusem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DTTO v </a:t>
            </a:r>
            <a:r>
              <a:rPr lang="en-US" dirty="0" err="1"/>
              <a:t>inverzním</a:t>
            </a:r>
            <a:r>
              <a:rPr lang="en-US" dirty="0"/>
              <a:t> </a:t>
            </a:r>
            <a:r>
              <a:rPr lang="en-US" dirty="0" err="1"/>
              <a:t>směru</a:t>
            </a:r>
            <a:r>
              <a:rPr lang="en-US" dirty="0"/>
              <a:t>: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čtvercové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je </a:t>
            </a:r>
            <a:r>
              <a:rPr lang="en-US" dirty="0" err="1"/>
              <a:t>kardinální</a:t>
            </a:r>
            <a:r>
              <a:rPr lang="en-US" dirty="0"/>
              <a:t> sinus. </a:t>
            </a:r>
          </a:p>
          <a:p>
            <a:r>
              <a:rPr lang="en-US" dirty="0"/>
              <a:t>  </a:t>
            </a:r>
            <a:r>
              <a:rPr lang="en-US" dirty="0" err="1"/>
              <a:t>Vlastnosti</a:t>
            </a:r>
            <a:r>
              <a:rPr lang="en-US" dirty="0"/>
              <a:t> FT</a:t>
            </a:r>
          </a:p>
          <a:p>
            <a:pPr lvl="1"/>
            <a:r>
              <a:rPr lang="fr-FR" dirty="0"/>
              <a:t>FT (a FS) je lineární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FT </a:t>
            </a:r>
            <a:r>
              <a:rPr lang="en-US" dirty="0" err="1"/>
              <a:t>zpožděného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, </a:t>
            </a:r>
            <a:r>
              <a:rPr lang="en-US" dirty="0" err="1"/>
              <a:t>fázové</a:t>
            </a:r>
            <a:r>
              <a:rPr lang="en-US" dirty="0"/>
              <a:t> </a:t>
            </a:r>
            <a:r>
              <a:rPr lang="en-US" dirty="0" err="1"/>
              <a:t>posuny</a:t>
            </a:r>
            <a:r>
              <a:rPr lang="en-US" dirty="0"/>
              <a:t> z </a:t>
            </a:r>
            <a:r>
              <a:rPr lang="en-US" dirty="0" err="1"/>
              <a:t>kopce</a:t>
            </a:r>
            <a:r>
              <a:rPr lang="en-US" dirty="0"/>
              <a:t> (</a:t>
            </a:r>
            <a:r>
              <a:rPr lang="en-US" dirty="0" err="1"/>
              <a:t>zpoždění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do </a:t>
            </a:r>
            <a:r>
              <a:rPr lang="en-US" dirty="0" err="1"/>
              <a:t>kopce</a:t>
            </a:r>
            <a:r>
              <a:rPr lang="en-US" dirty="0"/>
              <a:t> (</a:t>
            </a:r>
            <a:r>
              <a:rPr lang="cs-CZ" dirty="0" err="1"/>
              <a:t>přředběhnutí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FT </a:t>
            </a:r>
            <a:r>
              <a:rPr lang="en-US" dirty="0" err="1"/>
              <a:t>časově</a:t>
            </a:r>
            <a:r>
              <a:rPr lang="en-US" dirty="0"/>
              <a:t> </a:t>
            </a:r>
            <a:r>
              <a:rPr lang="en-US" dirty="0" err="1"/>
              <a:t>kontrahovaného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</a:t>
            </a:r>
            <a:r>
              <a:rPr lang="en-US" dirty="0" err="1"/>
              <a:t>opačným</a:t>
            </a:r>
            <a:r>
              <a:rPr lang="en-US" dirty="0"/>
              <a:t> </a:t>
            </a:r>
            <a:r>
              <a:rPr lang="en-US" dirty="0" err="1"/>
              <a:t>směrem</a:t>
            </a:r>
            <a:r>
              <a:rPr lang="en-US" dirty="0"/>
              <a:t>: </a:t>
            </a:r>
            <a:r>
              <a:rPr lang="en-US" dirty="0" err="1"/>
              <a:t>širší</a:t>
            </a:r>
            <a:r>
              <a:rPr lang="en-US" dirty="0"/>
              <a:t> pro </a:t>
            </a:r>
            <a:r>
              <a:rPr lang="en-US" dirty="0" err="1"/>
              <a:t>užší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, </a:t>
            </a:r>
            <a:r>
              <a:rPr lang="en-US" dirty="0" err="1"/>
              <a:t>užší</a:t>
            </a:r>
            <a:r>
              <a:rPr lang="en-US" dirty="0"/>
              <a:t> pro </a:t>
            </a:r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Energii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z </a:t>
            </a:r>
            <a:r>
              <a:rPr lang="en-US" dirty="0" err="1"/>
              <a:t>jeho</a:t>
            </a:r>
            <a:r>
              <a:rPr lang="en-US" dirty="0"/>
              <a:t> FT (</a:t>
            </a:r>
            <a:r>
              <a:rPr lang="en-US" dirty="0" err="1"/>
              <a:t>převedeno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hustotu</a:t>
            </a:r>
            <a:r>
              <a:rPr lang="cs-CZ" dirty="0"/>
              <a:t> </a:t>
            </a:r>
            <a:r>
              <a:rPr lang="en-US" dirty="0" err="1"/>
              <a:t>energ</a:t>
            </a:r>
            <a:r>
              <a:rPr lang="cs-CZ" dirty="0" err="1"/>
              <a:t>ie</a:t>
            </a:r>
            <a:r>
              <a:rPr lang="en-US" dirty="0"/>
              <a:t>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38C516-C40F-DA2C-B43F-7E389A4C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93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242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pravdy</a:t>
            </a:r>
            <a:r>
              <a:rPr lang="en-US" dirty="0"/>
              <a:t> o </a:t>
            </a:r>
            <a:r>
              <a:rPr lang="en-US" dirty="0" err="1"/>
              <a:t>signálech</a:t>
            </a:r>
            <a:r>
              <a:rPr lang="en-US" dirty="0"/>
              <a:t> a </a:t>
            </a:r>
            <a:r>
              <a:rPr lang="en-US" dirty="0" err="1"/>
              <a:t>spektrech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Spektrum </a:t>
            </a:r>
            <a:r>
              <a:rPr lang="en-US" b="1" dirty="0" err="1"/>
              <a:t>periodického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b="1" dirty="0" err="1"/>
              <a:t>diskrétní</a:t>
            </a:r>
            <a:r>
              <a:rPr lang="en-US" dirty="0"/>
              <a:t> (</a:t>
            </a:r>
            <a:r>
              <a:rPr lang="en-US" dirty="0" err="1"/>
              <a:t>koeficienty</a:t>
            </a:r>
            <a:r>
              <a:rPr lang="en-US" dirty="0"/>
              <a:t>) –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b="1" dirty="0" err="1"/>
              <a:t>řada</a:t>
            </a:r>
            <a:endParaRPr lang="en-US" b="1" dirty="0"/>
          </a:p>
          <a:p>
            <a:r>
              <a:rPr lang="en-US" dirty="0"/>
              <a:t>Spektrum </a:t>
            </a:r>
            <a:r>
              <a:rPr lang="en-US" b="1" dirty="0" err="1"/>
              <a:t>neperiodického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b="1" dirty="0" err="1"/>
              <a:t>spojité</a:t>
            </a:r>
            <a:r>
              <a:rPr lang="en-US" dirty="0"/>
              <a:t> (</a:t>
            </a:r>
            <a:r>
              <a:rPr lang="en-US" dirty="0" err="1"/>
              <a:t>funkce</a:t>
            </a:r>
            <a:r>
              <a:rPr lang="en-US" dirty="0"/>
              <a:t>) –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b="1" dirty="0" err="1"/>
              <a:t>transformace</a:t>
            </a:r>
            <a:endParaRPr lang="en-US" b="1" dirty="0"/>
          </a:p>
          <a:p>
            <a:r>
              <a:rPr lang="en-US" dirty="0"/>
              <a:t>Spektrum </a:t>
            </a:r>
            <a:r>
              <a:rPr lang="en-US" dirty="0" err="1"/>
              <a:t>úzkého</a:t>
            </a:r>
            <a:r>
              <a:rPr lang="en-US" dirty="0"/>
              <a:t> (</a:t>
            </a:r>
            <a:r>
              <a:rPr lang="en-US" dirty="0" err="1"/>
              <a:t>rychlého</a:t>
            </a:r>
            <a:r>
              <a:rPr lang="en-US" dirty="0"/>
              <a:t>)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dirty="0" err="1"/>
              <a:t>široké</a:t>
            </a:r>
            <a:r>
              <a:rPr lang="en-US" dirty="0"/>
              <a:t>. 
Spektrum </a:t>
            </a:r>
            <a:r>
              <a:rPr lang="en-US" dirty="0" err="1"/>
              <a:t>širokého</a:t>
            </a:r>
            <a:r>
              <a:rPr lang="en-US" dirty="0"/>
              <a:t> (</a:t>
            </a:r>
            <a:r>
              <a:rPr lang="en-US" dirty="0" err="1"/>
              <a:t>pomalého</a:t>
            </a:r>
            <a:r>
              <a:rPr lang="en-US" dirty="0"/>
              <a:t>) </a:t>
            </a:r>
            <a:r>
              <a:rPr lang="en-US" dirty="0" err="1"/>
              <a:t>signálu</a:t>
            </a:r>
            <a:r>
              <a:rPr lang="en-US" dirty="0"/>
              <a:t> je </a:t>
            </a:r>
            <a:r>
              <a:rPr lang="en-US" dirty="0" err="1"/>
              <a:t>úzké</a:t>
            </a:r>
            <a:r>
              <a:rPr lang="en-US" dirty="0"/>
              <a:t>.
</a:t>
            </a:r>
            <a:r>
              <a:rPr lang="en-US" dirty="0" err="1"/>
              <a:t>Jakákoli</a:t>
            </a:r>
            <a:r>
              <a:rPr lang="en-US" dirty="0"/>
              <a:t> </a:t>
            </a:r>
            <a:r>
              <a:rPr lang="en-US" dirty="0" err="1"/>
              <a:t>ostrá</a:t>
            </a:r>
            <a:r>
              <a:rPr lang="en-US" dirty="0"/>
              <a:t> </a:t>
            </a:r>
            <a:r>
              <a:rPr lang="en-US" dirty="0" err="1"/>
              <a:t>hrana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za </a:t>
            </a:r>
            <a:r>
              <a:rPr lang="en-US" dirty="0" err="1"/>
              <a:t>následek</a:t>
            </a:r>
            <a:r>
              <a:rPr lang="en-US" dirty="0"/>
              <a:t> </a:t>
            </a:r>
            <a:r>
              <a:rPr lang="en-US" dirty="0" err="1"/>
              <a:t>nekonečně</a:t>
            </a:r>
            <a:r>
              <a:rPr lang="en-US" dirty="0"/>
              <a:t> </a:t>
            </a:r>
            <a:r>
              <a:rPr lang="en-US" dirty="0" err="1"/>
              <a:t>dlouhé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.
Spektrum </a:t>
            </a:r>
            <a:r>
              <a:rPr lang="en-US" dirty="0" err="1"/>
              <a:t>zpožděného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dříve</a:t>
            </a:r>
            <a:r>
              <a:rPr lang="en-US" dirty="0"/>
              <a:t>,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z </a:t>
            </a:r>
            <a:r>
              <a:rPr lang="en-US" dirty="0" err="1"/>
              <a:t>kopce</a:t>
            </a:r>
            <a:r>
              <a:rPr lang="en-US" dirty="0"/>
              <a:t>. 
Spektrum </a:t>
            </a:r>
            <a:r>
              <a:rPr lang="cs-CZ" dirty="0"/>
              <a:t>předběhnutého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dříve</a:t>
            </a:r>
            <a:r>
              <a:rPr lang="en-US" dirty="0"/>
              <a:t>,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stoupá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Časové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spektrální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domény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jsou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oheň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voda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vždy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dělejte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opačné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věci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cs-CZ" b="1" dirty="0">
                <a:solidFill>
                  <a:srgbClr val="FF0000"/>
                </a:solidFill>
              </a:rPr>
              <a:t>!!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2B1D60-E605-843D-2923-2883693A8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94</a:t>
            </a:fld>
            <a:r>
              <a:rPr lang="cs-CZ" dirty="0"/>
              <a:t> /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4154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19745</TotalTime>
  <Words>6267</Words>
  <Application>Microsoft Office PowerPoint</Application>
  <PresentationFormat>Širokoúhlá obrazovka</PresentationFormat>
  <Paragraphs>691</Paragraphs>
  <Slides>94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94</vt:i4>
      </vt:variant>
    </vt:vector>
  </HeadingPairs>
  <TitlesOfParts>
    <vt:vector size="105" baseType="lpstr">
      <vt:lpstr>Arial</vt:lpstr>
      <vt:lpstr>Calibri</vt:lpstr>
      <vt:lpstr>Calibri </vt:lpstr>
      <vt:lpstr>Calibri Light</vt:lpstr>
      <vt:lpstr>Cambria Math</vt:lpstr>
      <vt:lpstr>Consolas</vt:lpstr>
      <vt:lpstr>Courier New</vt:lpstr>
      <vt:lpstr>Segoe UI Web (East European)</vt:lpstr>
      <vt:lpstr>Wingdings</vt:lpstr>
      <vt:lpstr>Výchozí návrh</vt:lpstr>
      <vt:lpstr>1_Výchozí návrh</vt:lpstr>
      <vt:lpstr>Signály se spojitým časem</vt:lpstr>
      <vt:lpstr>Plán</vt:lpstr>
      <vt:lpstr>Vzpomeňte si na 1. přednášku ... Funkce a posloupnosti</vt:lpstr>
      <vt:lpstr>Signály se spojitým časem</vt:lpstr>
      <vt:lpstr>Prezentace aplikace PowerPoint</vt:lpstr>
      <vt:lpstr>Časové modifikace spojitých signálů</vt:lpstr>
      <vt:lpstr>Prezentace aplikace PowerPoint</vt:lpstr>
      <vt:lpstr>Prezentace aplikace PowerPoint</vt:lpstr>
      <vt:lpstr>Úprava rychlosti času ...</vt:lpstr>
      <vt:lpstr>Prezentace aplikace PowerPoint</vt:lpstr>
      <vt:lpstr>Plán</vt:lpstr>
      <vt:lpstr>Konstantní signál</vt:lpstr>
      <vt:lpstr>Jednotkový skok a Jednotkový impuls – diskrétní </vt:lpstr>
      <vt:lpstr>Prezentace aplikace PowerPoint</vt:lpstr>
      <vt:lpstr>Jednotkový skok ve spojitém čase</vt:lpstr>
      <vt:lpstr>Prezentace aplikace PowerPoint</vt:lpstr>
      <vt:lpstr>Diracův impuls</vt:lpstr>
      <vt:lpstr>Prezentace aplikace PowerPoint</vt:lpstr>
      <vt:lpstr>Vzorkovací vlastnost Diracova pulzu</vt:lpstr>
      <vt:lpstr>Prezentace aplikace PowerPoint</vt:lpstr>
      <vt:lpstr>Plán</vt:lpstr>
      <vt:lpstr>Periodické signály – spojité</vt:lpstr>
      <vt:lpstr>Periodické signály – diskrétní</vt:lpstr>
      <vt:lpstr>Plán</vt:lpstr>
      <vt:lpstr>Okamžitý výkon signálu</vt:lpstr>
      <vt:lpstr>Energie a výkon signálů</vt:lpstr>
      <vt:lpstr>Výkon periodických signálů a kosinu</vt:lpstr>
      <vt:lpstr>Prezentace aplikace PowerPoint</vt:lpstr>
      <vt:lpstr>Plán</vt:lpstr>
      <vt:lpstr>Co požadujeme? </vt:lpstr>
      <vt:lpstr>Reálná formulace FS</vt:lpstr>
      <vt:lpstr>Komplexní formulace FS</vt:lpstr>
      <vt:lpstr>Vztahy mezi reálnou a komplexní formou</vt:lpstr>
      <vt:lpstr>Výpočet FS koeficientů – analyzační vzorec</vt:lpstr>
      <vt:lpstr>Plán</vt:lpstr>
      <vt:lpstr>Příklady výpočtu FS</vt:lpstr>
      <vt:lpstr>FS komplexního exponenciály a kosinu</vt:lpstr>
      <vt:lpstr>FS řady obdélníkových impulzů</vt:lpstr>
      <vt:lpstr>Příprava I – Kardinální sinus</vt:lpstr>
      <vt:lpstr>Prezentace aplikace PowerPoint</vt:lpstr>
      <vt:lpstr>Příprava II – integrál z ejxy</vt:lpstr>
      <vt:lpstr>Nyní je konečně vše připraveno pro FS koeficienty sekvence obdélníkových impulzů…</vt:lpstr>
      <vt:lpstr>FS koeficienty sekvence obdéůníkových impulzů – krok 1</vt:lpstr>
      <vt:lpstr>FS koeficienty sekvence obdéůníkových impulzů – krok 2</vt:lpstr>
      <vt:lpstr>Prezentace aplikace PowerPoint</vt:lpstr>
      <vt:lpstr>Prezentace aplikace PowerPoint</vt:lpstr>
      <vt:lpstr>Syntéza sekvence obdélníkových impulzů z FS koeficientů</vt:lpstr>
      <vt:lpstr>Prezentace aplikace PowerPoint</vt:lpstr>
      <vt:lpstr>Plán</vt:lpstr>
      <vt:lpstr>Jednoduché změny signálu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Posuny signálu</vt:lpstr>
      <vt:lpstr>Prezentace aplikace PowerPoint</vt:lpstr>
      <vt:lpstr>Prezentace aplikace PowerPoint</vt:lpstr>
      <vt:lpstr>Napájení z FS – Parsevalova věta</vt:lpstr>
      <vt:lpstr>Plán</vt:lpstr>
      <vt:lpstr>Fourierova transformace – co chceme</vt:lpstr>
      <vt:lpstr>Definice FT</vt:lpstr>
      <vt:lpstr>Jak jsme se sem dostali? </vt:lpstr>
      <vt:lpstr>Prezentace aplikace PowerPoint</vt:lpstr>
      <vt:lpstr>Z FS na FT správně…</vt:lpstr>
      <vt:lpstr>Plán</vt:lpstr>
      <vt:lpstr>FT Diracova impulsu δ(t) </vt:lpstr>
      <vt:lpstr>Prezentace aplikace PowerPoint</vt:lpstr>
      <vt:lpstr>FT posunutého Diracova impulsu δ(t – τ) </vt:lpstr>
      <vt:lpstr>Prezentace aplikace PowerPoint</vt:lpstr>
      <vt:lpstr>FT konstantního signálu</vt:lpstr>
      <vt:lpstr>FT komplexní exponenciály</vt:lpstr>
      <vt:lpstr>FT periodického signálu rozloženého pomocí FS</vt:lpstr>
      <vt:lpstr>Prezentace aplikace PowerPoint</vt:lpstr>
      <vt:lpstr>Obdélníkový impuls a jeho FT</vt:lpstr>
      <vt:lpstr>Spektrální funkce obdélníkového impulzu</vt:lpstr>
      <vt:lpstr>Signál s obdélníkovou spektrální funkcí</vt:lpstr>
      <vt:lpstr>Plán</vt:lpstr>
      <vt:lpstr>Vlastnosti FT</vt:lpstr>
      <vt:lpstr>Prezentace aplikace PowerPoint</vt:lpstr>
      <vt:lpstr>Linearita a inverze</vt:lpstr>
      <vt:lpstr>Prezentace aplikace PowerPoint</vt:lpstr>
      <vt:lpstr>Prezentace aplikace PowerPoint</vt:lpstr>
      <vt:lpstr>FT zpožděného signálu</vt:lpstr>
      <vt:lpstr>Prezentace aplikace PowerPoint</vt:lpstr>
      <vt:lpstr>FT časově kontrahovaného nebo časově dilatovaného signálu</vt:lpstr>
      <vt:lpstr>Prezentace aplikace PowerPoint</vt:lpstr>
      <vt:lpstr>Energie z FT – Parsevalova věta</vt:lpstr>
      <vt:lpstr>Prezentace aplikace PowerPoint</vt:lpstr>
      <vt:lpstr>Plán</vt:lpstr>
      <vt:lpstr>Shrnutí I</vt:lpstr>
      <vt:lpstr>Shrnutí II</vt:lpstr>
      <vt:lpstr>Shrnutí III</vt:lpstr>
      <vt:lpstr>Základní pravdy o signálech a spektrech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Kalina Jan (260259)</cp:lastModifiedBy>
  <cp:revision>780</cp:revision>
  <cp:lastPrinted>2022-11-22T22:19:22Z</cp:lastPrinted>
  <dcterms:created xsi:type="dcterms:W3CDTF">2004-03-09T20:37:41Z</dcterms:created>
  <dcterms:modified xsi:type="dcterms:W3CDTF">2025-01-17T10:56:58Z</dcterms:modified>
</cp:coreProperties>
</file>