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1" r:id="rId2"/>
  </p:sldMasterIdLst>
  <p:notesMasterIdLst>
    <p:notesMasterId r:id="rId104"/>
  </p:notesMasterIdLst>
  <p:handoutMasterIdLst>
    <p:handoutMasterId r:id="rId105"/>
  </p:handoutMasterIdLst>
  <p:sldIdLst>
    <p:sldId id="256" r:id="rId3"/>
    <p:sldId id="473" r:id="rId4"/>
    <p:sldId id="580" r:id="rId5"/>
    <p:sldId id="577" r:id="rId6"/>
    <p:sldId id="579" r:id="rId7"/>
    <p:sldId id="581" r:id="rId8"/>
    <p:sldId id="661" r:id="rId9"/>
    <p:sldId id="584" r:id="rId10"/>
    <p:sldId id="585" r:id="rId11"/>
    <p:sldId id="583" r:id="rId12"/>
    <p:sldId id="587" r:id="rId13"/>
    <p:sldId id="588" r:id="rId14"/>
    <p:sldId id="589" r:id="rId15"/>
    <p:sldId id="591" r:id="rId16"/>
    <p:sldId id="671" r:id="rId17"/>
    <p:sldId id="672" r:id="rId18"/>
    <p:sldId id="673" r:id="rId19"/>
    <p:sldId id="677" r:id="rId20"/>
    <p:sldId id="674" r:id="rId21"/>
    <p:sldId id="590" r:id="rId22"/>
    <p:sldId id="678" r:id="rId23"/>
    <p:sldId id="679" r:id="rId24"/>
    <p:sldId id="680" r:id="rId25"/>
    <p:sldId id="681" r:id="rId26"/>
    <p:sldId id="662" r:id="rId27"/>
    <p:sldId id="586" r:id="rId28"/>
    <p:sldId id="594" r:id="rId29"/>
    <p:sldId id="595" r:id="rId30"/>
    <p:sldId id="596" r:id="rId31"/>
    <p:sldId id="682" r:id="rId32"/>
    <p:sldId id="597" r:id="rId33"/>
    <p:sldId id="683" r:id="rId34"/>
    <p:sldId id="598" r:id="rId35"/>
    <p:sldId id="599" r:id="rId36"/>
    <p:sldId id="684" r:id="rId37"/>
    <p:sldId id="600" r:id="rId38"/>
    <p:sldId id="601" r:id="rId39"/>
    <p:sldId id="602" r:id="rId40"/>
    <p:sldId id="685" r:id="rId41"/>
    <p:sldId id="686" r:id="rId42"/>
    <p:sldId id="603" r:id="rId43"/>
    <p:sldId id="663" r:id="rId44"/>
    <p:sldId id="604" r:id="rId45"/>
    <p:sldId id="605" r:id="rId46"/>
    <p:sldId id="664" r:id="rId47"/>
    <p:sldId id="606" r:id="rId48"/>
    <p:sldId id="613" r:id="rId49"/>
    <p:sldId id="607" r:id="rId50"/>
    <p:sldId id="614" r:id="rId51"/>
    <p:sldId id="608" r:id="rId52"/>
    <p:sldId id="658" r:id="rId53"/>
    <p:sldId id="615" r:id="rId54"/>
    <p:sldId id="670" r:id="rId55"/>
    <p:sldId id="610" r:id="rId56"/>
    <p:sldId id="619" r:id="rId57"/>
    <p:sldId id="617" r:id="rId58"/>
    <p:sldId id="618" r:id="rId59"/>
    <p:sldId id="665" r:id="rId60"/>
    <p:sldId id="629" r:id="rId61"/>
    <p:sldId id="630" r:id="rId62"/>
    <p:sldId id="687" r:id="rId63"/>
    <p:sldId id="631" r:id="rId64"/>
    <p:sldId id="688" r:id="rId65"/>
    <p:sldId id="632" r:id="rId66"/>
    <p:sldId id="689" r:id="rId67"/>
    <p:sldId id="633" r:id="rId68"/>
    <p:sldId id="690" r:id="rId69"/>
    <p:sldId id="634" r:id="rId70"/>
    <p:sldId id="692" r:id="rId71"/>
    <p:sldId id="691" r:id="rId72"/>
    <p:sldId id="693" r:id="rId73"/>
    <p:sldId id="694" r:id="rId74"/>
    <p:sldId id="635" r:id="rId75"/>
    <p:sldId id="636" r:id="rId76"/>
    <p:sldId id="695" r:id="rId77"/>
    <p:sldId id="666" r:id="rId78"/>
    <p:sldId id="620" r:id="rId79"/>
    <p:sldId id="627" r:id="rId80"/>
    <p:sldId id="621" r:id="rId81"/>
    <p:sldId id="637" r:id="rId82"/>
    <p:sldId id="622" r:id="rId83"/>
    <p:sldId id="638" r:id="rId84"/>
    <p:sldId id="623" r:id="rId85"/>
    <p:sldId id="659" r:id="rId86"/>
    <p:sldId id="660" r:id="rId87"/>
    <p:sldId id="639" r:id="rId88"/>
    <p:sldId id="640" r:id="rId89"/>
    <p:sldId id="641" r:id="rId90"/>
    <p:sldId id="667" r:id="rId91"/>
    <p:sldId id="642" r:id="rId92"/>
    <p:sldId id="643" r:id="rId93"/>
    <p:sldId id="696" r:id="rId94"/>
    <p:sldId id="668" r:id="rId95"/>
    <p:sldId id="645" r:id="rId96"/>
    <p:sldId id="648" r:id="rId97"/>
    <p:sldId id="649" r:id="rId98"/>
    <p:sldId id="650" r:id="rId99"/>
    <p:sldId id="651" r:id="rId100"/>
    <p:sldId id="654" r:id="rId101"/>
    <p:sldId id="669" r:id="rId102"/>
    <p:sldId id="655" r:id="rId103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0EE"/>
    <a:srgbClr val="FF9933"/>
    <a:srgbClr val="FF0000"/>
    <a:srgbClr val="1436CA"/>
    <a:srgbClr val="1D9B3E"/>
    <a:srgbClr val="FF9900"/>
    <a:srgbClr val="FFFF00"/>
    <a:srgbClr val="3366CC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6E294-E373-4E71-B196-6DA94F585CEE}" v="54" dt="2025-01-17T10:51:48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microsoft.com/office/2016/11/relationships/changesInfo" Target="changesInfos/changesInfo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na Jan (260259)" userId="a7e6ec75-d3ba-42c7-b540-e3e8914f88d5" providerId="ADAL" clId="{4186E294-E373-4E71-B196-6DA94F585CEE}"/>
    <pc:docChg chg="undo custSel addSld delSld modSld sldOrd modMainMaster">
      <pc:chgData name="Kalina Jan (260259)" userId="a7e6ec75-d3ba-42c7-b540-e3e8914f88d5" providerId="ADAL" clId="{4186E294-E373-4E71-B196-6DA94F585CEE}" dt="2025-01-18T09:39:43.342" v="891" actId="20577"/>
      <pc:docMkLst>
        <pc:docMk/>
      </pc:docMkLst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2380334874" sldId="473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380334874" sldId="473"/>
            <ac:spMk id="2" creationId="{664E46F2-23C0-18F4-9124-DC8D7A7B2CE8}"/>
          </ac:spMkLst>
        </pc:spChg>
      </pc:sldChg>
      <pc:sldChg chg="delSp modSp mod">
        <pc:chgData name="Kalina Jan (260259)" userId="a7e6ec75-d3ba-42c7-b540-e3e8914f88d5" providerId="ADAL" clId="{4186E294-E373-4E71-B196-6DA94F585CEE}" dt="2025-01-17T10:53:19.690" v="890" actId="478"/>
        <pc:sldMkLst>
          <pc:docMk/>
          <pc:sldMk cId="3832048080" sldId="577"/>
        </pc:sldMkLst>
        <pc:spChg chg="mod">
          <ac:chgData name="Kalina Jan (260259)" userId="a7e6ec75-d3ba-42c7-b540-e3e8914f88d5" providerId="ADAL" clId="{4186E294-E373-4E71-B196-6DA94F585CEE}" dt="2025-01-17T09:19:52.717" v="69" actId="20577"/>
          <ac:spMkLst>
            <pc:docMk/>
            <pc:sldMk cId="3832048080" sldId="577"/>
            <ac:spMk id="2" creationId="{00000000-0000-0000-0000-000000000000}"/>
          </ac:spMkLst>
        </pc:spChg>
        <pc:spChg chg="mod">
          <ac:chgData name="Kalina Jan (260259)" userId="a7e6ec75-d3ba-42c7-b540-e3e8914f88d5" providerId="ADAL" clId="{4186E294-E373-4E71-B196-6DA94F585CEE}" dt="2025-01-17T09:20:33.244" v="75" actId="115"/>
          <ac:spMkLst>
            <pc:docMk/>
            <pc:sldMk cId="3832048080" sldId="577"/>
            <ac:spMk id="3" creationId="{00000000-0000-0000-0000-000000000000}"/>
          </ac:spMkLst>
        </pc:spChg>
        <pc:spChg chg="del">
          <ac:chgData name="Kalina Jan (260259)" userId="a7e6ec75-d3ba-42c7-b540-e3e8914f88d5" providerId="ADAL" clId="{4186E294-E373-4E71-B196-6DA94F585CEE}" dt="2025-01-17T10:53:19.690" v="890" actId="478"/>
          <ac:spMkLst>
            <pc:docMk/>
            <pc:sldMk cId="3832048080" sldId="577"/>
            <ac:spMk id="4" creationId="{BA093DF9-69E8-52CC-73DF-3EC02AAA1D6E}"/>
          </ac:spMkLst>
        </pc:spChg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832048080" sldId="577"/>
            <ac:spMk id="52" creationId="{E9ABCB18-FDF4-E162-91E7-1314A13FCE58}"/>
          </ac:spMkLst>
        </pc:spChg>
      </pc:sldChg>
      <pc:sldChg chg="modSp mod">
        <pc:chgData name="Kalina Jan (260259)" userId="a7e6ec75-d3ba-42c7-b540-e3e8914f88d5" providerId="ADAL" clId="{4186E294-E373-4E71-B196-6DA94F585CEE}" dt="2025-01-17T10:51:38.144" v="875"/>
        <pc:sldMkLst>
          <pc:docMk/>
          <pc:sldMk cId="972642516" sldId="579"/>
        </pc:sldMkLst>
        <pc:spChg chg="mod">
          <ac:chgData name="Kalina Jan (260259)" userId="a7e6ec75-d3ba-42c7-b540-e3e8914f88d5" providerId="ADAL" clId="{4186E294-E373-4E71-B196-6DA94F585CEE}" dt="2025-01-17T09:19:48.438" v="58" actId="20577"/>
          <ac:spMkLst>
            <pc:docMk/>
            <pc:sldMk cId="972642516" sldId="579"/>
            <ac:spMk id="2" creationId="{00000000-0000-0000-0000-000000000000}"/>
          </ac:spMkLst>
        </pc:spChg>
        <pc:spChg chg="mod">
          <ac:chgData name="Kalina Jan (260259)" userId="a7e6ec75-d3ba-42c7-b540-e3e8914f88d5" providerId="ADAL" clId="{4186E294-E373-4E71-B196-6DA94F585CEE}" dt="2025-01-17T09:20:24.197" v="73" actId="207"/>
          <ac:spMkLst>
            <pc:docMk/>
            <pc:sldMk cId="972642516" sldId="579"/>
            <ac:spMk id="3" creationId="{00000000-0000-0000-0000-000000000000}"/>
          </ac:spMkLst>
        </pc:spChg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972642516" sldId="579"/>
            <ac:spMk id="5" creationId="{A45EE38B-D548-48DC-14FF-CC0744F9F90E}"/>
          </ac:spMkLst>
        </pc:spChg>
        <pc:picChg chg="mod">
          <ac:chgData name="Kalina Jan (260259)" userId="a7e6ec75-d3ba-42c7-b540-e3e8914f88d5" providerId="ADAL" clId="{4186E294-E373-4E71-B196-6DA94F585CEE}" dt="2025-01-17T09:20:07.904" v="71" actId="1076"/>
          <ac:picMkLst>
            <pc:docMk/>
            <pc:sldMk cId="972642516" sldId="579"/>
            <ac:picMk id="7" creationId="{00000000-0000-0000-0000-000000000000}"/>
          </ac:picMkLst>
        </pc:picChg>
      </pc:sldChg>
      <pc:sldChg chg="modSp mod">
        <pc:chgData name="Kalina Jan (260259)" userId="a7e6ec75-d3ba-42c7-b540-e3e8914f88d5" providerId="ADAL" clId="{4186E294-E373-4E71-B196-6DA94F585CEE}" dt="2025-01-17T10:51:38.144" v="875"/>
        <pc:sldMkLst>
          <pc:docMk/>
          <pc:sldMk cId="2937898205" sldId="580"/>
        </pc:sldMkLst>
        <pc:spChg chg="mod">
          <ac:chgData name="Kalina Jan (260259)" userId="a7e6ec75-d3ba-42c7-b540-e3e8914f88d5" providerId="ADAL" clId="{4186E294-E373-4E71-B196-6DA94F585CEE}" dt="2025-01-17T09:18:55.957" v="47" actId="6549"/>
          <ac:spMkLst>
            <pc:docMk/>
            <pc:sldMk cId="2937898205" sldId="580"/>
            <ac:spMk id="3" creationId="{00000000-0000-0000-0000-000000000000}"/>
          </ac:spMkLst>
        </pc:spChg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937898205" sldId="580"/>
            <ac:spMk id="15" creationId="{073FF0D0-5704-AB9E-6942-3906512AD8FD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765961197" sldId="581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765961197" sldId="581"/>
            <ac:spMk id="11" creationId="{0DC0DC00-B228-BCFD-C3E2-C322E1527E34}"/>
          </ac:spMkLst>
        </pc:spChg>
      </pc:sldChg>
      <pc:sldChg chg="addSp modSp mod">
        <pc:chgData name="Kalina Jan (260259)" userId="a7e6ec75-d3ba-42c7-b540-e3e8914f88d5" providerId="ADAL" clId="{4186E294-E373-4E71-B196-6DA94F585CEE}" dt="2025-01-17T10:51:38.144" v="875"/>
        <pc:sldMkLst>
          <pc:docMk/>
          <pc:sldMk cId="719866092" sldId="583"/>
        </pc:sldMkLst>
        <pc:spChg chg="mod">
          <ac:chgData name="Kalina Jan (260259)" userId="a7e6ec75-d3ba-42c7-b540-e3e8914f88d5" providerId="ADAL" clId="{4186E294-E373-4E71-B196-6DA94F585CEE}" dt="2025-01-17T09:24:35.527" v="132"/>
          <ac:spMkLst>
            <pc:docMk/>
            <pc:sldMk cId="719866092" sldId="583"/>
            <ac:spMk id="3" creationId="{00000000-0000-0000-0000-000000000000}"/>
          </ac:spMkLst>
        </pc:spChg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719866092" sldId="583"/>
            <ac:spMk id="5" creationId="{D7685B88-F6BC-EEE2-12F5-17EFE749B9DB}"/>
          </ac:spMkLst>
        </pc:spChg>
        <pc:picChg chg="add mod modCrop">
          <ac:chgData name="Kalina Jan (260259)" userId="a7e6ec75-d3ba-42c7-b540-e3e8914f88d5" providerId="ADAL" clId="{4186E294-E373-4E71-B196-6DA94F585CEE}" dt="2025-01-17T09:24:23.933" v="129" actId="1036"/>
          <ac:picMkLst>
            <pc:docMk/>
            <pc:sldMk cId="719866092" sldId="583"/>
            <ac:picMk id="6" creationId="{D8A7FB81-8400-A58D-9958-83D562A27C24}"/>
          </ac:picMkLst>
        </pc:picChg>
        <pc:picChg chg="add mod modCrop">
          <ac:chgData name="Kalina Jan (260259)" userId="a7e6ec75-d3ba-42c7-b540-e3e8914f88d5" providerId="ADAL" clId="{4186E294-E373-4E71-B196-6DA94F585CEE}" dt="2025-01-17T09:24:23.933" v="129" actId="1036"/>
          <ac:picMkLst>
            <pc:docMk/>
            <pc:sldMk cId="719866092" sldId="583"/>
            <ac:picMk id="7" creationId="{A965570B-7E48-D0F5-BDEE-2922F3D81F9E}"/>
          </ac:picMkLst>
        </pc:picChg>
      </pc:sldChg>
      <pc:sldChg chg="delSp modSp mod">
        <pc:chgData name="Kalina Jan (260259)" userId="a7e6ec75-d3ba-42c7-b540-e3e8914f88d5" providerId="ADAL" clId="{4186E294-E373-4E71-B196-6DA94F585CEE}" dt="2025-01-17T10:53:15.690" v="889" actId="478"/>
        <pc:sldMkLst>
          <pc:docMk/>
          <pc:sldMk cId="732467430" sldId="584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732467430" sldId="584"/>
            <ac:spMk id="2" creationId="{A9E8CB6D-AE4B-8B07-8177-27135AE52EDA}"/>
          </ac:spMkLst>
        </pc:spChg>
        <pc:spChg chg="del">
          <ac:chgData name="Kalina Jan (260259)" userId="a7e6ec75-d3ba-42c7-b540-e3e8914f88d5" providerId="ADAL" clId="{4186E294-E373-4E71-B196-6DA94F585CEE}" dt="2025-01-17T10:53:15.690" v="889" actId="478"/>
          <ac:spMkLst>
            <pc:docMk/>
            <pc:sldMk cId="732467430" sldId="584"/>
            <ac:spMk id="3" creationId="{5E655282-C99B-553C-4509-A2D4637EB880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850091403" sldId="585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850091403" sldId="585"/>
            <ac:spMk id="2" creationId="{5D8278B2-E730-5BE4-5456-9EA8C6CF5CC2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1681778005" sldId="586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681778005" sldId="586"/>
            <ac:spMk id="6" creationId="{7DD6CDF6-E210-044C-4B96-29355BC9A7F1}"/>
          </ac:spMkLst>
        </pc:spChg>
      </pc:sldChg>
      <pc:sldChg chg="delSp modSp mod">
        <pc:chgData name="Kalina Jan (260259)" userId="a7e6ec75-d3ba-42c7-b540-e3e8914f88d5" providerId="ADAL" clId="{4186E294-E373-4E71-B196-6DA94F585CEE}" dt="2025-01-17T10:53:13.080" v="888" actId="478"/>
        <pc:sldMkLst>
          <pc:docMk/>
          <pc:sldMk cId="982424477" sldId="587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982424477" sldId="587"/>
            <ac:spMk id="2" creationId="{D827D3B0-DBD5-951B-06F2-5A11BDE669E7}"/>
          </ac:spMkLst>
        </pc:spChg>
        <pc:spChg chg="del">
          <ac:chgData name="Kalina Jan (260259)" userId="a7e6ec75-d3ba-42c7-b540-e3e8914f88d5" providerId="ADAL" clId="{4186E294-E373-4E71-B196-6DA94F585CEE}" dt="2025-01-17T10:53:13.080" v="888" actId="478"/>
          <ac:spMkLst>
            <pc:docMk/>
            <pc:sldMk cId="982424477" sldId="587"/>
            <ac:spMk id="3" creationId="{34F5023D-8A05-0D46-C5CC-42E1854774EE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2219103808" sldId="588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219103808" sldId="588"/>
            <ac:spMk id="2" creationId="{81B32A43-0982-DD33-28E5-42330BE5C415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3761529085" sldId="589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761529085" sldId="589"/>
            <ac:spMk id="2" creationId="{76B2E6B9-0780-F1F2-AFF2-924607974D68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755490318" sldId="590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755490318" sldId="590"/>
            <ac:spMk id="6" creationId="{F0217BD9-0B5C-F8DD-1DF1-2495AFAF567C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3705935169" sldId="591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705935169" sldId="591"/>
            <ac:spMk id="11" creationId="{7D3B78AC-2C7D-53C5-5785-6500C16F851E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2418924188" sldId="594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418924188" sldId="594"/>
            <ac:spMk id="9" creationId="{A15A5D20-E194-5ADE-FA0C-4F3DC5B62464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660345845" sldId="595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660345845" sldId="595"/>
            <ac:spMk id="8" creationId="{BF75F715-A1DC-B106-B307-04CD6D46C390}"/>
          </ac:spMkLst>
        </pc:spChg>
      </pc:sldChg>
      <pc:sldChg chg="addSp modSp mod">
        <pc:chgData name="Kalina Jan (260259)" userId="a7e6ec75-d3ba-42c7-b540-e3e8914f88d5" providerId="ADAL" clId="{4186E294-E373-4E71-B196-6DA94F585CEE}" dt="2025-01-17T10:51:38.144" v="875"/>
        <pc:sldMkLst>
          <pc:docMk/>
          <pc:sldMk cId="1596733480" sldId="596"/>
        </pc:sldMkLst>
        <pc:spChg chg="mod">
          <ac:chgData name="Kalina Jan (260259)" userId="a7e6ec75-d3ba-42c7-b540-e3e8914f88d5" providerId="ADAL" clId="{4186E294-E373-4E71-B196-6DA94F585CEE}" dt="2025-01-17T10:27:01.917" v="226" actId="1035"/>
          <ac:spMkLst>
            <pc:docMk/>
            <pc:sldMk cId="1596733480" sldId="596"/>
            <ac:spMk id="2" creationId="{00000000-0000-0000-0000-000000000000}"/>
          </ac:spMkLst>
        </pc:spChg>
        <pc:spChg chg="mod">
          <ac:chgData name="Kalina Jan (260259)" userId="a7e6ec75-d3ba-42c7-b540-e3e8914f88d5" providerId="ADAL" clId="{4186E294-E373-4E71-B196-6DA94F585CEE}" dt="2025-01-17T10:27:31.779" v="245" actId="404"/>
          <ac:spMkLst>
            <pc:docMk/>
            <pc:sldMk cId="1596733480" sldId="596"/>
            <ac:spMk id="3" creationId="{00000000-0000-0000-0000-000000000000}"/>
          </ac:spMkLst>
        </pc:spChg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596733480" sldId="596"/>
            <ac:spMk id="5" creationId="{8A438FF4-DF4E-7EB2-20E1-5AC7265DAB27}"/>
          </ac:spMkLst>
        </pc:spChg>
        <pc:picChg chg="add mod">
          <ac:chgData name="Kalina Jan (260259)" userId="a7e6ec75-d3ba-42c7-b540-e3e8914f88d5" providerId="ADAL" clId="{4186E294-E373-4E71-B196-6DA94F585CEE}" dt="2025-01-17T10:27:38.624" v="247" actId="14100"/>
          <ac:picMkLst>
            <pc:docMk/>
            <pc:sldMk cId="1596733480" sldId="596"/>
            <ac:picMk id="6" creationId="{FD85B975-8377-3D3F-2C6A-B5130209A5E7}"/>
          </ac:picMkLst>
        </pc:picChg>
      </pc:sldChg>
      <pc:sldChg chg="modSp mod">
        <pc:chgData name="Kalina Jan (260259)" userId="a7e6ec75-d3ba-42c7-b540-e3e8914f88d5" providerId="ADAL" clId="{4186E294-E373-4E71-B196-6DA94F585CEE}" dt="2025-01-17T10:53:00.359" v="887" actId="20577"/>
        <pc:sldMkLst>
          <pc:docMk/>
          <pc:sldMk cId="1694079783" sldId="597"/>
        </pc:sldMkLst>
        <pc:spChg chg="mod">
          <ac:chgData name="Kalina Jan (260259)" userId="a7e6ec75-d3ba-42c7-b540-e3e8914f88d5" providerId="ADAL" clId="{4186E294-E373-4E71-B196-6DA94F585CEE}" dt="2025-01-17T10:53:00.359" v="887" actId="20577"/>
          <ac:spMkLst>
            <pc:docMk/>
            <pc:sldMk cId="1694079783" sldId="597"/>
            <ac:spMk id="3" creationId="{00000000-0000-0000-0000-000000000000}"/>
          </ac:spMkLst>
        </pc:spChg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694079783" sldId="597"/>
            <ac:spMk id="5" creationId="{4F5B8731-9419-F43E-CD48-2673D8B9FD19}"/>
          </ac:spMkLst>
        </pc:spChg>
      </pc:sldChg>
      <pc:sldChg chg="delSp modSp mod">
        <pc:chgData name="Kalina Jan (260259)" userId="a7e6ec75-d3ba-42c7-b540-e3e8914f88d5" providerId="ADAL" clId="{4186E294-E373-4E71-B196-6DA94F585CEE}" dt="2025-01-17T10:52:55.569" v="886" actId="478"/>
        <pc:sldMkLst>
          <pc:docMk/>
          <pc:sldMk cId="2502367038" sldId="598"/>
        </pc:sldMkLst>
        <pc:spChg chg="del">
          <ac:chgData name="Kalina Jan (260259)" userId="a7e6ec75-d3ba-42c7-b540-e3e8914f88d5" providerId="ADAL" clId="{4186E294-E373-4E71-B196-6DA94F585CEE}" dt="2025-01-17T10:52:55.569" v="886" actId="478"/>
          <ac:spMkLst>
            <pc:docMk/>
            <pc:sldMk cId="2502367038" sldId="598"/>
            <ac:spMk id="4" creationId="{4B9341ED-2CA3-2018-F72E-77631BFC8E4A}"/>
          </ac:spMkLst>
        </pc:spChg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502367038" sldId="598"/>
            <ac:spMk id="6" creationId="{0BD7252E-FED6-13E2-A874-376A68744A02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1351983118" sldId="599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351983118" sldId="599"/>
            <ac:spMk id="5" creationId="{278D6B54-AD93-1D50-FF09-D37DCC54FF15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2732497355" sldId="600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732497355" sldId="600"/>
            <ac:spMk id="5" creationId="{06078A30-4393-93AF-AE87-95D45AB4682B}"/>
          </ac:spMkLst>
        </pc:spChg>
      </pc:sldChg>
      <pc:sldChg chg="modSp mod">
        <pc:chgData name="Kalina Jan (260259)" userId="a7e6ec75-d3ba-42c7-b540-e3e8914f88d5" providerId="ADAL" clId="{4186E294-E373-4E71-B196-6DA94F585CEE}" dt="2025-01-17T10:52:48.669" v="885" actId="1076"/>
        <pc:sldMkLst>
          <pc:docMk/>
          <pc:sldMk cId="1867594312" sldId="601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867594312" sldId="601"/>
            <ac:spMk id="6" creationId="{747B1BC7-D4EB-0543-671F-8C7C43C2A84C}"/>
          </ac:spMkLst>
        </pc:spChg>
        <pc:picChg chg="mod modCrop">
          <ac:chgData name="Kalina Jan (260259)" userId="a7e6ec75-d3ba-42c7-b540-e3e8914f88d5" providerId="ADAL" clId="{4186E294-E373-4E71-B196-6DA94F585CEE}" dt="2025-01-17T10:52:48.669" v="885" actId="1076"/>
          <ac:picMkLst>
            <pc:docMk/>
            <pc:sldMk cId="1867594312" sldId="601"/>
            <ac:picMk id="5" creationId="{00000000-0000-0000-0000-000000000000}"/>
          </ac:picMkLst>
        </pc:pic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2292521173" sldId="602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292521173" sldId="602"/>
            <ac:spMk id="5" creationId="{34FAEE8D-4F56-6FE2-7E26-5AF2B6A83CF3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1093398244" sldId="603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093398244" sldId="603"/>
            <ac:spMk id="5" creationId="{A73069AE-174E-11C4-39C2-23F96106C660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1565299920" sldId="604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565299920" sldId="604"/>
            <ac:spMk id="8" creationId="{69826DC6-D994-C05B-0325-EB11BA5857A9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801279129" sldId="605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801279129" sldId="605"/>
            <ac:spMk id="5" creationId="{819C7549-1701-D731-5F90-2FE21230BBB4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873491966" sldId="606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873491966" sldId="606"/>
            <ac:spMk id="2" creationId="{2CC9D209-01AD-B62F-B4A2-A3B4997820F7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2532235389" sldId="607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532235389" sldId="607"/>
            <ac:spMk id="2" creationId="{2E7D3DF7-39B2-EC45-5553-C6B28690A60B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172031948" sldId="608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72031948" sldId="608"/>
            <ac:spMk id="2" creationId="{F4516954-C3EE-53C9-4E3F-C27712E1C266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2999610417" sldId="610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999610417" sldId="610"/>
            <ac:spMk id="2" creationId="{B0864B1F-FD4A-B280-9A7C-125E60A106B5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1263615289" sldId="613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263615289" sldId="613"/>
            <ac:spMk id="7" creationId="{84264E1A-DF26-8DC0-088E-7FE2A1DB143E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914223784" sldId="614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914223784" sldId="614"/>
            <ac:spMk id="9" creationId="{75A1071E-56C4-040F-32B1-38ABDC2F23CF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4180427540" sldId="615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4180427540" sldId="615"/>
            <ac:spMk id="5" creationId="{4BF4FD06-C1F6-4D62-2EFC-EC5B562F95BB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2252632681" sldId="617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252632681" sldId="617"/>
            <ac:spMk id="11" creationId="{F4FC158F-A3EA-33DC-9777-2E4B4B1993CE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110735424" sldId="618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10735424" sldId="618"/>
            <ac:spMk id="5" creationId="{A60144EC-0943-9174-7DA9-5095242FA791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1475836984" sldId="619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475836984" sldId="619"/>
            <ac:spMk id="2" creationId="{922FC37F-25FF-3F23-A30E-604811E2E66E}"/>
          </ac:spMkLst>
        </pc:spChg>
      </pc:sldChg>
      <pc:sldChg chg="delSp modSp mod">
        <pc:chgData name="Kalina Jan (260259)" userId="a7e6ec75-d3ba-42c7-b540-e3e8914f88d5" providerId="ADAL" clId="{4186E294-E373-4E71-B196-6DA94F585CEE}" dt="2025-01-17T10:52:13.997" v="881" actId="478"/>
        <pc:sldMkLst>
          <pc:docMk/>
          <pc:sldMk cId="3615842740" sldId="620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615842740" sldId="620"/>
            <ac:spMk id="2" creationId="{4201EAB4-DB0C-6B24-7C64-EADF32C91573}"/>
          </ac:spMkLst>
        </pc:spChg>
        <pc:spChg chg="del">
          <ac:chgData name="Kalina Jan (260259)" userId="a7e6ec75-d3ba-42c7-b540-e3e8914f88d5" providerId="ADAL" clId="{4186E294-E373-4E71-B196-6DA94F585CEE}" dt="2025-01-17T10:52:13.997" v="881" actId="478"/>
          <ac:spMkLst>
            <pc:docMk/>
            <pc:sldMk cId="3615842740" sldId="620"/>
            <ac:spMk id="3" creationId="{64BC1340-15E2-D95A-63B1-B383CD2A9181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1733537795" sldId="621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733537795" sldId="621"/>
            <ac:spMk id="2" creationId="{802ADE27-B8B7-D7F2-FCFE-DDBD76B0E59E}"/>
          </ac:spMkLst>
        </pc:spChg>
      </pc:sldChg>
      <pc:sldChg chg="delSp modSp mod">
        <pc:chgData name="Kalina Jan (260259)" userId="a7e6ec75-d3ba-42c7-b540-e3e8914f88d5" providerId="ADAL" clId="{4186E294-E373-4E71-B196-6DA94F585CEE}" dt="2025-01-17T10:52:08.736" v="879" actId="478"/>
        <pc:sldMkLst>
          <pc:docMk/>
          <pc:sldMk cId="3063332144" sldId="622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063332144" sldId="622"/>
            <ac:spMk id="2" creationId="{97F22B61-C519-E709-117B-ACFD5B270278}"/>
          </ac:spMkLst>
        </pc:spChg>
        <pc:spChg chg="del">
          <ac:chgData name="Kalina Jan (260259)" userId="a7e6ec75-d3ba-42c7-b540-e3e8914f88d5" providerId="ADAL" clId="{4186E294-E373-4E71-B196-6DA94F585CEE}" dt="2025-01-17T10:52:08.736" v="879" actId="478"/>
          <ac:spMkLst>
            <pc:docMk/>
            <pc:sldMk cId="3063332144" sldId="622"/>
            <ac:spMk id="4" creationId="{EDC977ED-C3D4-2B01-66B6-644EE813E297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3708979810" sldId="623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708979810" sldId="623"/>
            <ac:spMk id="2" creationId="{25DE1020-5081-1449-20EA-069A9AB5D7AE}"/>
          </ac:spMkLst>
        </pc:spChg>
      </pc:sldChg>
      <pc:sldChg chg="delSp modSp mod">
        <pc:chgData name="Kalina Jan (260259)" userId="a7e6ec75-d3ba-42c7-b540-e3e8914f88d5" providerId="ADAL" clId="{4186E294-E373-4E71-B196-6DA94F585CEE}" dt="2025-01-17T10:52:12.157" v="880" actId="478"/>
        <pc:sldMkLst>
          <pc:docMk/>
          <pc:sldMk cId="3153555886" sldId="627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153555886" sldId="627"/>
            <ac:spMk id="2" creationId="{24858BE7-96AB-115B-63BA-07EFEFE5C4FB}"/>
          </ac:spMkLst>
        </pc:spChg>
        <pc:spChg chg="del">
          <ac:chgData name="Kalina Jan (260259)" userId="a7e6ec75-d3ba-42c7-b540-e3e8914f88d5" providerId="ADAL" clId="{4186E294-E373-4E71-B196-6DA94F585CEE}" dt="2025-01-17T10:52:12.157" v="880" actId="478"/>
          <ac:spMkLst>
            <pc:docMk/>
            <pc:sldMk cId="3153555886" sldId="627"/>
            <ac:spMk id="4" creationId="{14BCC628-BCE5-3FE7-4861-6B390F2B61D8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3571952731" sldId="629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571952731" sldId="629"/>
            <ac:spMk id="6" creationId="{AFD474E5-3CFB-1474-2603-63C72A3E1A98}"/>
          </ac:spMkLst>
        </pc:spChg>
      </pc:sldChg>
      <pc:sldChg chg="addSp delSp modSp mod">
        <pc:chgData name="Kalina Jan (260259)" userId="a7e6ec75-d3ba-42c7-b540-e3e8914f88d5" providerId="ADAL" clId="{4186E294-E373-4E71-B196-6DA94F585CEE}" dt="2025-01-17T10:51:38.144" v="875"/>
        <pc:sldMkLst>
          <pc:docMk/>
          <pc:sldMk cId="1601043884" sldId="630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601043884" sldId="630"/>
            <ac:spMk id="6" creationId="{0A2E9181-E1F8-E4D1-43E8-3A44700C7AA5}"/>
          </ac:spMkLst>
        </pc:spChg>
        <pc:picChg chg="add del mod">
          <ac:chgData name="Kalina Jan (260259)" userId="a7e6ec75-d3ba-42c7-b540-e3e8914f88d5" providerId="ADAL" clId="{4186E294-E373-4E71-B196-6DA94F585CEE}" dt="2025-01-17T10:36:41.541" v="424" actId="478"/>
          <ac:picMkLst>
            <pc:docMk/>
            <pc:sldMk cId="1601043884" sldId="630"/>
            <ac:picMk id="7" creationId="{90985848-7880-13BC-43CE-AB68054A0590}"/>
          </ac:picMkLst>
        </pc:pic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2593144378" sldId="631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593144378" sldId="631"/>
            <ac:spMk id="5" creationId="{3341F0A3-36AE-B3F2-3389-7130C53C494B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3378884775" sldId="632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378884775" sldId="632"/>
            <ac:spMk id="7" creationId="{1C818A1B-2086-3383-E496-78ACF4FA753D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3511390220" sldId="633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511390220" sldId="633"/>
            <ac:spMk id="6" creationId="{39CA06C3-3DEE-8E8D-B8B7-E0571E7E043D}"/>
          </ac:spMkLst>
        </pc:spChg>
      </pc:sldChg>
      <pc:sldChg chg="delSp modSp mod">
        <pc:chgData name="Kalina Jan (260259)" userId="a7e6ec75-d3ba-42c7-b540-e3e8914f88d5" providerId="ADAL" clId="{4186E294-E373-4E71-B196-6DA94F585CEE}" dt="2025-01-17T10:51:38.144" v="875"/>
        <pc:sldMkLst>
          <pc:docMk/>
          <pc:sldMk cId="2978522891" sldId="634"/>
        </pc:sldMkLst>
        <pc:spChg chg="mod">
          <ac:chgData name="Kalina Jan (260259)" userId="a7e6ec75-d3ba-42c7-b540-e3e8914f88d5" providerId="ADAL" clId="{4186E294-E373-4E71-B196-6DA94F585CEE}" dt="2025-01-17T10:41:15.057" v="590" actId="20577"/>
          <ac:spMkLst>
            <pc:docMk/>
            <pc:sldMk cId="2978522891" sldId="634"/>
            <ac:spMk id="3" creationId="{00000000-0000-0000-0000-000000000000}"/>
          </ac:spMkLst>
        </pc:spChg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978522891" sldId="634"/>
            <ac:spMk id="8" creationId="{BE64CDFE-1785-9947-880F-E1E1FADCCCC2}"/>
          </ac:spMkLst>
        </pc:spChg>
        <pc:picChg chg="mod">
          <ac:chgData name="Kalina Jan (260259)" userId="a7e6ec75-d3ba-42c7-b540-e3e8914f88d5" providerId="ADAL" clId="{4186E294-E373-4E71-B196-6DA94F585CEE}" dt="2025-01-17T10:41:23.111" v="593" actId="12788"/>
          <ac:picMkLst>
            <pc:docMk/>
            <pc:sldMk cId="2978522891" sldId="634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4186E294-E373-4E71-B196-6DA94F585CEE}" dt="2025-01-17T10:41:33.098" v="597" actId="12788"/>
          <ac:picMkLst>
            <pc:docMk/>
            <pc:sldMk cId="2978522891" sldId="634"/>
            <ac:picMk id="6" creationId="{00000000-0000-0000-0000-000000000000}"/>
          </ac:picMkLst>
        </pc:picChg>
        <pc:picChg chg="del">
          <ac:chgData name="Kalina Jan (260259)" userId="a7e6ec75-d3ba-42c7-b540-e3e8914f88d5" providerId="ADAL" clId="{4186E294-E373-4E71-B196-6DA94F585CEE}" dt="2025-01-17T10:41:10.887" v="587" actId="478"/>
          <ac:picMkLst>
            <pc:docMk/>
            <pc:sldMk cId="2978522891" sldId="634"/>
            <ac:picMk id="7" creationId="{00000000-0000-0000-0000-000000000000}"/>
          </ac:picMkLst>
        </pc:pic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3110206574" sldId="635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110206574" sldId="635"/>
            <ac:spMk id="9" creationId="{3F3CB274-86DC-F93E-E891-0BC38B51F929}"/>
          </ac:spMkLst>
        </pc:spChg>
      </pc:sldChg>
      <pc:sldChg chg="delSp modSp mod">
        <pc:chgData name="Kalina Jan (260259)" userId="a7e6ec75-d3ba-42c7-b540-e3e8914f88d5" providerId="ADAL" clId="{4186E294-E373-4E71-B196-6DA94F585CEE}" dt="2025-01-17T10:52:18.086" v="882" actId="478"/>
        <pc:sldMkLst>
          <pc:docMk/>
          <pc:sldMk cId="2657743174" sldId="636"/>
        </pc:sldMkLst>
        <pc:spChg chg="del">
          <ac:chgData name="Kalina Jan (260259)" userId="a7e6ec75-d3ba-42c7-b540-e3e8914f88d5" providerId="ADAL" clId="{4186E294-E373-4E71-B196-6DA94F585CEE}" dt="2025-01-17T10:52:18.086" v="882" actId="478"/>
          <ac:spMkLst>
            <pc:docMk/>
            <pc:sldMk cId="2657743174" sldId="636"/>
            <ac:spMk id="4" creationId="{41BA0B30-C5A8-782D-DC9B-5F7C108C9955}"/>
          </ac:spMkLst>
        </pc:spChg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657743174" sldId="636"/>
            <ac:spMk id="5" creationId="{DF55827F-AD2D-9489-9699-63D28E4034F5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2922782130" sldId="637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922782130" sldId="637"/>
            <ac:spMk id="5" creationId="{4CD5EA4D-776B-D442-C53A-52B625C2050F}"/>
          </ac:spMkLst>
        </pc:spChg>
      </pc:sldChg>
      <pc:sldChg chg="delSp modSp mod">
        <pc:chgData name="Kalina Jan (260259)" userId="a7e6ec75-d3ba-42c7-b540-e3e8914f88d5" providerId="ADAL" clId="{4186E294-E373-4E71-B196-6DA94F585CEE}" dt="2025-01-17T10:52:06.372" v="878" actId="478"/>
        <pc:sldMkLst>
          <pc:docMk/>
          <pc:sldMk cId="3118876523" sldId="638"/>
        </pc:sldMkLst>
        <pc:spChg chg="del">
          <ac:chgData name="Kalina Jan (260259)" userId="a7e6ec75-d3ba-42c7-b540-e3e8914f88d5" providerId="ADAL" clId="{4186E294-E373-4E71-B196-6DA94F585CEE}" dt="2025-01-17T10:52:06.372" v="878" actId="478"/>
          <ac:spMkLst>
            <pc:docMk/>
            <pc:sldMk cId="3118876523" sldId="638"/>
            <ac:spMk id="4" creationId="{6DB806C7-3391-65BB-871B-55C33F5BCEF0}"/>
          </ac:spMkLst>
        </pc:spChg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118876523" sldId="638"/>
            <ac:spMk id="10" creationId="{DA9ED07D-C297-EFD5-24CE-45F06D8A07F8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2464142081" sldId="639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464142081" sldId="639"/>
            <ac:spMk id="8" creationId="{050AAAD7-52D8-8272-FF06-AF9DED86D0F8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1007962613" sldId="640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007962613" sldId="640"/>
            <ac:spMk id="7" creationId="{08EE209D-4532-7D60-B86E-392B7475FADE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2101183475" sldId="641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101183475" sldId="641"/>
            <ac:spMk id="12" creationId="{FAEFA3D9-4842-3EB6-F767-35206F8ABEDD}"/>
          </ac:spMkLst>
        </pc:spChg>
      </pc:sldChg>
      <pc:sldChg chg="delSp modSp mod">
        <pc:chgData name="Kalina Jan (260259)" userId="a7e6ec75-d3ba-42c7-b540-e3e8914f88d5" providerId="ADAL" clId="{4186E294-E373-4E71-B196-6DA94F585CEE}" dt="2025-01-17T10:52:00.996" v="877" actId="478"/>
        <pc:sldMkLst>
          <pc:docMk/>
          <pc:sldMk cId="4161200695" sldId="642"/>
        </pc:sldMkLst>
        <pc:spChg chg="del">
          <ac:chgData name="Kalina Jan (260259)" userId="a7e6ec75-d3ba-42c7-b540-e3e8914f88d5" providerId="ADAL" clId="{4186E294-E373-4E71-B196-6DA94F585CEE}" dt="2025-01-17T10:52:00.996" v="877" actId="478"/>
          <ac:spMkLst>
            <pc:docMk/>
            <pc:sldMk cId="4161200695" sldId="642"/>
            <ac:spMk id="4" creationId="{A5465707-1FF5-F159-67CC-6542D134F3AF}"/>
          </ac:spMkLst>
        </pc:spChg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4161200695" sldId="642"/>
            <ac:spMk id="5" creationId="{E7597B41-1EA8-D462-DDAD-D7AA5C6B6243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886242534" sldId="643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886242534" sldId="643"/>
            <ac:spMk id="5" creationId="{829F56EC-26EA-B85C-2B0F-DC795C5A6A07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1735752742" sldId="645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735752742" sldId="645"/>
            <ac:spMk id="6" creationId="{70C8F419-3DC1-C4A7-6308-697DC9C28198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667201515" sldId="648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667201515" sldId="648"/>
            <ac:spMk id="3" creationId="{AEE86A4F-90D0-AF63-04CD-FE875F7C427C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3207118239" sldId="649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207118239" sldId="649"/>
            <ac:spMk id="6" creationId="{070CE34E-6A28-FF1E-AF82-6874E87D8098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281111302" sldId="650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81111302" sldId="650"/>
            <ac:spMk id="5" creationId="{E0C1F96D-F201-F735-38A8-46EDF31F0414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1562057071" sldId="651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562057071" sldId="651"/>
            <ac:spMk id="6" creationId="{D6A6191C-BACE-4FE1-8D9E-15BE71116268}"/>
          </ac:spMkLst>
        </pc:spChg>
      </pc:sldChg>
      <pc:sldChg chg="delSp modSp mod">
        <pc:chgData name="Kalina Jan (260259)" userId="a7e6ec75-d3ba-42c7-b540-e3e8914f88d5" providerId="ADAL" clId="{4186E294-E373-4E71-B196-6DA94F585CEE}" dt="2025-01-17T10:51:53.173" v="876" actId="478"/>
        <pc:sldMkLst>
          <pc:docMk/>
          <pc:sldMk cId="2580988845" sldId="654"/>
        </pc:sldMkLst>
        <pc:spChg chg="del">
          <ac:chgData name="Kalina Jan (260259)" userId="a7e6ec75-d3ba-42c7-b540-e3e8914f88d5" providerId="ADAL" clId="{4186E294-E373-4E71-B196-6DA94F585CEE}" dt="2025-01-17T10:51:53.173" v="876" actId="478"/>
          <ac:spMkLst>
            <pc:docMk/>
            <pc:sldMk cId="2580988845" sldId="654"/>
            <ac:spMk id="4" creationId="{08E37EA6-057A-5F26-DCC9-D6E5FEE10D38}"/>
          </ac:spMkLst>
        </pc:spChg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580988845" sldId="654"/>
            <ac:spMk id="9" creationId="{5A1B320B-DB0E-51EE-4A93-520EA5DC5729}"/>
          </ac:spMkLst>
        </pc:spChg>
      </pc:sldChg>
      <pc:sldChg chg="modSp mod">
        <pc:chgData name="Kalina Jan (260259)" userId="a7e6ec75-d3ba-42c7-b540-e3e8914f88d5" providerId="ADAL" clId="{4186E294-E373-4E71-B196-6DA94F585CEE}" dt="2025-01-17T10:51:38.144" v="875"/>
        <pc:sldMkLst>
          <pc:docMk/>
          <pc:sldMk cId="3681288532" sldId="655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681288532" sldId="655"/>
            <ac:spMk id="2" creationId="{CE0E3B7E-C55F-18A1-BAE1-F71892A05819}"/>
          </ac:spMkLst>
        </pc:spChg>
        <pc:spChg chg="mod">
          <ac:chgData name="Kalina Jan (260259)" userId="a7e6ec75-d3ba-42c7-b540-e3e8914f88d5" providerId="ADAL" clId="{4186E294-E373-4E71-B196-6DA94F585CEE}" dt="2025-01-17T10:51:13.533" v="874" actId="207"/>
          <ac:spMkLst>
            <pc:docMk/>
            <pc:sldMk cId="3681288532" sldId="655"/>
            <ac:spMk id="56324" creationId="{00000000-0000-0000-0000-000000000000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3087354142" sldId="658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087354142" sldId="658"/>
            <ac:spMk id="2" creationId="{6DA568DB-4477-2A67-61AD-594645AAE07D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1605414548" sldId="659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605414548" sldId="659"/>
            <ac:spMk id="2" creationId="{48F0FB43-3495-FA5B-7D2E-24CD73296864}"/>
          </ac:spMkLst>
        </pc:spChg>
      </pc:sldChg>
      <pc:sldChg chg="modSp mod">
        <pc:chgData name="Kalina Jan (260259)" userId="a7e6ec75-d3ba-42c7-b540-e3e8914f88d5" providerId="ADAL" clId="{4186E294-E373-4E71-B196-6DA94F585CEE}" dt="2025-01-18T09:39:43.342" v="891" actId="20577"/>
        <pc:sldMkLst>
          <pc:docMk/>
          <pc:sldMk cId="488724675" sldId="660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488724675" sldId="660"/>
            <ac:spMk id="2" creationId="{CDA3AED4-3A93-7AEE-C484-D7D4649A6D3D}"/>
          </ac:spMkLst>
        </pc:spChg>
        <pc:spChg chg="mod">
          <ac:chgData name="Kalina Jan (260259)" userId="a7e6ec75-d3ba-42c7-b540-e3e8914f88d5" providerId="ADAL" clId="{4186E294-E373-4E71-B196-6DA94F585CEE}" dt="2025-01-18T09:39:43.342" v="891" actId="20577"/>
          <ac:spMkLst>
            <pc:docMk/>
            <pc:sldMk cId="488724675" sldId="660"/>
            <ac:spMk id="35842" creationId="{00000000-0000-0000-0000-000000000000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695037768" sldId="661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695037768" sldId="661"/>
            <ac:spMk id="2" creationId="{BB345D9D-734F-E8C7-D423-3177586BB39D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568084437" sldId="662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568084437" sldId="662"/>
            <ac:spMk id="2" creationId="{7FB6A184-EF76-ED94-47EA-84A6F53E502A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2124736058" sldId="663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124736058" sldId="663"/>
            <ac:spMk id="2" creationId="{03F37CE9-35D2-D702-0C36-95765DAB0D28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3830352586" sldId="664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830352586" sldId="664"/>
            <ac:spMk id="2" creationId="{EE568984-A405-D5AD-C483-D7E3E2DACEDA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4204603534" sldId="665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4204603534" sldId="665"/>
            <ac:spMk id="2" creationId="{F7E2322F-BF9B-4009-A07F-A3BDBBE6995F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1952954322" sldId="666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952954322" sldId="666"/>
            <ac:spMk id="2" creationId="{E83912A3-3618-DE27-DA5F-481D67E1CAE7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3268373874" sldId="667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268373874" sldId="667"/>
            <ac:spMk id="2" creationId="{DFE96CF9-464D-C8DA-2374-02ECEBF3827E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858594761" sldId="668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858594761" sldId="668"/>
            <ac:spMk id="2" creationId="{26902C2F-0E20-A2A5-8523-5C278F62C1ED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2255072247" sldId="669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255072247" sldId="669"/>
            <ac:spMk id="2" creationId="{5FF72E2C-25B1-E322-C006-4A16E2D55150}"/>
          </ac:spMkLst>
        </pc:spChg>
      </pc:sldChg>
      <pc:sldChg chg="modSp">
        <pc:chgData name="Kalina Jan (260259)" userId="a7e6ec75-d3ba-42c7-b540-e3e8914f88d5" providerId="ADAL" clId="{4186E294-E373-4E71-B196-6DA94F585CEE}" dt="2025-01-17T10:51:38.144" v="875"/>
        <pc:sldMkLst>
          <pc:docMk/>
          <pc:sldMk cId="4206529712" sldId="670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4206529712" sldId="670"/>
            <ac:spMk id="2" creationId="{15496C4D-4FBB-AD35-B501-763EB9E4097A}"/>
          </ac:spMkLst>
        </pc:spChg>
      </pc:sldChg>
      <pc:sldChg chg="addSp delSp modSp new mod">
        <pc:chgData name="Kalina Jan (260259)" userId="a7e6ec75-d3ba-42c7-b540-e3e8914f88d5" providerId="ADAL" clId="{4186E294-E373-4E71-B196-6DA94F585CEE}" dt="2025-01-17T10:51:38.144" v="875"/>
        <pc:sldMkLst>
          <pc:docMk/>
          <pc:sldMk cId="1967384518" sldId="671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967384518" sldId="671"/>
            <ac:spMk id="2" creationId="{D8BAC6E6-0067-B237-92F1-0A339A64B280}"/>
          </ac:spMkLst>
        </pc:spChg>
        <pc:picChg chg="add del mod">
          <ac:chgData name="Kalina Jan (260259)" userId="a7e6ec75-d3ba-42c7-b540-e3e8914f88d5" providerId="ADAL" clId="{4186E294-E373-4E71-B196-6DA94F585CEE}" dt="2025-01-17T10:14:33.823" v="160" actId="478"/>
          <ac:picMkLst>
            <pc:docMk/>
            <pc:sldMk cId="1967384518" sldId="671"/>
            <ac:picMk id="4" creationId="{56458D03-2CAF-5531-004A-9617351E5092}"/>
          </ac:picMkLst>
        </pc:picChg>
        <pc:picChg chg="add del mod modCrop">
          <ac:chgData name="Kalina Jan (260259)" userId="a7e6ec75-d3ba-42c7-b540-e3e8914f88d5" providerId="ADAL" clId="{4186E294-E373-4E71-B196-6DA94F585CEE}" dt="2025-01-17T10:18:38.867" v="205" actId="478"/>
          <ac:picMkLst>
            <pc:docMk/>
            <pc:sldMk cId="1967384518" sldId="671"/>
            <ac:picMk id="6" creationId="{43FE4EDE-154C-461E-32EE-064E9287B731}"/>
          </ac:picMkLst>
        </pc:picChg>
        <pc:picChg chg="add del mod modCrop">
          <ac:chgData name="Kalina Jan (260259)" userId="a7e6ec75-d3ba-42c7-b540-e3e8914f88d5" providerId="ADAL" clId="{4186E294-E373-4E71-B196-6DA94F585CEE}" dt="2025-01-17T10:17:30.653" v="199" actId="478"/>
          <ac:picMkLst>
            <pc:docMk/>
            <pc:sldMk cId="1967384518" sldId="671"/>
            <ac:picMk id="8" creationId="{CF1708B1-6DEA-5B04-CD2A-FDE87BE73F69}"/>
          </ac:picMkLst>
        </pc:picChg>
        <pc:picChg chg="add mod modCrop">
          <ac:chgData name="Kalina Jan (260259)" userId="a7e6ec75-d3ba-42c7-b540-e3e8914f88d5" providerId="ADAL" clId="{4186E294-E373-4E71-B196-6DA94F585CEE}" dt="2025-01-17T10:18:47.871" v="209" actId="12789"/>
          <ac:picMkLst>
            <pc:docMk/>
            <pc:sldMk cId="1967384518" sldId="671"/>
            <ac:picMk id="10" creationId="{6041A443-D6D2-BDE2-1A65-A2A0D9725D24}"/>
          </ac:picMkLst>
        </pc:picChg>
      </pc:sldChg>
      <pc:sldChg chg="addSp delSp modSp new mod">
        <pc:chgData name="Kalina Jan (260259)" userId="a7e6ec75-d3ba-42c7-b540-e3e8914f88d5" providerId="ADAL" clId="{4186E294-E373-4E71-B196-6DA94F585CEE}" dt="2025-01-17T10:51:38.144" v="875"/>
        <pc:sldMkLst>
          <pc:docMk/>
          <pc:sldMk cId="56707005" sldId="672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56707005" sldId="672"/>
            <ac:spMk id="2" creationId="{D582D33A-3492-1BAF-4488-85DF38390B47}"/>
          </ac:spMkLst>
        </pc:spChg>
        <pc:picChg chg="add del mod">
          <ac:chgData name="Kalina Jan (260259)" userId="a7e6ec75-d3ba-42c7-b540-e3e8914f88d5" providerId="ADAL" clId="{4186E294-E373-4E71-B196-6DA94F585CEE}" dt="2025-01-17T10:15:14.635" v="168" actId="478"/>
          <ac:picMkLst>
            <pc:docMk/>
            <pc:sldMk cId="56707005" sldId="672"/>
            <ac:picMk id="4" creationId="{B485F8A9-56C5-560B-18DE-2AACD2DA1101}"/>
          </ac:picMkLst>
        </pc:picChg>
        <pc:picChg chg="add mod">
          <ac:chgData name="Kalina Jan (260259)" userId="a7e6ec75-d3ba-42c7-b540-e3e8914f88d5" providerId="ADAL" clId="{4186E294-E373-4E71-B196-6DA94F585CEE}" dt="2025-01-17T10:15:17.886" v="171" actId="12789"/>
          <ac:picMkLst>
            <pc:docMk/>
            <pc:sldMk cId="56707005" sldId="672"/>
            <ac:picMk id="6" creationId="{1E499879-C5CF-FF5E-7314-398C0AFFBA35}"/>
          </ac:picMkLst>
        </pc:picChg>
      </pc:sldChg>
      <pc:sldChg chg="addSp delSp modSp new mod">
        <pc:chgData name="Kalina Jan (260259)" userId="a7e6ec75-d3ba-42c7-b540-e3e8914f88d5" providerId="ADAL" clId="{4186E294-E373-4E71-B196-6DA94F585CEE}" dt="2025-01-17T10:51:38.144" v="875"/>
        <pc:sldMkLst>
          <pc:docMk/>
          <pc:sldMk cId="3390819863" sldId="673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390819863" sldId="673"/>
            <ac:spMk id="2" creationId="{B91D3C65-789A-A6F2-05FA-7132B7C2A903}"/>
          </ac:spMkLst>
        </pc:spChg>
        <pc:picChg chg="add del mod">
          <ac:chgData name="Kalina Jan (260259)" userId="a7e6ec75-d3ba-42c7-b540-e3e8914f88d5" providerId="ADAL" clId="{4186E294-E373-4E71-B196-6DA94F585CEE}" dt="2025-01-17T10:15:21.876" v="172" actId="478"/>
          <ac:picMkLst>
            <pc:docMk/>
            <pc:sldMk cId="3390819863" sldId="673"/>
            <ac:picMk id="4" creationId="{C7498722-88C0-9DC3-3409-5D4BDA70C14D}"/>
          </ac:picMkLst>
        </pc:picChg>
        <pc:picChg chg="add mod">
          <ac:chgData name="Kalina Jan (260259)" userId="a7e6ec75-d3ba-42c7-b540-e3e8914f88d5" providerId="ADAL" clId="{4186E294-E373-4E71-B196-6DA94F585CEE}" dt="2025-01-17T10:15:39.827" v="175" actId="962"/>
          <ac:picMkLst>
            <pc:docMk/>
            <pc:sldMk cId="3390819863" sldId="673"/>
            <ac:picMk id="6" creationId="{7063CAD8-7C4D-2BFF-AE8E-690563BAC301}"/>
          </ac:picMkLst>
        </pc:picChg>
      </pc:sldChg>
      <pc:sldChg chg="addSp delSp modSp new mod">
        <pc:chgData name="Kalina Jan (260259)" userId="a7e6ec75-d3ba-42c7-b540-e3e8914f88d5" providerId="ADAL" clId="{4186E294-E373-4E71-B196-6DA94F585CEE}" dt="2025-01-17T10:51:38.144" v="875"/>
        <pc:sldMkLst>
          <pc:docMk/>
          <pc:sldMk cId="4042273308" sldId="674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4042273308" sldId="674"/>
            <ac:spMk id="2" creationId="{617BF714-1A57-911F-9751-FEA6F00C59C3}"/>
          </ac:spMkLst>
        </pc:spChg>
        <pc:picChg chg="add del mod">
          <ac:chgData name="Kalina Jan (260259)" userId="a7e6ec75-d3ba-42c7-b540-e3e8914f88d5" providerId="ADAL" clId="{4186E294-E373-4E71-B196-6DA94F585CEE}" dt="2025-01-17T10:15:42.137" v="176" actId="478"/>
          <ac:picMkLst>
            <pc:docMk/>
            <pc:sldMk cId="4042273308" sldId="674"/>
            <ac:picMk id="4" creationId="{F2DBCA39-B5C6-3535-0F93-5BB8F279E2D6}"/>
          </ac:picMkLst>
        </pc:picChg>
        <pc:picChg chg="add mod">
          <ac:chgData name="Kalina Jan (260259)" userId="a7e6ec75-d3ba-42c7-b540-e3e8914f88d5" providerId="ADAL" clId="{4186E294-E373-4E71-B196-6DA94F585CEE}" dt="2025-01-17T10:16:25.799" v="183" actId="962"/>
          <ac:picMkLst>
            <pc:docMk/>
            <pc:sldMk cId="4042273308" sldId="674"/>
            <ac:picMk id="6" creationId="{54883E7F-786B-CD90-2FAE-E3FAC79C2B63}"/>
          </ac:picMkLst>
        </pc:picChg>
      </pc:sldChg>
      <pc:sldChg chg="addSp modSp new del mod">
        <pc:chgData name="Kalina Jan (260259)" userId="a7e6ec75-d3ba-42c7-b540-e3e8914f88d5" providerId="ADAL" clId="{4186E294-E373-4E71-B196-6DA94F585CEE}" dt="2025-01-17T10:15:42.627" v="177" actId="47"/>
        <pc:sldMkLst>
          <pc:docMk/>
          <pc:sldMk cId="1093017243" sldId="675"/>
        </pc:sldMkLst>
        <pc:picChg chg="add mod">
          <ac:chgData name="Kalina Jan (260259)" userId="a7e6ec75-d3ba-42c7-b540-e3e8914f88d5" providerId="ADAL" clId="{4186E294-E373-4E71-B196-6DA94F585CEE}" dt="2025-01-17T09:54:29.551" v="153" actId="962"/>
          <ac:picMkLst>
            <pc:docMk/>
            <pc:sldMk cId="1093017243" sldId="675"/>
            <ac:picMk id="4" creationId="{0B42A610-50BF-3181-08CF-16C35819440A}"/>
          </ac:picMkLst>
        </pc:picChg>
      </pc:sldChg>
      <pc:sldChg chg="new del">
        <pc:chgData name="Kalina Jan (260259)" userId="a7e6ec75-d3ba-42c7-b540-e3e8914f88d5" providerId="ADAL" clId="{4186E294-E373-4E71-B196-6DA94F585CEE}" dt="2025-01-17T10:18:51.048" v="210" actId="47"/>
        <pc:sldMkLst>
          <pc:docMk/>
          <pc:sldMk cId="626276926" sldId="676"/>
        </pc:sldMkLst>
      </pc:sldChg>
      <pc:sldChg chg="addSp modSp add mod">
        <pc:chgData name="Kalina Jan (260259)" userId="a7e6ec75-d3ba-42c7-b540-e3e8914f88d5" providerId="ADAL" clId="{4186E294-E373-4E71-B196-6DA94F585CEE}" dt="2025-01-17T10:51:38.144" v="875"/>
        <pc:sldMkLst>
          <pc:docMk/>
          <pc:sldMk cId="555908344" sldId="677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555908344" sldId="677"/>
            <ac:spMk id="2" creationId="{FEFB37DB-AE31-1CAC-8C65-ABE2C21224A4}"/>
          </ac:spMkLst>
        </pc:spChg>
        <pc:picChg chg="add mod">
          <ac:chgData name="Kalina Jan (260259)" userId="a7e6ec75-d3ba-42c7-b540-e3e8914f88d5" providerId="ADAL" clId="{4186E294-E373-4E71-B196-6DA94F585CEE}" dt="2025-01-17T10:16:03.711" v="180" actId="27614"/>
          <ac:picMkLst>
            <pc:docMk/>
            <pc:sldMk cId="555908344" sldId="677"/>
            <ac:picMk id="4" creationId="{B77A8D2D-E070-1DEE-E020-FC159EF450B0}"/>
          </ac:picMkLst>
        </pc:picChg>
      </pc:sldChg>
      <pc:sldChg chg="addSp modSp new mod">
        <pc:chgData name="Kalina Jan (260259)" userId="a7e6ec75-d3ba-42c7-b540-e3e8914f88d5" providerId="ADAL" clId="{4186E294-E373-4E71-B196-6DA94F585CEE}" dt="2025-01-17T10:51:38.144" v="875"/>
        <pc:sldMkLst>
          <pc:docMk/>
          <pc:sldMk cId="2856703417" sldId="678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856703417" sldId="678"/>
            <ac:spMk id="2" creationId="{45CDE4D3-5DA8-CAF1-0ABD-3C5D2ED9064D}"/>
          </ac:spMkLst>
        </pc:spChg>
        <pc:picChg chg="add">
          <ac:chgData name="Kalina Jan (260259)" userId="a7e6ec75-d3ba-42c7-b540-e3e8914f88d5" providerId="ADAL" clId="{4186E294-E373-4E71-B196-6DA94F585CEE}" dt="2025-01-17T10:24:15.117" v="214" actId="22"/>
          <ac:picMkLst>
            <pc:docMk/>
            <pc:sldMk cId="2856703417" sldId="678"/>
            <ac:picMk id="4" creationId="{915C4185-6CE0-CF84-0D92-43D3FA5B5093}"/>
          </ac:picMkLst>
        </pc:picChg>
      </pc:sldChg>
      <pc:sldChg chg="addSp modSp new mod">
        <pc:chgData name="Kalina Jan (260259)" userId="a7e6ec75-d3ba-42c7-b540-e3e8914f88d5" providerId="ADAL" clId="{4186E294-E373-4E71-B196-6DA94F585CEE}" dt="2025-01-17T10:51:38.144" v="875"/>
        <pc:sldMkLst>
          <pc:docMk/>
          <pc:sldMk cId="1112052606" sldId="679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112052606" sldId="679"/>
            <ac:spMk id="2" creationId="{FB80B972-2FDB-1577-0BA8-7B238FECE2CE}"/>
          </ac:spMkLst>
        </pc:spChg>
        <pc:picChg chg="add">
          <ac:chgData name="Kalina Jan (260259)" userId="a7e6ec75-d3ba-42c7-b540-e3e8914f88d5" providerId="ADAL" clId="{4186E294-E373-4E71-B196-6DA94F585CEE}" dt="2025-01-17T10:23:46.366" v="213" actId="22"/>
          <ac:picMkLst>
            <pc:docMk/>
            <pc:sldMk cId="1112052606" sldId="679"/>
            <ac:picMk id="4" creationId="{0285ED2B-1B91-8020-A8A6-7EA8ADF42641}"/>
          </ac:picMkLst>
        </pc:picChg>
      </pc:sldChg>
      <pc:sldChg chg="addSp modSp new mod">
        <pc:chgData name="Kalina Jan (260259)" userId="a7e6ec75-d3ba-42c7-b540-e3e8914f88d5" providerId="ADAL" clId="{4186E294-E373-4E71-B196-6DA94F585CEE}" dt="2025-01-17T10:51:38.144" v="875"/>
        <pc:sldMkLst>
          <pc:docMk/>
          <pc:sldMk cId="2894307596" sldId="680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894307596" sldId="680"/>
            <ac:spMk id="2" creationId="{0EF9ADA7-3C2F-3E19-0CB3-306669BC9271}"/>
          </ac:spMkLst>
        </pc:spChg>
        <pc:picChg chg="add">
          <ac:chgData name="Kalina Jan (260259)" userId="a7e6ec75-d3ba-42c7-b540-e3e8914f88d5" providerId="ADAL" clId="{4186E294-E373-4E71-B196-6DA94F585CEE}" dt="2025-01-17T10:25:28.554" v="216" actId="22"/>
          <ac:picMkLst>
            <pc:docMk/>
            <pc:sldMk cId="2894307596" sldId="680"/>
            <ac:picMk id="4" creationId="{12A93241-6BCE-954D-E77D-32957360B7E4}"/>
          </ac:picMkLst>
        </pc:picChg>
      </pc:sldChg>
      <pc:sldChg chg="addSp modSp new mod">
        <pc:chgData name="Kalina Jan (260259)" userId="a7e6ec75-d3ba-42c7-b540-e3e8914f88d5" providerId="ADAL" clId="{4186E294-E373-4E71-B196-6DA94F585CEE}" dt="2025-01-17T10:51:38.144" v="875"/>
        <pc:sldMkLst>
          <pc:docMk/>
          <pc:sldMk cId="3306174221" sldId="681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306174221" sldId="681"/>
            <ac:spMk id="2" creationId="{6FF44541-4FB8-AB5F-CFDC-43A8CF53240F}"/>
          </ac:spMkLst>
        </pc:spChg>
        <pc:picChg chg="add">
          <ac:chgData name="Kalina Jan (260259)" userId="a7e6ec75-d3ba-42c7-b540-e3e8914f88d5" providerId="ADAL" clId="{4186E294-E373-4E71-B196-6DA94F585CEE}" dt="2025-01-17T10:26:36.651" v="218" actId="22"/>
          <ac:picMkLst>
            <pc:docMk/>
            <pc:sldMk cId="3306174221" sldId="681"/>
            <ac:picMk id="4" creationId="{E0C5728F-8157-F619-7FB5-E979F836C9B2}"/>
          </ac:picMkLst>
        </pc:picChg>
      </pc:sldChg>
      <pc:sldChg chg="addSp modSp new mod">
        <pc:chgData name="Kalina Jan (260259)" userId="a7e6ec75-d3ba-42c7-b540-e3e8914f88d5" providerId="ADAL" clId="{4186E294-E373-4E71-B196-6DA94F585CEE}" dt="2025-01-17T10:51:38.144" v="875"/>
        <pc:sldMkLst>
          <pc:docMk/>
          <pc:sldMk cId="87525879" sldId="682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87525879" sldId="682"/>
            <ac:spMk id="2" creationId="{D5EEB321-6156-E3D1-2540-0B4761E4227A}"/>
          </ac:spMkLst>
        </pc:spChg>
        <pc:picChg chg="add mod">
          <ac:chgData name="Kalina Jan (260259)" userId="a7e6ec75-d3ba-42c7-b540-e3e8914f88d5" providerId="ADAL" clId="{4186E294-E373-4E71-B196-6DA94F585CEE}" dt="2025-01-17T10:29:07.724" v="255" actId="12789"/>
          <ac:picMkLst>
            <pc:docMk/>
            <pc:sldMk cId="87525879" sldId="682"/>
            <ac:picMk id="4" creationId="{43EFD33F-FB78-76AD-0D62-0F28E05C460D}"/>
          </ac:picMkLst>
        </pc:picChg>
      </pc:sldChg>
      <pc:sldChg chg="addSp modSp new mod">
        <pc:chgData name="Kalina Jan (260259)" userId="a7e6ec75-d3ba-42c7-b540-e3e8914f88d5" providerId="ADAL" clId="{4186E294-E373-4E71-B196-6DA94F585CEE}" dt="2025-01-17T10:51:38.144" v="875"/>
        <pc:sldMkLst>
          <pc:docMk/>
          <pc:sldMk cId="3562845531" sldId="683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562845531" sldId="683"/>
            <ac:spMk id="2" creationId="{1521A976-7742-85CB-6D68-F5786D273E1C}"/>
          </ac:spMkLst>
        </pc:spChg>
        <pc:picChg chg="add mod">
          <ac:chgData name="Kalina Jan (260259)" userId="a7e6ec75-d3ba-42c7-b540-e3e8914f88d5" providerId="ADAL" clId="{4186E294-E373-4E71-B196-6DA94F585CEE}" dt="2025-01-17T10:31:03.031" v="260" actId="12789"/>
          <ac:picMkLst>
            <pc:docMk/>
            <pc:sldMk cId="3562845531" sldId="683"/>
            <ac:picMk id="4" creationId="{A860011A-7D7C-2FC9-4E00-C3DAB1A36A80}"/>
          </ac:picMkLst>
        </pc:picChg>
      </pc:sldChg>
      <pc:sldChg chg="addSp modSp new mod ord">
        <pc:chgData name="Kalina Jan (260259)" userId="a7e6ec75-d3ba-42c7-b540-e3e8914f88d5" providerId="ADAL" clId="{4186E294-E373-4E71-B196-6DA94F585CEE}" dt="2025-01-17T10:51:38.144" v="875"/>
        <pc:sldMkLst>
          <pc:docMk/>
          <pc:sldMk cId="2566651009" sldId="684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566651009" sldId="684"/>
            <ac:spMk id="2" creationId="{F839D040-2DFE-C878-E525-F6F40E87EEB8}"/>
          </ac:spMkLst>
        </pc:spChg>
        <pc:spChg chg="add mod">
          <ac:chgData name="Kalina Jan (260259)" userId="a7e6ec75-d3ba-42c7-b540-e3e8914f88d5" providerId="ADAL" clId="{4186E294-E373-4E71-B196-6DA94F585CEE}" dt="2025-01-17T10:34:12.442" v="357" actId="1076"/>
          <ac:spMkLst>
            <pc:docMk/>
            <pc:sldMk cId="2566651009" sldId="684"/>
            <ac:spMk id="7" creationId="{8D41907A-436D-A7B7-F23E-AD63866647D3}"/>
          </ac:spMkLst>
        </pc:spChg>
        <pc:spChg chg="add mod">
          <ac:chgData name="Kalina Jan (260259)" userId="a7e6ec75-d3ba-42c7-b540-e3e8914f88d5" providerId="ADAL" clId="{4186E294-E373-4E71-B196-6DA94F585CEE}" dt="2025-01-17T10:34:18.777" v="359" actId="1076"/>
          <ac:spMkLst>
            <pc:docMk/>
            <pc:sldMk cId="2566651009" sldId="684"/>
            <ac:spMk id="8" creationId="{7A8AB4F5-692C-143D-23CA-8210A3B695AE}"/>
          </ac:spMkLst>
        </pc:spChg>
        <pc:picChg chg="add mod">
          <ac:chgData name="Kalina Jan (260259)" userId="a7e6ec75-d3ba-42c7-b540-e3e8914f88d5" providerId="ADAL" clId="{4186E294-E373-4E71-B196-6DA94F585CEE}" dt="2025-01-17T10:34:23.243" v="361" actId="12788"/>
          <ac:picMkLst>
            <pc:docMk/>
            <pc:sldMk cId="2566651009" sldId="684"/>
            <ac:picMk id="4" creationId="{C0AD39F7-12CB-8F5C-C98C-4EB6623532F5}"/>
          </ac:picMkLst>
        </pc:picChg>
        <pc:picChg chg="add mod">
          <ac:chgData name="Kalina Jan (260259)" userId="a7e6ec75-d3ba-42c7-b540-e3e8914f88d5" providerId="ADAL" clId="{4186E294-E373-4E71-B196-6DA94F585CEE}" dt="2025-01-17T10:34:25.983" v="362" actId="12788"/>
          <ac:picMkLst>
            <pc:docMk/>
            <pc:sldMk cId="2566651009" sldId="684"/>
            <ac:picMk id="5" creationId="{F2D4236C-DD6D-3172-1A01-46711D368CAF}"/>
          </ac:picMkLst>
        </pc:picChg>
      </pc:sldChg>
      <pc:sldChg chg="addSp delSp modSp new del mod ord">
        <pc:chgData name="Kalina Jan (260259)" userId="a7e6ec75-d3ba-42c7-b540-e3e8914f88d5" providerId="ADAL" clId="{4186E294-E373-4E71-B196-6DA94F585CEE}" dt="2025-01-17T10:34:41.374" v="363" actId="47"/>
        <pc:sldMkLst>
          <pc:docMk/>
          <pc:sldMk cId="476530449" sldId="685"/>
        </pc:sldMkLst>
        <pc:picChg chg="add del mod">
          <ac:chgData name="Kalina Jan (260259)" userId="a7e6ec75-d3ba-42c7-b540-e3e8914f88d5" providerId="ADAL" clId="{4186E294-E373-4E71-B196-6DA94F585CEE}" dt="2025-01-17T10:32:59.660" v="279" actId="478"/>
          <ac:picMkLst>
            <pc:docMk/>
            <pc:sldMk cId="476530449" sldId="685"/>
            <ac:picMk id="4" creationId="{4D45851A-65EE-5CE1-C0E6-4CF772FF8A43}"/>
          </ac:picMkLst>
        </pc:picChg>
      </pc:sldChg>
      <pc:sldChg chg="addSp delSp modSp add mod">
        <pc:chgData name="Kalina Jan (260259)" userId="a7e6ec75-d3ba-42c7-b540-e3e8914f88d5" providerId="ADAL" clId="{4186E294-E373-4E71-B196-6DA94F585CEE}" dt="2025-01-17T10:51:38.144" v="875"/>
        <pc:sldMkLst>
          <pc:docMk/>
          <pc:sldMk cId="3374805687" sldId="685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374805687" sldId="685"/>
            <ac:spMk id="2" creationId="{64ADC720-EE02-EDB8-51F5-AE50D44EC126}"/>
          </ac:spMkLst>
        </pc:spChg>
        <pc:spChg chg="mod">
          <ac:chgData name="Kalina Jan (260259)" userId="a7e6ec75-d3ba-42c7-b540-e3e8914f88d5" providerId="ADAL" clId="{4186E294-E373-4E71-B196-6DA94F585CEE}" dt="2025-01-17T10:34:54.265" v="387" actId="20577"/>
          <ac:spMkLst>
            <pc:docMk/>
            <pc:sldMk cId="3374805687" sldId="685"/>
            <ac:spMk id="7" creationId="{0F9D9CBE-48E2-2B66-4B81-F558675AD9F3}"/>
          </ac:spMkLst>
        </pc:spChg>
        <pc:spChg chg="del">
          <ac:chgData name="Kalina Jan (260259)" userId="a7e6ec75-d3ba-42c7-b540-e3e8914f88d5" providerId="ADAL" clId="{4186E294-E373-4E71-B196-6DA94F585CEE}" dt="2025-01-17T10:34:47.398" v="370" actId="478"/>
          <ac:spMkLst>
            <pc:docMk/>
            <pc:sldMk cId="3374805687" sldId="685"/>
            <ac:spMk id="8" creationId="{72868B99-0387-C38A-6BF8-F80F48095180}"/>
          </ac:spMkLst>
        </pc:spChg>
        <pc:picChg chg="del">
          <ac:chgData name="Kalina Jan (260259)" userId="a7e6ec75-d3ba-42c7-b540-e3e8914f88d5" providerId="ADAL" clId="{4186E294-E373-4E71-B196-6DA94F585CEE}" dt="2025-01-17T10:34:46.600" v="369" actId="478"/>
          <ac:picMkLst>
            <pc:docMk/>
            <pc:sldMk cId="3374805687" sldId="685"/>
            <ac:picMk id="4" creationId="{5D707A14-5877-F336-CA00-3B6D6569B0D5}"/>
          </ac:picMkLst>
        </pc:picChg>
        <pc:picChg chg="del">
          <ac:chgData name="Kalina Jan (260259)" userId="a7e6ec75-d3ba-42c7-b540-e3e8914f88d5" providerId="ADAL" clId="{4186E294-E373-4E71-B196-6DA94F585CEE}" dt="2025-01-17T10:34:47.785" v="371" actId="478"/>
          <ac:picMkLst>
            <pc:docMk/>
            <pc:sldMk cId="3374805687" sldId="685"/>
            <ac:picMk id="5" creationId="{34729567-C0C0-BB8E-3998-4FD6AC3B3A4F}"/>
          </ac:picMkLst>
        </pc:picChg>
        <pc:picChg chg="add mod">
          <ac:chgData name="Kalina Jan (260259)" userId="a7e6ec75-d3ba-42c7-b540-e3e8914f88d5" providerId="ADAL" clId="{4186E294-E373-4E71-B196-6DA94F585CEE}" dt="2025-01-17T10:35:15.906" v="417" actId="12788"/>
          <ac:picMkLst>
            <pc:docMk/>
            <pc:sldMk cId="3374805687" sldId="685"/>
            <ac:picMk id="6" creationId="{4F9965F8-A486-6915-1353-6CFD002CB916}"/>
          </ac:picMkLst>
        </pc:picChg>
      </pc:sldChg>
      <pc:sldChg chg="addSp delSp modSp add mod">
        <pc:chgData name="Kalina Jan (260259)" userId="a7e6ec75-d3ba-42c7-b540-e3e8914f88d5" providerId="ADAL" clId="{4186E294-E373-4E71-B196-6DA94F585CEE}" dt="2025-01-17T10:51:38.144" v="875"/>
        <pc:sldMkLst>
          <pc:docMk/>
          <pc:sldMk cId="9061040" sldId="686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9061040" sldId="686"/>
            <ac:spMk id="2" creationId="{54A4D4C6-F342-AC18-CB37-6B0A0C574C6E}"/>
          </ac:spMkLst>
        </pc:spChg>
        <pc:spChg chg="mod">
          <ac:chgData name="Kalina Jan (260259)" userId="a7e6ec75-d3ba-42c7-b540-e3e8914f88d5" providerId="ADAL" clId="{4186E294-E373-4E71-B196-6DA94F585CEE}" dt="2025-01-17T10:35:02.765" v="414" actId="20577"/>
          <ac:spMkLst>
            <pc:docMk/>
            <pc:sldMk cId="9061040" sldId="686"/>
            <ac:spMk id="7" creationId="{011593AF-12D7-81B8-6DE5-4ACB3A111BA4}"/>
          </ac:spMkLst>
        </pc:spChg>
        <pc:spChg chg="del">
          <ac:chgData name="Kalina Jan (260259)" userId="a7e6ec75-d3ba-42c7-b540-e3e8914f88d5" providerId="ADAL" clId="{4186E294-E373-4E71-B196-6DA94F585CEE}" dt="2025-01-17T10:34:45.464" v="368" actId="478"/>
          <ac:spMkLst>
            <pc:docMk/>
            <pc:sldMk cId="9061040" sldId="686"/>
            <ac:spMk id="8" creationId="{55958118-75E2-4D31-FEA0-6115CB437489}"/>
          </ac:spMkLst>
        </pc:spChg>
        <pc:picChg chg="del">
          <ac:chgData name="Kalina Jan (260259)" userId="a7e6ec75-d3ba-42c7-b540-e3e8914f88d5" providerId="ADAL" clId="{4186E294-E373-4E71-B196-6DA94F585CEE}" dt="2025-01-17T10:34:44.104" v="366" actId="478"/>
          <ac:picMkLst>
            <pc:docMk/>
            <pc:sldMk cId="9061040" sldId="686"/>
            <ac:picMk id="4" creationId="{ADCE71B9-7CAF-9EDC-38BD-F604DDBFF898}"/>
          </ac:picMkLst>
        </pc:picChg>
        <pc:picChg chg="del">
          <ac:chgData name="Kalina Jan (260259)" userId="a7e6ec75-d3ba-42c7-b540-e3e8914f88d5" providerId="ADAL" clId="{4186E294-E373-4E71-B196-6DA94F585CEE}" dt="2025-01-17T10:34:44.548" v="367" actId="478"/>
          <ac:picMkLst>
            <pc:docMk/>
            <pc:sldMk cId="9061040" sldId="686"/>
            <ac:picMk id="5" creationId="{FF213064-48EC-7C85-2316-EBB4E13060F7}"/>
          </ac:picMkLst>
        </pc:picChg>
        <pc:picChg chg="add mod">
          <ac:chgData name="Kalina Jan (260259)" userId="a7e6ec75-d3ba-42c7-b540-e3e8914f88d5" providerId="ADAL" clId="{4186E294-E373-4E71-B196-6DA94F585CEE}" dt="2025-01-17T10:35:25.509" v="420" actId="12788"/>
          <ac:picMkLst>
            <pc:docMk/>
            <pc:sldMk cId="9061040" sldId="686"/>
            <ac:picMk id="6" creationId="{5E4FD08C-0E17-9E7A-7868-0ED962740A0E}"/>
          </ac:picMkLst>
        </pc:picChg>
      </pc:sldChg>
      <pc:sldChg chg="addSp delSp modSp add mod">
        <pc:chgData name="Kalina Jan (260259)" userId="a7e6ec75-d3ba-42c7-b540-e3e8914f88d5" providerId="ADAL" clId="{4186E294-E373-4E71-B196-6DA94F585CEE}" dt="2025-01-17T10:51:38.144" v="875"/>
        <pc:sldMkLst>
          <pc:docMk/>
          <pc:sldMk cId="4131166795" sldId="687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4131166795" sldId="687"/>
            <ac:spMk id="2" creationId="{5ED7A688-4144-03B2-2EEB-1CFBAB915541}"/>
          </ac:spMkLst>
        </pc:spChg>
        <pc:spChg chg="mod">
          <ac:chgData name="Kalina Jan (260259)" userId="a7e6ec75-d3ba-42c7-b540-e3e8914f88d5" providerId="ADAL" clId="{4186E294-E373-4E71-B196-6DA94F585CEE}" dt="2025-01-17T10:37:10.133" v="467" actId="20577"/>
          <ac:spMkLst>
            <pc:docMk/>
            <pc:sldMk cId="4131166795" sldId="687"/>
            <ac:spMk id="7" creationId="{C73B77BD-3B13-F192-0885-8EB40E4AA0C9}"/>
          </ac:spMkLst>
        </pc:spChg>
        <pc:spChg chg="mod">
          <ac:chgData name="Kalina Jan (260259)" userId="a7e6ec75-d3ba-42c7-b540-e3e8914f88d5" providerId="ADAL" clId="{4186E294-E373-4E71-B196-6DA94F585CEE}" dt="2025-01-17T10:37:02.262" v="463" actId="20577"/>
          <ac:spMkLst>
            <pc:docMk/>
            <pc:sldMk cId="4131166795" sldId="687"/>
            <ac:spMk id="8" creationId="{D7C487C8-40E6-81CF-9B2C-479AD7802755}"/>
          </ac:spMkLst>
        </pc:spChg>
        <pc:picChg chg="add mod">
          <ac:chgData name="Kalina Jan (260259)" userId="a7e6ec75-d3ba-42c7-b540-e3e8914f88d5" providerId="ADAL" clId="{4186E294-E373-4E71-B196-6DA94F585CEE}" dt="2025-01-17T10:37:54.386" v="503" actId="1076"/>
          <ac:picMkLst>
            <pc:docMk/>
            <pc:sldMk cId="4131166795" sldId="687"/>
            <ac:picMk id="3" creationId="{AA88077C-86F8-2492-7C39-3ED45EB7BDE3}"/>
          </ac:picMkLst>
        </pc:picChg>
        <pc:picChg chg="del">
          <ac:chgData name="Kalina Jan (260259)" userId="a7e6ec75-d3ba-42c7-b540-e3e8914f88d5" providerId="ADAL" clId="{4186E294-E373-4E71-B196-6DA94F585CEE}" dt="2025-01-17T10:37:19.113" v="470" actId="478"/>
          <ac:picMkLst>
            <pc:docMk/>
            <pc:sldMk cId="4131166795" sldId="687"/>
            <ac:picMk id="4" creationId="{80CB7B34-3B88-254E-4A25-65AEB1D52A0E}"/>
          </ac:picMkLst>
        </pc:picChg>
        <pc:picChg chg="del">
          <ac:chgData name="Kalina Jan (260259)" userId="a7e6ec75-d3ba-42c7-b540-e3e8914f88d5" providerId="ADAL" clId="{4186E294-E373-4E71-B196-6DA94F585CEE}" dt="2025-01-17T10:36:45.002" v="425" actId="478"/>
          <ac:picMkLst>
            <pc:docMk/>
            <pc:sldMk cId="4131166795" sldId="687"/>
            <ac:picMk id="5" creationId="{AA6BC0F1-F83D-DBF0-810D-502A217BC3BA}"/>
          </ac:picMkLst>
        </pc:picChg>
        <pc:picChg chg="add mod">
          <ac:chgData name="Kalina Jan (260259)" userId="a7e6ec75-d3ba-42c7-b540-e3e8914f88d5" providerId="ADAL" clId="{4186E294-E373-4E71-B196-6DA94F585CEE}" dt="2025-01-17T10:37:25.474" v="474" actId="1035"/>
          <ac:picMkLst>
            <pc:docMk/>
            <pc:sldMk cId="4131166795" sldId="687"/>
            <ac:picMk id="9" creationId="{96D33D78-A547-9713-13E1-73DC236E37A6}"/>
          </ac:picMkLst>
        </pc:picChg>
        <pc:picChg chg="add mod ord">
          <ac:chgData name="Kalina Jan (260259)" userId="a7e6ec75-d3ba-42c7-b540-e3e8914f88d5" providerId="ADAL" clId="{4186E294-E373-4E71-B196-6DA94F585CEE}" dt="2025-01-17T10:38:06.848" v="507" actId="167"/>
          <ac:picMkLst>
            <pc:docMk/>
            <pc:sldMk cId="4131166795" sldId="687"/>
            <ac:picMk id="11" creationId="{C745CF12-1AF5-0BBD-7B66-5FE1C6468B05}"/>
          </ac:picMkLst>
        </pc:picChg>
      </pc:sldChg>
      <pc:sldChg chg="addSp delSp modSp add mod">
        <pc:chgData name="Kalina Jan (260259)" userId="a7e6ec75-d3ba-42c7-b540-e3e8914f88d5" providerId="ADAL" clId="{4186E294-E373-4E71-B196-6DA94F585CEE}" dt="2025-01-17T10:51:38.144" v="875"/>
        <pc:sldMkLst>
          <pc:docMk/>
          <pc:sldMk cId="919776771" sldId="688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919776771" sldId="688"/>
            <ac:spMk id="2" creationId="{C8203DF0-7AA0-8D35-5399-2F7EAADD8031}"/>
          </ac:spMkLst>
        </pc:spChg>
        <pc:spChg chg="mod">
          <ac:chgData name="Kalina Jan (260259)" userId="a7e6ec75-d3ba-42c7-b540-e3e8914f88d5" providerId="ADAL" clId="{4186E294-E373-4E71-B196-6DA94F585CEE}" dt="2025-01-17T10:38:31.748" v="520" actId="20577"/>
          <ac:spMkLst>
            <pc:docMk/>
            <pc:sldMk cId="919776771" sldId="688"/>
            <ac:spMk id="7" creationId="{3D245FAA-6D1B-2C3D-641D-B697A29F43A9}"/>
          </ac:spMkLst>
        </pc:spChg>
        <pc:spChg chg="del">
          <ac:chgData name="Kalina Jan (260259)" userId="a7e6ec75-d3ba-42c7-b540-e3e8914f88d5" providerId="ADAL" clId="{4186E294-E373-4E71-B196-6DA94F585CEE}" dt="2025-01-17T10:38:34.078" v="523" actId="478"/>
          <ac:spMkLst>
            <pc:docMk/>
            <pc:sldMk cId="919776771" sldId="688"/>
            <ac:spMk id="8" creationId="{D875B46C-638C-D9F7-E4B0-4B9F0658D1C0}"/>
          </ac:spMkLst>
        </pc:spChg>
        <pc:picChg chg="del">
          <ac:chgData name="Kalina Jan (260259)" userId="a7e6ec75-d3ba-42c7-b540-e3e8914f88d5" providerId="ADAL" clId="{4186E294-E373-4E71-B196-6DA94F585CEE}" dt="2025-01-17T10:38:32.890" v="522" actId="478"/>
          <ac:picMkLst>
            <pc:docMk/>
            <pc:sldMk cId="919776771" sldId="688"/>
            <ac:picMk id="3" creationId="{79B32EF4-CAB3-6CC3-52CD-C11E2A979021}"/>
          </ac:picMkLst>
        </pc:picChg>
        <pc:picChg chg="add mod">
          <ac:chgData name="Kalina Jan (260259)" userId="a7e6ec75-d3ba-42c7-b540-e3e8914f88d5" providerId="ADAL" clId="{4186E294-E373-4E71-B196-6DA94F585CEE}" dt="2025-01-17T10:39:07.470" v="536" actId="12788"/>
          <ac:picMkLst>
            <pc:docMk/>
            <pc:sldMk cId="919776771" sldId="688"/>
            <ac:picMk id="5" creationId="{BC7EF75C-F006-9702-91BB-677371419657}"/>
          </ac:picMkLst>
        </pc:picChg>
        <pc:picChg chg="del">
          <ac:chgData name="Kalina Jan (260259)" userId="a7e6ec75-d3ba-42c7-b540-e3e8914f88d5" providerId="ADAL" clId="{4186E294-E373-4E71-B196-6DA94F585CEE}" dt="2025-01-17T10:38:32.328" v="521" actId="478"/>
          <ac:picMkLst>
            <pc:docMk/>
            <pc:sldMk cId="919776771" sldId="688"/>
            <ac:picMk id="9" creationId="{613EE48E-DE97-E1C9-B5BF-3C303C141C63}"/>
          </ac:picMkLst>
        </pc:picChg>
        <pc:picChg chg="add mod">
          <ac:chgData name="Kalina Jan (260259)" userId="a7e6ec75-d3ba-42c7-b540-e3e8914f88d5" providerId="ADAL" clId="{4186E294-E373-4E71-B196-6DA94F585CEE}" dt="2025-01-17T10:39:09.550" v="537" actId="12788"/>
          <ac:picMkLst>
            <pc:docMk/>
            <pc:sldMk cId="919776771" sldId="688"/>
            <ac:picMk id="10" creationId="{E776A224-94D0-E6DA-3F31-761D4E018D44}"/>
          </ac:picMkLst>
        </pc:picChg>
        <pc:picChg chg="del">
          <ac:chgData name="Kalina Jan (260259)" userId="a7e6ec75-d3ba-42c7-b540-e3e8914f88d5" providerId="ADAL" clId="{4186E294-E373-4E71-B196-6DA94F585CEE}" dt="2025-01-17T10:38:34.398" v="524" actId="478"/>
          <ac:picMkLst>
            <pc:docMk/>
            <pc:sldMk cId="919776771" sldId="688"/>
            <ac:picMk id="11" creationId="{9D9A8046-437D-DDEA-BD95-BB6BFBF72924}"/>
          </ac:picMkLst>
        </pc:picChg>
      </pc:sldChg>
      <pc:sldChg chg="addSp delSp modSp add mod">
        <pc:chgData name="Kalina Jan (260259)" userId="a7e6ec75-d3ba-42c7-b540-e3e8914f88d5" providerId="ADAL" clId="{4186E294-E373-4E71-B196-6DA94F585CEE}" dt="2025-01-17T10:51:38.144" v="875"/>
        <pc:sldMkLst>
          <pc:docMk/>
          <pc:sldMk cId="1022627832" sldId="689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022627832" sldId="689"/>
            <ac:spMk id="2" creationId="{EFB25438-3149-FB3A-BD08-7974E376E49A}"/>
          </ac:spMkLst>
        </pc:spChg>
        <pc:spChg chg="mod">
          <ac:chgData name="Kalina Jan (260259)" userId="a7e6ec75-d3ba-42c7-b540-e3e8914f88d5" providerId="ADAL" clId="{4186E294-E373-4E71-B196-6DA94F585CEE}" dt="2025-01-17T10:39:21.831" v="543" actId="20577"/>
          <ac:spMkLst>
            <pc:docMk/>
            <pc:sldMk cId="1022627832" sldId="689"/>
            <ac:spMk id="7" creationId="{B7396783-C362-117F-E56F-0C90892C057F}"/>
          </ac:spMkLst>
        </pc:spChg>
        <pc:picChg chg="add mod">
          <ac:chgData name="Kalina Jan (260259)" userId="a7e6ec75-d3ba-42c7-b540-e3e8914f88d5" providerId="ADAL" clId="{4186E294-E373-4E71-B196-6DA94F585CEE}" dt="2025-01-17T10:39:49.696" v="557" actId="1036"/>
          <ac:picMkLst>
            <pc:docMk/>
            <pc:sldMk cId="1022627832" sldId="689"/>
            <ac:picMk id="4" creationId="{FCF0A939-4D2C-727F-D4A4-EB2C33C32629}"/>
          </ac:picMkLst>
        </pc:picChg>
        <pc:picChg chg="del">
          <ac:chgData name="Kalina Jan (260259)" userId="a7e6ec75-d3ba-42c7-b540-e3e8914f88d5" providerId="ADAL" clId="{4186E294-E373-4E71-B196-6DA94F585CEE}" dt="2025-01-17T10:39:17.531" v="539" actId="478"/>
          <ac:picMkLst>
            <pc:docMk/>
            <pc:sldMk cId="1022627832" sldId="689"/>
            <ac:picMk id="5" creationId="{EEF5F27A-2BDF-8063-D61B-4B3FAFFAA548}"/>
          </ac:picMkLst>
        </pc:picChg>
        <pc:picChg chg="add mod">
          <ac:chgData name="Kalina Jan (260259)" userId="a7e6ec75-d3ba-42c7-b540-e3e8914f88d5" providerId="ADAL" clId="{4186E294-E373-4E71-B196-6DA94F585CEE}" dt="2025-01-17T10:39:41.702" v="550" actId="12788"/>
          <ac:picMkLst>
            <pc:docMk/>
            <pc:sldMk cId="1022627832" sldId="689"/>
            <ac:picMk id="8" creationId="{72B5063D-E0A6-7993-4B40-2BFFA9767B09}"/>
          </ac:picMkLst>
        </pc:picChg>
        <pc:picChg chg="del">
          <ac:chgData name="Kalina Jan (260259)" userId="a7e6ec75-d3ba-42c7-b540-e3e8914f88d5" providerId="ADAL" clId="{4186E294-E373-4E71-B196-6DA94F585CEE}" dt="2025-01-17T10:39:17.942" v="540" actId="478"/>
          <ac:picMkLst>
            <pc:docMk/>
            <pc:sldMk cId="1022627832" sldId="689"/>
            <ac:picMk id="10" creationId="{7A8F2BDB-0674-3142-4145-86020AFE40DB}"/>
          </ac:picMkLst>
        </pc:picChg>
      </pc:sldChg>
      <pc:sldChg chg="addSp delSp modSp add mod">
        <pc:chgData name="Kalina Jan (260259)" userId="a7e6ec75-d3ba-42c7-b540-e3e8914f88d5" providerId="ADAL" clId="{4186E294-E373-4E71-B196-6DA94F585CEE}" dt="2025-01-17T10:51:38.144" v="875"/>
        <pc:sldMkLst>
          <pc:docMk/>
          <pc:sldMk cId="992075779" sldId="690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992075779" sldId="690"/>
            <ac:spMk id="2" creationId="{ACB7AC4F-167E-DE13-F0E4-806EAAA9DB66}"/>
          </ac:spMkLst>
        </pc:spChg>
        <pc:spChg chg="mod">
          <ac:chgData name="Kalina Jan (260259)" userId="a7e6ec75-d3ba-42c7-b540-e3e8914f88d5" providerId="ADAL" clId="{4186E294-E373-4E71-B196-6DA94F585CEE}" dt="2025-01-17T10:42:45.388" v="684" actId="20577"/>
          <ac:spMkLst>
            <pc:docMk/>
            <pc:sldMk cId="992075779" sldId="690"/>
            <ac:spMk id="7" creationId="{8E5D0B22-8AED-C801-297A-37AF26ECF044}"/>
          </ac:spMkLst>
        </pc:spChg>
        <pc:picChg chg="del">
          <ac:chgData name="Kalina Jan (260259)" userId="a7e6ec75-d3ba-42c7-b540-e3e8914f88d5" providerId="ADAL" clId="{4186E294-E373-4E71-B196-6DA94F585CEE}" dt="2025-01-17T10:39:55.004" v="559" actId="478"/>
          <ac:picMkLst>
            <pc:docMk/>
            <pc:sldMk cId="992075779" sldId="690"/>
            <ac:picMk id="4" creationId="{28E90277-3E52-25A1-FDA1-D1AF4FB7163A}"/>
          </ac:picMkLst>
        </pc:picChg>
        <pc:picChg chg="add mod">
          <ac:chgData name="Kalina Jan (260259)" userId="a7e6ec75-d3ba-42c7-b540-e3e8914f88d5" providerId="ADAL" clId="{4186E294-E373-4E71-B196-6DA94F585CEE}" dt="2025-01-17T10:40:26.208" v="575" actId="1036"/>
          <ac:picMkLst>
            <pc:docMk/>
            <pc:sldMk cId="992075779" sldId="690"/>
            <ac:picMk id="5" creationId="{BF37D2FB-BDEA-6878-89A6-9F5AA7988906}"/>
          </ac:picMkLst>
        </pc:picChg>
        <pc:picChg chg="del">
          <ac:chgData name="Kalina Jan (260259)" userId="a7e6ec75-d3ba-42c7-b540-e3e8914f88d5" providerId="ADAL" clId="{4186E294-E373-4E71-B196-6DA94F585CEE}" dt="2025-01-17T10:39:55.464" v="560" actId="478"/>
          <ac:picMkLst>
            <pc:docMk/>
            <pc:sldMk cId="992075779" sldId="690"/>
            <ac:picMk id="8" creationId="{C90B1134-A95E-E554-9A47-3A7D52C6BB04}"/>
          </ac:picMkLst>
        </pc:picChg>
      </pc:sldChg>
      <pc:sldChg chg="delSp modSp add mod">
        <pc:chgData name="Kalina Jan (260259)" userId="a7e6ec75-d3ba-42c7-b540-e3e8914f88d5" providerId="ADAL" clId="{4186E294-E373-4E71-B196-6DA94F585CEE}" dt="2025-01-17T10:51:38.144" v="875"/>
        <pc:sldMkLst>
          <pc:docMk/>
          <pc:sldMk cId="120581170" sldId="691"/>
        </pc:sldMkLst>
        <pc:spChg chg="mod">
          <ac:chgData name="Kalina Jan (260259)" userId="a7e6ec75-d3ba-42c7-b540-e3e8914f88d5" providerId="ADAL" clId="{4186E294-E373-4E71-B196-6DA94F585CEE}" dt="2025-01-17T10:41:07.094" v="586" actId="20577"/>
          <ac:spMkLst>
            <pc:docMk/>
            <pc:sldMk cId="120581170" sldId="691"/>
            <ac:spMk id="2" creationId="{FCC9711B-0173-DD3C-62FD-DD6610592A18}"/>
          </ac:spMkLst>
        </pc:spChg>
        <pc:spChg chg="mod">
          <ac:chgData name="Kalina Jan (260259)" userId="a7e6ec75-d3ba-42c7-b540-e3e8914f88d5" providerId="ADAL" clId="{4186E294-E373-4E71-B196-6DA94F585CEE}" dt="2025-01-17T10:40:55.146" v="582" actId="20577"/>
          <ac:spMkLst>
            <pc:docMk/>
            <pc:sldMk cId="120581170" sldId="691"/>
            <ac:spMk id="3" creationId="{330B0032-FE22-4728-AF1B-B310D9EDFE82}"/>
          </ac:spMkLst>
        </pc:spChg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120581170" sldId="691"/>
            <ac:spMk id="8" creationId="{A9B6CDE8-F2CD-3D8E-AF01-2F0E3D9D6296}"/>
          </ac:spMkLst>
        </pc:spChg>
        <pc:picChg chg="del">
          <ac:chgData name="Kalina Jan (260259)" userId="a7e6ec75-d3ba-42c7-b540-e3e8914f88d5" providerId="ADAL" clId="{4186E294-E373-4E71-B196-6DA94F585CEE}" dt="2025-01-17T10:40:49.696" v="580" actId="478"/>
          <ac:picMkLst>
            <pc:docMk/>
            <pc:sldMk cId="120581170" sldId="691"/>
            <ac:picMk id="5" creationId="{356D2581-58C9-E6CA-93BD-A4562FB57779}"/>
          </ac:picMkLst>
        </pc:picChg>
        <pc:picChg chg="del">
          <ac:chgData name="Kalina Jan (260259)" userId="a7e6ec75-d3ba-42c7-b540-e3e8914f88d5" providerId="ADAL" clId="{4186E294-E373-4E71-B196-6DA94F585CEE}" dt="2025-01-17T10:40:49.189" v="579" actId="478"/>
          <ac:picMkLst>
            <pc:docMk/>
            <pc:sldMk cId="120581170" sldId="691"/>
            <ac:picMk id="6" creationId="{59F9C52D-8C6B-DC39-5DDC-3D6D3E4EFF4F}"/>
          </ac:picMkLst>
        </pc:picChg>
        <pc:picChg chg="mod">
          <ac:chgData name="Kalina Jan (260259)" userId="a7e6ec75-d3ba-42c7-b540-e3e8914f88d5" providerId="ADAL" clId="{4186E294-E373-4E71-B196-6DA94F585CEE}" dt="2025-01-17T10:41:04.397" v="585" actId="12788"/>
          <ac:picMkLst>
            <pc:docMk/>
            <pc:sldMk cId="120581170" sldId="691"/>
            <ac:picMk id="7" creationId="{4C7CD9EE-F020-47F9-AFCA-9213AA7BEA84}"/>
          </ac:picMkLst>
        </pc:picChg>
      </pc:sldChg>
      <pc:sldChg chg="addSp modSp new mod">
        <pc:chgData name="Kalina Jan (260259)" userId="a7e6ec75-d3ba-42c7-b540-e3e8914f88d5" providerId="ADAL" clId="{4186E294-E373-4E71-B196-6DA94F585CEE}" dt="2025-01-17T10:51:38.144" v="875"/>
        <pc:sldMkLst>
          <pc:docMk/>
          <pc:sldMk cId="3619944297" sldId="692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619944297" sldId="692"/>
            <ac:spMk id="2" creationId="{DB395F69-F899-ED7C-74BD-F8217ACB8367}"/>
          </ac:spMkLst>
        </pc:spChg>
        <pc:spChg chg="add mod">
          <ac:chgData name="Kalina Jan (260259)" userId="a7e6ec75-d3ba-42c7-b540-e3e8914f88d5" providerId="ADAL" clId="{4186E294-E373-4E71-B196-6DA94F585CEE}" dt="2025-01-17T10:42:39.178" v="672" actId="1076"/>
          <ac:spMkLst>
            <pc:docMk/>
            <pc:sldMk cId="3619944297" sldId="692"/>
            <ac:spMk id="5" creationId="{D6A56C31-626D-47B5-1D81-DFF290B19AE3}"/>
          </ac:spMkLst>
        </pc:spChg>
        <pc:picChg chg="add mod">
          <ac:chgData name="Kalina Jan (260259)" userId="a7e6ec75-d3ba-42c7-b540-e3e8914f88d5" providerId="ADAL" clId="{4186E294-E373-4E71-B196-6DA94F585CEE}" dt="2025-01-17T10:42:34.884" v="671" actId="12788"/>
          <ac:picMkLst>
            <pc:docMk/>
            <pc:sldMk cId="3619944297" sldId="692"/>
            <ac:picMk id="4" creationId="{D0F92269-EEAB-C5EC-7981-A1E97078D90A}"/>
          </ac:picMkLst>
        </pc:picChg>
      </pc:sldChg>
      <pc:sldChg chg="addSp delSp modSp add mod">
        <pc:chgData name="Kalina Jan (260259)" userId="a7e6ec75-d3ba-42c7-b540-e3e8914f88d5" providerId="ADAL" clId="{4186E294-E373-4E71-B196-6DA94F585CEE}" dt="2025-01-17T10:51:38.144" v="875"/>
        <pc:sldMkLst>
          <pc:docMk/>
          <pc:sldMk cId="2816988037" sldId="693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816988037" sldId="693"/>
            <ac:spMk id="2" creationId="{F7563DE4-89A9-C047-5BFF-CF2B2704029F}"/>
          </ac:spMkLst>
        </pc:spChg>
        <pc:spChg chg="mod">
          <ac:chgData name="Kalina Jan (260259)" userId="a7e6ec75-d3ba-42c7-b540-e3e8914f88d5" providerId="ADAL" clId="{4186E294-E373-4E71-B196-6DA94F585CEE}" dt="2025-01-17T10:46:04.602" v="742" actId="20577"/>
          <ac:spMkLst>
            <pc:docMk/>
            <pc:sldMk cId="2816988037" sldId="693"/>
            <ac:spMk id="5" creationId="{4FB764FF-23E0-BC24-9CA0-A6C0D80CC2BE}"/>
          </ac:spMkLst>
        </pc:spChg>
        <pc:picChg chg="del">
          <ac:chgData name="Kalina Jan (260259)" userId="a7e6ec75-d3ba-42c7-b540-e3e8914f88d5" providerId="ADAL" clId="{4186E294-E373-4E71-B196-6DA94F585CEE}" dt="2025-01-17T10:42:53.553" v="686" actId="478"/>
          <ac:picMkLst>
            <pc:docMk/>
            <pc:sldMk cId="2816988037" sldId="693"/>
            <ac:picMk id="4" creationId="{B084CD2F-33B5-E864-99AB-1DD9E4A466D2}"/>
          </ac:picMkLst>
        </pc:picChg>
        <pc:picChg chg="add mod">
          <ac:chgData name="Kalina Jan (260259)" userId="a7e6ec75-d3ba-42c7-b540-e3e8914f88d5" providerId="ADAL" clId="{4186E294-E373-4E71-B196-6DA94F585CEE}" dt="2025-01-17T10:43:24.195" v="728" actId="1076"/>
          <ac:picMkLst>
            <pc:docMk/>
            <pc:sldMk cId="2816988037" sldId="693"/>
            <ac:picMk id="6" creationId="{D22157F4-88D8-CCB9-1159-40E725DA701C}"/>
          </ac:picMkLst>
        </pc:picChg>
      </pc:sldChg>
      <pc:sldChg chg="addSp modSp new mod">
        <pc:chgData name="Kalina Jan (260259)" userId="a7e6ec75-d3ba-42c7-b540-e3e8914f88d5" providerId="ADAL" clId="{4186E294-E373-4E71-B196-6DA94F585CEE}" dt="2025-01-17T10:51:38.144" v="875"/>
        <pc:sldMkLst>
          <pc:docMk/>
          <pc:sldMk cId="3505439891" sldId="694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505439891" sldId="694"/>
            <ac:spMk id="2" creationId="{0F045CE3-E17C-C016-D8C7-192365DF9039}"/>
          </ac:spMkLst>
        </pc:spChg>
        <pc:spChg chg="add mod">
          <ac:chgData name="Kalina Jan (260259)" userId="a7e6ec75-d3ba-42c7-b540-e3e8914f88d5" providerId="ADAL" clId="{4186E294-E373-4E71-B196-6DA94F585CEE}" dt="2025-01-17T10:47:21.060" v="795" actId="1076"/>
          <ac:spMkLst>
            <pc:docMk/>
            <pc:sldMk cId="3505439891" sldId="694"/>
            <ac:spMk id="5" creationId="{7F435807-CCAA-AB7E-EA06-94D50F39F27F}"/>
          </ac:spMkLst>
        </pc:spChg>
        <pc:picChg chg="add mod ord">
          <ac:chgData name="Kalina Jan (260259)" userId="a7e6ec75-d3ba-42c7-b540-e3e8914f88d5" providerId="ADAL" clId="{4186E294-E373-4E71-B196-6DA94F585CEE}" dt="2025-01-17T10:47:30.660" v="798" actId="167"/>
          <ac:picMkLst>
            <pc:docMk/>
            <pc:sldMk cId="3505439891" sldId="694"/>
            <ac:picMk id="4" creationId="{35E33271-9571-1229-B453-A488D48AFD22}"/>
          </ac:picMkLst>
        </pc:picChg>
      </pc:sldChg>
      <pc:sldChg chg="addSp modSp new mod">
        <pc:chgData name="Kalina Jan (260259)" userId="a7e6ec75-d3ba-42c7-b540-e3e8914f88d5" providerId="ADAL" clId="{4186E294-E373-4E71-B196-6DA94F585CEE}" dt="2025-01-17T10:51:38.144" v="875"/>
        <pc:sldMkLst>
          <pc:docMk/>
          <pc:sldMk cId="2998653068" sldId="695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2998653068" sldId="695"/>
            <ac:spMk id="2" creationId="{1F160DF4-B288-C0A4-F87A-65A845829388}"/>
          </ac:spMkLst>
        </pc:spChg>
        <pc:spChg chg="add mod">
          <ac:chgData name="Kalina Jan (260259)" userId="a7e6ec75-d3ba-42c7-b540-e3e8914f88d5" providerId="ADAL" clId="{4186E294-E373-4E71-B196-6DA94F585CEE}" dt="2025-01-17T10:48:50.865" v="854" actId="1076"/>
          <ac:spMkLst>
            <pc:docMk/>
            <pc:sldMk cId="2998653068" sldId="695"/>
            <ac:spMk id="5" creationId="{6FB4D04A-9B7D-F9F7-7EF8-09A07A1AFD5D}"/>
          </ac:spMkLst>
        </pc:spChg>
        <pc:picChg chg="add mod">
          <ac:chgData name="Kalina Jan (260259)" userId="a7e6ec75-d3ba-42c7-b540-e3e8914f88d5" providerId="ADAL" clId="{4186E294-E373-4E71-B196-6DA94F585CEE}" dt="2025-01-17T10:48:45.024" v="852" actId="1036"/>
          <ac:picMkLst>
            <pc:docMk/>
            <pc:sldMk cId="2998653068" sldId="695"/>
            <ac:picMk id="4" creationId="{6EC9056D-1F58-33C5-0A44-4C501C725C03}"/>
          </ac:picMkLst>
        </pc:picChg>
      </pc:sldChg>
      <pc:sldChg chg="addSp modSp new mod">
        <pc:chgData name="Kalina Jan (260259)" userId="a7e6ec75-d3ba-42c7-b540-e3e8914f88d5" providerId="ADAL" clId="{4186E294-E373-4E71-B196-6DA94F585CEE}" dt="2025-01-17T10:51:38.144" v="875"/>
        <pc:sldMkLst>
          <pc:docMk/>
          <pc:sldMk cId="3717168672" sldId="696"/>
        </pc:sld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k cId="3717168672" sldId="696"/>
            <ac:spMk id="2" creationId="{EC24E88B-B623-DAAA-F0DD-88D401B9C6C0}"/>
          </ac:spMkLst>
        </pc:spChg>
        <pc:picChg chg="add mod">
          <ac:chgData name="Kalina Jan (260259)" userId="a7e6ec75-d3ba-42c7-b540-e3e8914f88d5" providerId="ADAL" clId="{4186E294-E373-4E71-B196-6DA94F585CEE}" dt="2025-01-17T10:50:30.630" v="872" actId="12788"/>
          <ac:picMkLst>
            <pc:docMk/>
            <pc:sldMk cId="3717168672" sldId="696"/>
            <ac:picMk id="4" creationId="{88FB8099-F1FD-D47C-DE92-1CF1E588DA33}"/>
          </ac:picMkLst>
        </pc:picChg>
        <pc:picChg chg="add mod">
          <ac:chgData name="Kalina Jan (260259)" userId="a7e6ec75-d3ba-42c7-b540-e3e8914f88d5" providerId="ADAL" clId="{4186E294-E373-4E71-B196-6DA94F585CEE}" dt="2025-01-17T10:50:19.750" v="869" actId="12788"/>
          <ac:picMkLst>
            <pc:docMk/>
            <pc:sldMk cId="3717168672" sldId="696"/>
            <ac:picMk id="6" creationId="{0ACE2821-379C-481B-971E-21FD272115EE}"/>
          </ac:picMkLst>
        </pc:picChg>
      </pc:sldChg>
      <pc:sldMasterChg chg="modSp modSldLayout">
        <pc:chgData name="Kalina Jan (260259)" userId="a7e6ec75-d3ba-42c7-b540-e3e8914f88d5" providerId="ADAL" clId="{4186E294-E373-4E71-B196-6DA94F585CEE}" dt="2025-01-17T10:51:38.144" v="875"/>
        <pc:sldMasterMkLst>
          <pc:docMk/>
          <pc:sldMasterMk cId="697821008" sldId="2147483669"/>
        </pc:sldMaster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asterMk cId="697821008" sldId="2147483669"/>
            <ac:spMk id="7" creationId="{58FA6903-B125-FFD0-F185-41F8E7EEC700}"/>
          </ac:spMkLst>
        </pc:sp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697821008" sldId="2147483669"/>
            <pc:sldLayoutMk cId="2627971174" sldId="2147483670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697821008" sldId="2147483669"/>
              <pc:sldLayoutMk cId="2627971174" sldId="2147483670"/>
              <ac:spMk id="7" creationId="{79B0EB2B-72A1-11AD-3A74-A0347E31016C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697821008" sldId="2147483669"/>
            <pc:sldLayoutMk cId="1369816433" sldId="2147483671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697821008" sldId="2147483669"/>
              <pc:sldLayoutMk cId="1369816433" sldId="2147483671"/>
              <ac:spMk id="7" creationId="{AF4DD7A0-32F8-2C1A-98A1-BD162B5976B9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697821008" sldId="2147483669"/>
            <pc:sldLayoutMk cId="612491737" sldId="2147483672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697821008" sldId="2147483669"/>
              <pc:sldLayoutMk cId="612491737" sldId="2147483672"/>
              <ac:spMk id="7" creationId="{2DD3822D-3888-E6B6-10C8-FC6E18C59BCC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697821008" sldId="2147483669"/>
            <pc:sldLayoutMk cId="1211123496" sldId="2147483673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697821008" sldId="2147483669"/>
              <pc:sldLayoutMk cId="1211123496" sldId="2147483673"/>
              <ac:spMk id="8" creationId="{39412FB8-28FF-CFA9-EDE0-34A6CB28BC26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697821008" sldId="2147483669"/>
            <pc:sldLayoutMk cId="925532168" sldId="2147483674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697821008" sldId="2147483669"/>
              <pc:sldLayoutMk cId="925532168" sldId="2147483674"/>
              <ac:spMk id="10" creationId="{CF07769B-1298-C552-9564-9F66C5006FFD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697821008" sldId="2147483669"/>
            <pc:sldLayoutMk cId="75855538" sldId="2147483675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697821008" sldId="2147483669"/>
              <pc:sldLayoutMk cId="75855538" sldId="2147483675"/>
              <ac:spMk id="6" creationId="{4F2CF034-A4EB-2C78-F8CF-38997ECAD06C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697821008" sldId="2147483669"/>
            <pc:sldLayoutMk cId="2806755878" sldId="2147483676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697821008" sldId="2147483669"/>
              <pc:sldLayoutMk cId="2806755878" sldId="2147483676"/>
              <ac:spMk id="5" creationId="{01535695-4E07-BF07-F15F-307365BF2708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697821008" sldId="2147483669"/>
            <pc:sldLayoutMk cId="3251507448" sldId="2147483677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697821008" sldId="2147483669"/>
              <pc:sldLayoutMk cId="3251507448" sldId="2147483677"/>
              <ac:spMk id="8" creationId="{43F853D8-4404-9B59-F86F-5810DA6B4C66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697821008" sldId="2147483669"/>
            <pc:sldLayoutMk cId="3818297887" sldId="2147483678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697821008" sldId="2147483669"/>
              <pc:sldLayoutMk cId="3818297887" sldId="2147483678"/>
              <ac:spMk id="8" creationId="{9A6CEB8D-7A1A-F903-A7D8-99B1C3F9F257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697821008" sldId="2147483669"/>
            <pc:sldLayoutMk cId="2754294856" sldId="2147483679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697821008" sldId="2147483669"/>
              <pc:sldLayoutMk cId="2754294856" sldId="2147483679"/>
              <ac:spMk id="7" creationId="{D8AB25BA-4AB5-4494-1D50-831FCDD16EAA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697821008" sldId="2147483669"/>
            <pc:sldLayoutMk cId="3036344871" sldId="2147483680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697821008" sldId="2147483669"/>
              <pc:sldLayoutMk cId="3036344871" sldId="2147483680"/>
              <ac:spMk id="7" creationId="{7CA7B173-BC78-43B9-8113-1DBF88661A79}"/>
            </ac:spMkLst>
          </pc:spChg>
        </pc:sldLayoutChg>
      </pc:sldMasterChg>
      <pc:sldMasterChg chg="modSp modSldLayout">
        <pc:chgData name="Kalina Jan (260259)" userId="a7e6ec75-d3ba-42c7-b540-e3e8914f88d5" providerId="ADAL" clId="{4186E294-E373-4E71-B196-6DA94F585CEE}" dt="2025-01-17T10:51:38.144" v="875"/>
        <pc:sldMasterMkLst>
          <pc:docMk/>
          <pc:sldMasterMk cId="4121162576" sldId="2147483681"/>
        </pc:sldMasterMkLst>
        <pc:spChg chg="mod">
          <ac:chgData name="Kalina Jan (260259)" userId="a7e6ec75-d3ba-42c7-b540-e3e8914f88d5" providerId="ADAL" clId="{4186E294-E373-4E71-B196-6DA94F585CEE}" dt="2025-01-17T10:51:38.144" v="875"/>
          <ac:spMkLst>
            <pc:docMk/>
            <pc:sldMasterMk cId="4121162576" sldId="2147483681"/>
            <ac:spMk id="2" creationId="{25C4683D-D690-76AE-0B8C-7C5B7550BAD6}"/>
          </ac:spMkLst>
        </pc:sp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4121162576" sldId="2147483681"/>
            <pc:sldLayoutMk cId="1109646334" sldId="2147483682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4121162576" sldId="2147483681"/>
              <pc:sldLayoutMk cId="1109646334" sldId="2147483682"/>
              <ac:spMk id="7" creationId="{F974246E-718F-3999-6457-7290516956BA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4121162576" sldId="2147483681"/>
            <pc:sldLayoutMk cId="478754332" sldId="2147483683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4121162576" sldId="2147483681"/>
              <pc:sldLayoutMk cId="478754332" sldId="2147483683"/>
              <ac:spMk id="7" creationId="{59FD5A37-650C-61E0-D1DF-A6A3DA193069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4121162576" sldId="2147483681"/>
            <pc:sldLayoutMk cId="220979806" sldId="2147483684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4121162576" sldId="2147483681"/>
              <pc:sldLayoutMk cId="220979806" sldId="2147483684"/>
              <ac:spMk id="7" creationId="{778FF7D2-9DFD-A57C-F935-9E4DFD400CD9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4121162576" sldId="2147483681"/>
            <pc:sldLayoutMk cId="2411076478" sldId="2147483685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4121162576" sldId="2147483681"/>
              <pc:sldLayoutMk cId="2411076478" sldId="2147483685"/>
              <ac:spMk id="8" creationId="{22C57F2E-FC03-F834-4F80-B8A58B0816EF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4121162576" sldId="2147483681"/>
            <pc:sldLayoutMk cId="3718456207" sldId="2147483686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4121162576" sldId="2147483681"/>
              <pc:sldLayoutMk cId="3718456207" sldId="2147483686"/>
              <ac:spMk id="10" creationId="{171680CC-AE05-F8E8-5481-8C87D3921B6D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4121162576" sldId="2147483681"/>
            <pc:sldLayoutMk cId="498370513" sldId="2147483687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4121162576" sldId="2147483681"/>
              <pc:sldLayoutMk cId="498370513" sldId="2147483687"/>
              <ac:spMk id="6" creationId="{58371C61-17CA-531A-891C-CD3F1F8D6339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4121162576" sldId="2147483681"/>
            <pc:sldLayoutMk cId="2567737431" sldId="2147483688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4121162576" sldId="2147483681"/>
              <pc:sldLayoutMk cId="2567737431" sldId="2147483688"/>
              <ac:spMk id="5" creationId="{430D1AB5-163D-43FD-2098-256E92BCEF19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4121162576" sldId="2147483681"/>
            <pc:sldLayoutMk cId="1642785736" sldId="2147483689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4121162576" sldId="2147483681"/>
              <pc:sldLayoutMk cId="1642785736" sldId="2147483689"/>
              <ac:spMk id="8" creationId="{4D8EEDB3-FF64-FD8E-BA25-E1698A833292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4121162576" sldId="2147483681"/>
            <pc:sldLayoutMk cId="36965102" sldId="2147483690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4121162576" sldId="2147483681"/>
              <pc:sldLayoutMk cId="36965102" sldId="2147483690"/>
              <ac:spMk id="8" creationId="{217BD591-91BD-9104-4AB8-C8330E97171E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4121162576" sldId="2147483681"/>
            <pc:sldLayoutMk cId="4005806103" sldId="2147483691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4121162576" sldId="2147483681"/>
              <pc:sldLayoutMk cId="4005806103" sldId="2147483691"/>
              <ac:spMk id="7" creationId="{8EDF1F4C-BD8D-072D-02DB-D4C9DEF41D73}"/>
            </ac:spMkLst>
          </pc:spChg>
        </pc:sldLayoutChg>
        <pc:sldLayoutChg chg="modSp">
          <pc:chgData name="Kalina Jan (260259)" userId="a7e6ec75-d3ba-42c7-b540-e3e8914f88d5" providerId="ADAL" clId="{4186E294-E373-4E71-B196-6DA94F585CEE}" dt="2025-01-17T10:51:38.144" v="875"/>
          <pc:sldLayoutMkLst>
            <pc:docMk/>
            <pc:sldMasterMk cId="4121162576" sldId="2147483681"/>
            <pc:sldLayoutMk cId="1892430754" sldId="2147483692"/>
          </pc:sldLayoutMkLst>
          <pc:spChg chg="mod">
            <ac:chgData name="Kalina Jan (260259)" userId="a7e6ec75-d3ba-42c7-b540-e3e8914f88d5" providerId="ADAL" clId="{4186E294-E373-4E71-B196-6DA94F585CEE}" dt="2025-01-17T10:51:38.144" v="875"/>
            <ac:spMkLst>
              <pc:docMk/>
              <pc:sldMasterMk cId="4121162576" sldId="2147483681"/>
              <pc:sldLayoutMk cId="1892430754" sldId="2147483692"/>
              <ac:spMk id="7" creationId="{37CFEB46-FF06-9A03-9892-CC2F14269684}"/>
            </ac:spMkLst>
          </pc:spChg>
        </pc:sldLayoutChg>
      </pc:sldMasterChg>
    </pc:docChg>
  </pc:docChgLst>
  <pc:docChgLst>
    <pc:chgData name="Kalina Jan (260259)" userId="a7e6ec75-d3ba-42c7-b540-e3e8914f88d5" providerId="ADAL" clId="{F47CF903-9BE1-4887-AE47-D6A562818631}"/>
    <pc:docChg chg="undo redo custSel addSld delSld modSld modMainMaster">
      <pc:chgData name="Kalina Jan (260259)" userId="a7e6ec75-d3ba-42c7-b540-e3e8914f88d5" providerId="ADAL" clId="{F47CF903-9BE1-4887-AE47-D6A562818631}" dt="2024-12-23T21:18:51.901" v="5301" actId="20577"/>
      <pc:docMkLst>
        <pc:docMk/>
      </pc:docMkLst>
      <pc:sldChg chg="modSp add mod">
        <pc:chgData name="Kalina Jan (260259)" userId="a7e6ec75-d3ba-42c7-b540-e3e8914f88d5" providerId="ADAL" clId="{F47CF903-9BE1-4887-AE47-D6A562818631}" dt="2024-12-23T21:18:51.901" v="5301" actId="20577"/>
        <pc:sldMkLst>
          <pc:docMk/>
          <pc:sldMk cId="1715337502" sldId="256"/>
        </pc:sldMkLst>
        <pc:spChg chg="mod">
          <ac:chgData name="Kalina Jan (260259)" userId="a7e6ec75-d3ba-42c7-b540-e3e8914f88d5" providerId="ADAL" clId="{F47CF903-9BE1-4887-AE47-D6A562818631}" dt="2024-12-23T21:18:51.901" v="5301" actId="20577"/>
          <ac:spMkLst>
            <pc:docMk/>
            <pc:sldMk cId="1715337502" sldId="256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6:05:49.649" v="39" actId="20577"/>
          <ac:spMkLst>
            <pc:docMk/>
            <pc:sldMk cId="1715337502" sldId="256"/>
            <ac:spMk id="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18:36.511" v="5285" actId="404"/>
          <ac:spMkLst>
            <pc:docMk/>
            <pc:sldMk cId="1715337502" sldId="256"/>
            <ac:spMk id="5" creationId="{C84FCD9C-E01E-EE09-2040-877B47527C4A}"/>
          </ac:spMkLst>
        </pc:spChg>
        <pc:spChg chg="mod">
          <ac:chgData name="Kalina Jan (260259)" userId="a7e6ec75-d3ba-42c7-b540-e3e8914f88d5" providerId="ADAL" clId="{F47CF903-9BE1-4887-AE47-D6A562818631}" dt="2024-12-23T16:05:54.832" v="43" actId="20577"/>
          <ac:spMkLst>
            <pc:docMk/>
            <pc:sldMk cId="1715337502" sldId="256"/>
            <ac:spMk id="6" creationId="{9E0ED99E-939F-1CB4-F716-49B140D46207}"/>
          </ac:spMkLst>
        </pc:spChg>
      </pc:sldChg>
      <pc:sldChg chg="del">
        <pc:chgData name="Kalina Jan (260259)" userId="a7e6ec75-d3ba-42c7-b540-e3e8914f88d5" providerId="ADAL" clId="{F47CF903-9BE1-4887-AE47-D6A562818631}" dt="2024-12-23T16:07:52.004" v="188" actId="47"/>
        <pc:sldMkLst>
          <pc:docMk/>
          <pc:sldMk cId="0" sldId="260"/>
        </pc:sldMkLst>
      </pc:sldChg>
      <pc:sldChg chg="modSp mod setBg">
        <pc:chgData name="Kalina Jan (260259)" userId="a7e6ec75-d3ba-42c7-b540-e3e8914f88d5" providerId="ADAL" clId="{F47CF903-9BE1-4887-AE47-D6A562818631}" dt="2024-12-23T17:15:32.775" v="750"/>
        <pc:sldMkLst>
          <pc:docMk/>
          <pc:sldMk cId="2380334874" sldId="473"/>
        </pc:sldMkLst>
        <pc:spChg chg="mod">
          <ac:chgData name="Kalina Jan (260259)" userId="a7e6ec75-d3ba-42c7-b540-e3e8914f88d5" providerId="ADAL" clId="{F47CF903-9BE1-4887-AE47-D6A562818631}" dt="2024-12-23T16:09:56.752" v="224" actId="20577"/>
          <ac:spMkLst>
            <pc:docMk/>
            <pc:sldMk cId="2380334874" sldId="473"/>
            <ac:spMk id="1536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6:08:45.939" v="207" actId="207"/>
          <ac:spMkLst>
            <pc:docMk/>
            <pc:sldMk cId="2380334874" sldId="473"/>
            <ac:spMk id="16386" creationId="{00000000-0000-0000-0000-000000000000}"/>
          </ac:spMkLst>
        </pc:spChg>
      </pc:sldChg>
      <pc:sldChg chg="modSp mod setBg">
        <pc:chgData name="Kalina Jan (260259)" userId="a7e6ec75-d3ba-42c7-b540-e3e8914f88d5" providerId="ADAL" clId="{F47CF903-9BE1-4887-AE47-D6A562818631}" dt="2024-12-23T17:15:32.775" v="750"/>
        <pc:sldMkLst>
          <pc:docMk/>
          <pc:sldMk cId="3832048080" sldId="577"/>
        </pc:sldMkLst>
        <pc:spChg chg="mod">
          <ac:chgData name="Kalina Jan (260259)" userId="a7e6ec75-d3ba-42c7-b540-e3e8914f88d5" providerId="ADAL" clId="{F47CF903-9BE1-4887-AE47-D6A562818631}" dt="2024-12-23T17:01:02.727" v="386" actId="404"/>
          <ac:spMkLst>
            <pc:docMk/>
            <pc:sldMk cId="3832048080" sldId="577"/>
            <ac:spMk id="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6:59:24.729" v="362"/>
          <ac:spMkLst>
            <pc:docMk/>
            <pc:sldMk cId="3832048080" sldId="577"/>
            <ac:spMk id="51" creationId="{00000000-0000-0000-0000-000000000000}"/>
          </ac:spMkLst>
        </pc:spChg>
      </pc:sldChg>
      <pc:sldChg chg="modSp mod">
        <pc:chgData name="Kalina Jan (260259)" userId="a7e6ec75-d3ba-42c7-b540-e3e8914f88d5" providerId="ADAL" clId="{F47CF903-9BE1-4887-AE47-D6A562818631}" dt="2024-12-23T17:08:05.269" v="636" actId="1076"/>
        <pc:sldMkLst>
          <pc:docMk/>
          <pc:sldMk cId="972642516" sldId="579"/>
        </pc:sldMkLst>
        <pc:spChg chg="mod">
          <ac:chgData name="Kalina Jan (260259)" userId="a7e6ec75-d3ba-42c7-b540-e3e8914f88d5" providerId="ADAL" clId="{F47CF903-9BE1-4887-AE47-D6A562818631}" dt="2024-12-23T17:07:52.981" v="633" actId="113"/>
          <ac:spMkLst>
            <pc:docMk/>
            <pc:sldMk cId="972642516" sldId="579"/>
            <ac:spMk id="3" creationId="{00000000-0000-0000-0000-000000000000}"/>
          </ac:spMkLst>
        </pc:spChg>
        <pc:picChg chg="mod ord">
          <ac:chgData name="Kalina Jan (260259)" userId="a7e6ec75-d3ba-42c7-b540-e3e8914f88d5" providerId="ADAL" clId="{F47CF903-9BE1-4887-AE47-D6A562818631}" dt="2024-12-23T17:03:33.890" v="449" actId="1038"/>
          <ac:picMkLst>
            <pc:docMk/>
            <pc:sldMk cId="972642516" sldId="579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7:05:51.910" v="524" actId="1038"/>
          <ac:picMkLst>
            <pc:docMk/>
            <pc:sldMk cId="972642516" sldId="579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7:08:05.269" v="636" actId="1076"/>
          <ac:picMkLst>
            <pc:docMk/>
            <pc:sldMk cId="972642516" sldId="579"/>
            <ac:picMk id="10" creationId="{00000000-0000-0000-0000-000000000000}"/>
          </ac:picMkLst>
        </pc:picChg>
        <pc:picChg chg="mod ord">
          <ac:chgData name="Kalina Jan (260259)" userId="a7e6ec75-d3ba-42c7-b540-e3e8914f88d5" providerId="ADAL" clId="{F47CF903-9BE1-4887-AE47-D6A562818631}" dt="2024-12-23T17:06:23.596" v="539" actId="14100"/>
          <ac:picMkLst>
            <pc:docMk/>
            <pc:sldMk cId="972642516" sldId="579"/>
            <ac:picMk id="11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16:59:11.671" v="360" actId="1036"/>
        <pc:sldMkLst>
          <pc:docMk/>
          <pc:sldMk cId="2937898205" sldId="580"/>
        </pc:sldMkLst>
        <pc:spChg chg="mod">
          <ac:chgData name="Kalina Jan (260259)" userId="a7e6ec75-d3ba-42c7-b540-e3e8914f88d5" providerId="ADAL" clId="{F47CF903-9BE1-4887-AE47-D6A562818631}" dt="2024-12-23T16:59:04.794" v="353" actId="113"/>
          <ac:spMkLst>
            <pc:docMk/>
            <pc:sldMk cId="2937898205" sldId="580"/>
            <ac:spMk id="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6:59:11.671" v="360" actId="1036"/>
          <ac:spMkLst>
            <pc:docMk/>
            <pc:sldMk cId="2937898205" sldId="580"/>
            <ac:spMk id="10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6:59:11.671" v="360" actId="1036"/>
          <ac:spMkLst>
            <pc:docMk/>
            <pc:sldMk cId="2937898205" sldId="580"/>
            <ac:spMk id="1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6:59:11.671" v="360" actId="1036"/>
          <ac:spMkLst>
            <pc:docMk/>
            <pc:sldMk cId="2937898205" sldId="580"/>
            <ac:spMk id="14" creationId="{00000000-0000-0000-0000-000000000000}"/>
          </ac:spMkLst>
        </pc:spChg>
        <pc:cxnChg chg="mod">
          <ac:chgData name="Kalina Jan (260259)" userId="a7e6ec75-d3ba-42c7-b540-e3e8914f88d5" providerId="ADAL" clId="{F47CF903-9BE1-4887-AE47-D6A562818631}" dt="2024-12-23T16:59:11.671" v="360" actId="1036"/>
          <ac:cxnSpMkLst>
            <pc:docMk/>
            <pc:sldMk cId="2937898205" sldId="580"/>
            <ac:cxnSpMk id="11" creationId="{00000000-0000-0000-0000-000000000000}"/>
          </ac:cxnSpMkLst>
        </pc:cxnChg>
        <pc:cxnChg chg="mod">
          <ac:chgData name="Kalina Jan (260259)" userId="a7e6ec75-d3ba-42c7-b540-e3e8914f88d5" providerId="ADAL" clId="{F47CF903-9BE1-4887-AE47-D6A562818631}" dt="2024-12-23T16:59:11.671" v="360" actId="1036"/>
          <ac:cxnSpMkLst>
            <pc:docMk/>
            <pc:sldMk cId="2937898205" sldId="580"/>
            <ac:cxnSpMk id="13" creationId="{00000000-0000-0000-0000-000000000000}"/>
          </ac:cxnSpMkLst>
        </pc:cxnChg>
      </pc:sldChg>
      <pc:sldChg chg="addSp modSp mod">
        <pc:chgData name="Kalina Jan (260259)" userId="a7e6ec75-d3ba-42c7-b540-e3e8914f88d5" providerId="ADAL" clId="{F47CF903-9BE1-4887-AE47-D6A562818631}" dt="2024-12-23T17:11:50.068" v="710" actId="20577"/>
        <pc:sldMkLst>
          <pc:docMk/>
          <pc:sldMk cId="765961197" sldId="581"/>
        </pc:sldMkLst>
        <pc:spChg chg="mod">
          <ac:chgData name="Kalina Jan (260259)" userId="a7e6ec75-d3ba-42c7-b540-e3e8914f88d5" providerId="ADAL" clId="{F47CF903-9BE1-4887-AE47-D6A562818631}" dt="2024-12-23T17:11:50.068" v="710" actId="20577"/>
          <ac:spMkLst>
            <pc:docMk/>
            <pc:sldMk cId="765961197" sldId="581"/>
            <ac:spMk id="3" creationId="{00000000-0000-0000-0000-000000000000}"/>
          </ac:spMkLst>
        </pc:spChg>
        <pc:grpChg chg="add mod">
          <ac:chgData name="Kalina Jan (260259)" userId="a7e6ec75-d3ba-42c7-b540-e3e8914f88d5" providerId="ADAL" clId="{F47CF903-9BE1-4887-AE47-D6A562818631}" dt="2024-12-23T17:10:43.010" v="701" actId="1035"/>
          <ac:grpSpMkLst>
            <pc:docMk/>
            <pc:sldMk cId="765961197" sldId="581"/>
            <ac:grpSpMk id="9" creationId="{BB89F530-B746-3E68-B4A1-1990AC745182}"/>
          </ac:grpSpMkLst>
        </pc:grpChg>
        <pc:grpChg chg="add mod">
          <ac:chgData name="Kalina Jan (260259)" userId="a7e6ec75-d3ba-42c7-b540-e3e8914f88d5" providerId="ADAL" clId="{F47CF903-9BE1-4887-AE47-D6A562818631}" dt="2024-12-23T17:11:11.290" v="706" actId="14100"/>
          <ac:grpSpMkLst>
            <pc:docMk/>
            <pc:sldMk cId="765961197" sldId="581"/>
            <ac:grpSpMk id="10" creationId="{AD41D4BB-E5DD-008C-23A5-637F42D52BEB}"/>
          </ac:grpSpMkLst>
        </pc:grpChg>
        <pc:picChg chg="mod">
          <ac:chgData name="Kalina Jan (260259)" userId="a7e6ec75-d3ba-42c7-b540-e3e8914f88d5" providerId="ADAL" clId="{F47CF903-9BE1-4887-AE47-D6A562818631}" dt="2024-12-23T17:09:38.312" v="662" actId="164"/>
          <ac:picMkLst>
            <pc:docMk/>
            <pc:sldMk cId="765961197" sldId="581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7:09:38.312" v="662" actId="164"/>
          <ac:picMkLst>
            <pc:docMk/>
            <pc:sldMk cId="765961197" sldId="581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7:11:00.557" v="704" actId="164"/>
          <ac:picMkLst>
            <pc:docMk/>
            <pc:sldMk cId="765961197" sldId="581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7:11:00.557" v="704" actId="164"/>
          <ac:picMkLst>
            <pc:docMk/>
            <pc:sldMk cId="765961197" sldId="581"/>
            <ac:picMk id="8" creationId="{00000000-0000-0000-0000-000000000000}"/>
          </ac:picMkLst>
        </pc:picChg>
      </pc:sldChg>
      <pc:sldChg chg="del">
        <pc:chgData name="Kalina Jan (260259)" userId="a7e6ec75-d3ba-42c7-b540-e3e8914f88d5" providerId="ADAL" clId="{F47CF903-9BE1-4887-AE47-D6A562818631}" dt="2024-12-23T17:12:03.588" v="712" actId="47"/>
        <pc:sldMkLst>
          <pc:docMk/>
          <pc:sldMk cId="850677956" sldId="582"/>
        </pc:sldMkLst>
      </pc:sldChg>
      <pc:sldChg chg="modSp mod">
        <pc:chgData name="Kalina Jan (260259)" userId="a7e6ec75-d3ba-42c7-b540-e3e8914f88d5" providerId="ADAL" clId="{F47CF903-9BE1-4887-AE47-D6A562818631}" dt="2024-12-23T17:23:18.234" v="961" actId="20577"/>
        <pc:sldMkLst>
          <pc:docMk/>
          <pc:sldMk cId="719866092" sldId="583"/>
        </pc:sldMkLst>
        <pc:spChg chg="mod">
          <ac:chgData name="Kalina Jan (260259)" userId="a7e6ec75-d3ba-42c7-b540-e3e8914f88d5" providerId="ADAL" clId="{F47CF903-9BE1-4887-AE47-D6A562818631}" dt="2024-12-23T17:21:36.945" v="909" actId="113"/>
          <ac:spMkLst>
            <pc:docMk/>
            <pc:sldMk cId="719866092" sldId="583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7:23:18.234" v="961" actId="20577"/>
          <ac:spMkLst>
            <pc:docMk/>
            <pc:sldMk cId="719866092" sldId="583"/>
            <ac:spMk id="3" creationId="{00000000-0000-0000-0000-000000000000}"/>
          </ac:spMkLst>
        </pc:spChg>
      </pc:sldChg>
      <pc:sldChg chg="modSp mod setBg">
        <pc:chgData name="Kalina Jan (260259)" userId="a7e6ec75-d3ba-42c7-b540-e3e8914f88d5" providerId="ADAL" clId="{F47CF903-9BE1-4887-AE47-D6A562818631}" dt="2024-12-23T17:21:26.282" v="908" actId="113"/>
        <pc:sldMkLst>
          <pc:docMk/>
          <pc:sldMk cId="732467430" sldId="584"/>
        </pc:sldMkLst>
        <pc:spChg chg="mod">
          <ac:chgData name="Kalina Jan (260259)" userId="a7e6ec75-d3ba-42c7-b540-e3e8914f88d5" providerId="ADAL" clId="{F47CF903-9BE1-4887-AE47-D6A562818631}" dt="2024-12-23T17:21:26.282" v="908" actId="113"/>
          <ac:spMkLst>
            <pc:docMk/>
            <pc:sldMk cId="732467430" sldId="584"/>
            <ac:spMk id="41986" creationId="{00000000-0000-0000-0000-000000000000}"/>
          </ac:spMkLst>
        </pc:spChg>
      </pc:sldChg>
      <pc:sldChg chg="modSp mod setBg">
        <pc:chgData name="Kalina Jan (260259)" userId="a7e6ec75-d3ba-42c7-b540-e3e8914f88d5" providerId="ADAL" clId="{F47CF903-9BE1-4887-AE47-D6A562818631}" dt="2024-12-23T17:20:37.931" v="871" actId="20577"/>
        <pc:sldMkLst>
          <pc:docMk/>
          <pc:sldMk cId="850091403" sldId="585"/>
        </pc:sldMkLst>
        <pc:spChg chg="mod">
          <ac:chgData name="Kalina Jan (260259)" userId="a7e6ec75-d3ba-42c7-b540-e3e8914f88d5" providerId="ADAL" clId="{F47CF903-9BE1-4887-AE47-D6A562818631}" dt="2024-12-23T17:20:37.931" v="871" actId="20577"/>
          <ac:spMkLst>
            <pc:docMk/>
            <pc:sldMk cId="850091403" sldId="585"/>
            <ac:spMk id="32771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7:17:47.745" v="826" actId="20577"/>
          <ac:spMkLst>
            <pc:docMk/>
            <pc:sldMk cId="850091403" sldId="585"/>
            <ac:spMk id="43010" creationId="{00000000-0000-0000-0000-000000000000}"/>
          </ac:spMkLst>
        </pc:spChg>
      </pc:sldChg>
      <pc:sldChg chg="modSp mod">
        <pc:chgData name="Kalina Jan (260259)" userId="a7e6ec75-d3ba-42c7-b540-e3e8914f88d5" providerId="ADAL" clId="{F47CF903-9BE1-4887-AE47-D6A562818631}" dt="2024-12-23T18:19:26.009" v="1278" actId="20577"/>
        <pc:sldMkLst>
          <pc:docMk/>
          <pc:sldMk cId="1681778005" sldId="586"/>
        </pc:sldMkLst>
        <pc:spChg chg="mod">
          <ac:chgData name="Kalina Jan (260259)" userId="a7e6ec75-d3ba-42c7-b540-e3e8914f88d5" providerId="ADAL" clId="{F47CF903-9BE1-4887-AE47-D6A562818631}" dt="2024-12-23T18:19:26.009" v="1278" actId="20577"/>
          <ac:spMkLst>
            <pc:docMk/>
            <pc:sldMk cId="1681778005" sldId="586"/>
            <ac:spMk id="3" creationId="{00000000-0000-0000-0000-000000000000}"/>
          </ac:spMkLst>
        </pc:spChg>
      </pc:sldChg>
      <pc:sldChg chg="modSp mod setBg">
        <pc:chgData name="Kalina Jan (260259)" userId="a7e6ec75-d3ba-42c7-b540-e3e8914f88d5" providerId="ADAL" clId="{F47CF903-9BE1-4887-AE47-D6A562818631}" dt="2024-12-23T17:24:51.643" v="972" actId="20577"/>
        <pc:sldMkLst>
          <pc:docMk/>
          <pc:sldMk cId="982424477" sldId="587"/>
        </pc:sldMkLst>
        <pc:spChg chg="mod">
          <ac:chgData name="Kalina Jan (260259)" userId="a7e6ec75-d3ba-42c7-b540-e3e8914f88d5" providerId="ADAL" clId="{F47CF903-9BE1-4887-AE47-D6A562818631}" dt="2024-12-23T17:24:51.643" v="972" actId="20577"/>
          <ac:spMkLst>
            <pc:docMk/>
            <pc:sldMk cId="982424477" sldId="587"/>
            <ac:spMk id="51203" creationId="{00000000-0000-0000-0000-000000000000}"/>
          </ac:spMkLst>
        </pc:spChg>
      </pc:sldChg>
      <pc:sldChg chg="modSp mod setBg">
        <pc:chgData name="Kalina Jan (260259)" userId="a7e6ec75-d3ba-42c7-b540-e3e8914f88d5" providerId="ADAL" clId="{F47CF903-9BE1-4887-AE47-D6A562818631}" dt="2024-12-23T17:25:09.477" v="976" actId="114"/>
        <pc:sldMkLst>
          <pc:docMk/>
          <pc:sldMk cId="2219103808" sldId="588"/>
        </pc:sldMkLst>
        <pc:spChg chg="mod">
          <ac:chgData name="Kalina Jan (260259)" userId="a7e6ec75-d3ba-42c7-b540-e3e8914f88d5" providerId="ADAL" clId="{F47CF903-9BE1-4887-AE47-D6A562818631}" dt="2024-12-23T17:25:09.477" v="976" actId="114"/>
          <ac:spMkLst>
            <pc:docMk/>
            <pc:sldMk cId="2219103808" sldId="588"/>
            <ac:spMk id="52226" creationId="{00000000-0000-0000-0000-000000000000}"/>
          </ac:spMkLst>
        </pc:spChg>
      </pc:sldChg>
      <pc:sldChg chg="modSp mod setBg">
        <pc:chgData name="Kalina Jan (260259)" userId="a7e6ec75-d3ba-42c7-b540-e3e8914f88d5" providerId="ADAL" clId="{F47CF903-9BE1-4887-AE47-D6A562818631}" dt="2024-12-23T17:26:30.304" v="1050" actId="1038"/>
        <pc:sldMkLst>
          <pc:docMk/>
          <pc:sldMk cId="3761529085" sldId="589"/>
        </pc:sldMkLst>
        <pc:spChg chg="mod">
          <ac:chgData name="Kalina Jan (260259)" userId="a7e6ec75-d3ba-42c7-b540-e3e8914f88d5" providerId="ADAL" clId="{F47CF903-9BE1-4887-AE47-D6A562818631}" dt="2024-12-23T17:26:10.612" v="1032" actId="313"/>
          <ac:spMkLst>
            <pc:docMk/>
            <pc:sldMk cId="3761529085" sldId="589"/>
            <ac:spMk id="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7:25:17.556" v="979" actId="20577"/>
          <ac:spMkLst>
            <pc:docMk/>
            <pc:sldMk cId="3761529085" sldId="589"/>
            <ac:spMk id="53250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7:26:30.304" v="1050" actId="1038"/>
          <ac:picMkLst>
            <pc:docMk/>
            <pc:sldMk cId="3761529085" sldId="589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7:26:30.304" v="1050" actId="1038"/>
          <ac:picMkLst>
            <pc:docMk/>
            <pc:sldMk cId="3761529085" sldId="589"/>
            <ac:picMk id="9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7:26:30.304" v="1050" actId="1038"/>
          <ac:picMkLst>
            <pc:docMk/>
            <pc:sldMk cId="3761529085" sldId="589"/>
            <ac:picMk id="10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17:33:01.225" v="1240" actId="1036"/>
        <pc:sldMkLst>
          <pc:docMk/>
          <pc:sldMk cId="755490318" sldId="590"/>
        </pc:sldMkLst>
        <pc:spChg chg="mod">
          <ac:chgData name="Kalina Jan (260259)" userId="a7e6ec75-d3ba-42c7-b540-e3e8914f88d5" providerId="ADAL" clId="{F47CF903-9BE1-4887-AE47-D6A562818631}" dt="2024-12-23T17:32:19.732" v="1235" actId="20577"/>
          <ac:spMkLst>
            <pc:docMk/>
            <pc:sldMk cId="755490318" sldId="590"/>
            <ac:spMk id="54275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7:32:59.255" v="1239" actId="1076"/>
          <ac:picMkLst>
            <pc:docMk/>
            <pc:sldMk cId="755490318" sldId="590"/>
            <ac:picMk id="4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7:33:01.225" v="1240" actId="1036"/>
          <ac:picMkLst>
            <pc:docMk/>
            <pc:sldMk cId="755490318" sldId="590"/>
            <ac:picMk id="5" creationId="{00000000-0000-0000-0000-000000000000}"/>
          </ac:picMkLst>
        </pc:picChg>
      </pc:sldChg>
      <pc:sldChg chg="addSp modSp mod">
        <pc:chgData name="Kalina Jan (260259)" userId="a7e6ec75-d3ba-42c7-b540-e3e8914f88d5" providerId="ADAL" clId="{F47CF903-9BE1-4887-AE47-D6A562818631}" dt="2024-12-23T17:31:28.841" v="1233" actId="20577"/>
        <pc:sldMkLst>
          <pc:docMk/>
          <pc:sldMk cId="3705935169" sldId="591"/>
        </pc:sldMkLst>
        <pc:spChg chg="mod">
          <ac:chgData name="Kalina Jan (260259)" userId="a7e6ec75-d3ba-42c7-b540-e3e8914f88d5" providerId="ADAL" clId="{F47CF903-9BE1-4887-AE47-D6A562818631}" dt="2024-12-23T17:26:55.464" v="1077" actId="20577"/>
          <ac:spMkLst>
            <pc:docMk/>
            <pc:sldMk cId="3705935169" sldId="591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7:31:28.841" v="1233" actId="20577"/>
          <ac:spMkLst>
            <pc:docMk/>
            <pc:sldMk cId="3705935169" sldId="591"/>
            <ac:spMk id="3" creationId="{00000000-0000-0000-0000-000000000000}"/>
          </ac:spMkLst>
        </pc:spChg>
        <pc:grpChg chg="add mod">
          <ac:chgData name="Kalina Jan (260259)" userId="a7e6ec75-d3ba-42c7-b540-e3e8914f88d5" providerId="ADAL" clId="{F47CF903-9BE1-4887-AE47-D6A562818631}" dt="2024-12-23T17:27:24.698" v="1089" actId="1037"/>
          <ac:grpSpMkLst>
            <pc:docMk/>
            <pc:sldMk cId="3705935169" sldId="591"/>
            <ac:grpSpMk id="7" creationId="{B85B0D93-8446-A368-259B-19D23C223B73}"/>
          </ac:grpSpMkLst>
        </pc:grpChg>
        <pc:grpChg chg="add mod">
          <ac:chgData name="Kalina Jan (260259)" userId="a7e6ec75-d3ba-42c7-b540-e3e8914f88d5" providerId="ADAL" clId="{F47CF903-9BE1-4887-AE47-D6A562818631}" dt="2024-12-23T17:29:33.280" v="1134" actId="1076"/>
          <ac:grpSpMkLst>
            <pc:docMk/>
            <pc:sldMk cId="3705935169" sldId="591"/>
            <ac:grpSpMk id="8" creationId="{6C3D0B53-FC50-F8FF-D396-21FE3B5E8136}"/>
          </ac:grpSpMkLst>
        </pc:grpChg>
        <pc:picChg chg="mod">
          <ac:chgData name="Kalina Jan (260259)" userId="a7e6ec75-d3ba-42c7-b540-e3e8914f88d5" providerId="ADAL" clId="{F47CF903-9BE1-4887-AE47-D6A562818631}" dt="2024-12-23T17:27:24.698" v="1089" actId="1037"/>
          <ac:picMkLst>
            <pc:docMk/>
            <pc:sldMk cId="3705935169" sldId="591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7:27:24.698" v="1089" actId="1037"/>
          <ac:picMkLst>
            <pc:docMk/>
            <pc:sldMk cId="3705935169" sldId="591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7:29:26.504" v="1132" actId="164"/>
          <ac:picMkLst>
            <pc:docMk/>
            <pc:sldMk cId="3705935169" sldId="591"/>
            <ac:picMk id="9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7:29:26.504" v="1132" actId="164"/>
          <ac:picMkLst>
            <pc:docMk/>
            <pc:sldMk cId="3705935169" sldId="591"/>
            <ac:picMk id="10" creationId="{00000000-0000-0000-0000-000000000000}"/>
          </ac:picMkLst>
        </pc:picChg>
      </pc:sldChg>
      <pc:sldChg chg="del">
        <pc:chgData name="Kalina Jan (260259)" userId="a7e6ec75-d3ba-42c7-b540-e3e8914f88d5" providerId="ADAL" clId="{F47CF903-9BE1-4887-AE47-D6A562818631}" dt="2024-12-23T17:12:30.165" v="717" actId="47"/>
        <pc:sldMkLst>
          <pc:docMk/>
          <pc:sldMk cId="2109278963" sldId="592"/>
        </pc:sldMkLst>
      </pc:sldChg>
      <pc:sldChg chg="del">
        <pc:chgData name="Kalina Jan (260259)" userId="a7e6ec75-d3ba-42c7-b540-e3e8914f88d5" providerId="ADAL" clId="{F47CF903-9BE1-4887-AE47-D6A562818631}" dt="2024-12-23T17:13:03.800" v="723" actId="47"/>
        <pc:sldMkLst>
          <pc:docMk/>
          <pc:sldMk cId="3210311744" sldId="593"/>
        </pc:sldMkLst>
      </pc:sldChg>
      <pc:sldChg chg="addSp modSp mod">
        <pc:chgData name="Kalina Jan (260259)" userId="a7e6ec75-d3ba-42c7-b540-e3e8914f88d5" providerId="ADAL" clId="{F47CF903-9BE1-4887-AE47-D6A562818631}" dt="2024-12-23T18:23:57.276" v="1379" actId="1076"/>
        <pc:sldMkLst>
          <pc:docMk/>
          <pc:sldMk cId="2418924188" sldId="594"/>
        </pc:sldMkLst>
        <pc:spChg chg="mod">
          <ac:chgData name="Kalina Jan (260259)" userId="a7e6ec75-d3ba-42c7-b540-e3e8914f88d5" providerId="ADAL" clId="{F47CF903-9BE1-4887-AE47-D6A562818631}" dt="2024-12-23T18:23:27.157" v="1374" actId="113"/>
          <ac:spMkLst>
            <pc:docMk/>
            <pc:sldMk cId="2418924188" sldId="594"/>
            <ac:spMk id="3" creationId="{00000000-0000-0000-0000-000000000000}"/>
          </ac:spMkLst>
        </pc:spChg>
        <pc:grpChg chg="add mod">
          <ac:chgData name="Kalina Jan (260259)" userId="a7e6ec75-d3ba-42c7-b540-e3e8914f88d5" providerId="ADAL" clId="{F47CF903-9BE1-4887-AE47-D6A562818631}" dt="2024-12-23T18:23:57.276" v="1379" actId="1076"/>
          <ac:grpSpMkLst>
            <pc:docMk/>
            <pc:sldMk cId="2418924188" sldId="594"/>
            <ac:grpSpMk id="8" creationId="{126C66D7-D2EB-FEAB-F240-F80E4EDF351A}"/>
          </ac:grpSpMkLst>
        </pc:grpChg>
        <pc:picChg chg="mod">
          <ac:chgData name="Kalina Jan (260259)" userId="a7e6ec75-d3ba-42c7-b540-e3e8914f88d5" providerId="ADAL" clId="{F47CF903-9BE1-4887-AE47-D6A562818631}" dt="2024-12-23T18:23:47.552" v="1377" actId="164"/>
          <ac:picMkLst>
            <pc:docMk/>
            <pc:sldMk cId="2418924188" sldId="594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8:23:47.552" v="1377" actId="164"/>
          <ac:picMkLst>
            <pc:docMk/>
            <pc:sldMk cId="2418924188" sldId="594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8:23:39.969" v="1376" actId="1076"/>
          <ac:picMkLst>
            <pc:docMk/>
            <pc:sldMk cId="2418924188" sldId="594"/>
            <ac:picMk id="7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18:26:12.095" v="1418" actId="1582"/>
        <pc:sldMkLst>
          <pc:docMk/>
          <pc:sldMk cId="660345845" sldId="595"/>
        </pc:sldMkLst>
        <pc:spChg chg="mod">
          <ac:chgData name="Kalina Jan (260259)" userId="a7e6ec75-d3ba-42c7-b540-e3e8914f88d5" providerId="ADAL" clId="{F47CF903-9BE1-4887-AE47-D6A562818631}" dt="2024-12-23T18:24:12.007" v="1388" actId="113"/>
          <ac:spMkLst>
            <pc:docMk/>
            <pc:sldMk cId="660345845" sldId="595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8:25:46.317" v="1416" actId="20577"/>
          <ac:spMkLst>
            <pc:docMk/>
            <pc:sldMk cId="660345845" sldId="595"/>
            <ac:spMk id="3" creationId="{00000000-0000-0000-0000-000000000000}"/>
          </ac:spMkLst>
        </pc:spChg>
        <pc:picChg chg="mod ord">
          <ac:chgData name="Kalina Jan (260259)" userId="a7e6ec75-d3ba-42c7-b540-e3e8914f88d5" providerId="ADAL" clId="{F47CF903-9BE1-4887-AE47-D6A562818631}" dt="2024-12-23T18:24:34.153" v="1390" actId="1076"/>
          <ac:picMkLst>
            <pc:docMk/>
            <pc:sldMk cId="660345845" sldId="595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8:25:26.592" v="1409" actId="1038"/>
          <ac:picMkLst>
            <pc:docMk/>
            <pc:sldMk cId="660345845" sldId="595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8:26:12.095" v="1418" actId="1582"/>
          <ac:picMkLst>
            <pc:docMk/>
            <pc:sldMk cId="660345845" sldId="595"/>
            <ac:picMk id="7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18:28:09.594" v="1486" actId="114"/>
        <pc:sldMkLst>
          <pc:docMk/>
          <pc:sldMk cId="1596733480" sldId="596"/>
        </pc:sldMkLst>
        <pc:spChg chg="mod">
          <ac:chgData name="Kalina Jan (260259)" userId="a7e6ec75-d3ba-42c7-b540-e3e8914f88d5" providerId="ADAL" clId="{F47CF903-9BE1-4887-AE47-D6A562818631}" dt="2024-12-23T18:26:22.261" v="1421" actId="20577"/>
          <ac:spMkLst>
            <pc:docMk/>
            <pc:sldMk cId="1596733480" sldId="596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8:28:09.594" v="1486" actId="114"/>
          <ac:spMkLst>
            <pc:docMk/>
            <pc:sldMk cId="1596733480" sldId="596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F47CF903-9BE1-4887-AE47-D6A562818631}" dt="2024-12-23T18:31:14.839" v="1619" actId="20577"/>
        <pc:sldMkLst>
          <pc:docMk/>
          <pc:sldMk cId="1694079783" sldId="597"/>
        </pc:sldMkLst>
        <pc:spChg chg="mod">
          <ac:chgData name="Kalina Jan (260259)" userId="a7e6ec75-d3ba-42c7-b540-e3e8914f88d5" providerId="ADAL" clId="{F47CF903-9BE1-4887-AE47-D6A562818631}" dt="2024-12-23T18:31:14.839" v="1619" actId="20577"/>
          <ac:spMkLst>
            <pc:docMk/>
            <pc:sldMk cId="1694079783" sldId="597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F47CF903-9BE1-4887-AE47-D6A562818631}" dt="2024-12-23T18:34:20.459" v="1721" actId="1036"/>
        <pc:sldMkLst>
          <pc:docMk/>
          <pc:sldMk cId="2502367038" sldId="598"/>
        </pc:sldMkLst>
        <pc:spChg chg="mod">
          <ac:chgData name="Kalina Jan (260259)" userId="a7e6ec75-d3ba-42c7-b540-e3e8914f88d5" providerId="ADAL" clId="{F47CF903-9BE1-4887-AE47-D6A562818631}" dt="2024-12-23T18:31:37.910" v="1629" actId="113"/>
          <ac:spMkLst>
            <pc:docMk/>
            <pc:sldMk cId="2502367038" sldId="598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8:34:16.690" v="1720" actId="27636"/>
          <ac:spMkLst>
            <pc:docMk/>
            <pc:sldMk cId="2502367038" sldId="598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8:34:20.459" v="1721" actId="1036"/>
          <ac:picMkLst>
            <pc:docMk/>
            <pc:sldMk cId="2502367038" sldId="598"/>
            <ac:picMk id="5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18:36:47.036" v="1871" actId="20577"/>
        <pc:sldMkLst>
          <pc:docMk/>
          <pc:sldMk cId="1351983118" sldId="599"/>
        </pc:sldMkLst>
        <pc:spChg chg="mod">
          <ac:chgData name="Kalina Jan (260259)" userId="a7e6ec75-d3ba-42c7-b540-e3e8914f88d5" providerId="ADAL" clId="{F47CF903-9BE1-4887-AE47-D6A562818631}" dt="2024-12-23T18:36:47.036" v="1871" actId="20577"/>
          <ac:spMkLst>
            <pc:docMk/>
            <pc:sldMk cId="1351983118" sldId="599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F47CF903-9BE1-4887-AE47-D6A562818631}" dt="2024-12-23T18:39:26.259" v="1932" actId="6549"/>
        <pc:sldMkLst>
          <pc:docMk/>
          <pc:sldMk cId="2732497355" sldId="600"/>
        </pc:sldMkLst>
        <pc:spChg chg="mod">
          <ac:chgData name="Kalina Jan (260259)" userId="a7e6ec75-d3ba-42c7-b540-e3e8914f88d5" providerId="ADAL" clId="{F47CF903-9BE1-4887-AE47-D6A562818631}" dt="2024-12-23T18:39:26.259" v="1932" actId="6549"/>
          <ac:spMkLst>
            <pc:docMk/>
            <pc:sldMk cId="2732497355" sldId="600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F47CF903-9BE1-4887-AE47-D6A562818631}" dt="2024-12-23T18:42:15.323" v="2073" actId="20577"/>
        <pc:sldMkLst>
          <pc:docMk/>
          <pc:sldMk cId="2292521173" sldId="602"/>
        </pc:sldMkLst>
        <pc:spChg chg="mod">
          <ac:chgData name="Kalina Jan (260259)" userId="a7e6ec75-d3ba-42c7-b540-e3e8914f88d5" providerId="ADAL" clId="{F47CF903-9BE1-4887-AE47-D6A562818631}" dt="2024-12-23T18:42:15.323" v="2073" actId="20577"/>
          <ac:spMkLst>
            <pc:docMk/>
            <pc:sldMk cId="2292521173" sldId="602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F47CF903-9BE1-4887-AE47-D6A562818631}" dt="2024-12-23T18:43:07.250" v="2085" actId="20577"/>
        <pc:sldMkLst>
          <pc:docMk/>
          <pc:sldMk cId="1093398244" sldId="603"/>
        </pc:sldMkLst>
        <pc:spChg chg="mod">
          <ac:chgData name="Kalina Jan (260259)" userId="a7e6ec75-d3ba-42c7-b540-e3e8914f88d5" providerId="ADAL" clId="{F47CF903-9BE1-4887-AE47-D6A562818631}" dt="2024-12-23T18:43:07.250" v="2085" actId="20577"/>
          <ac:spMkLst>
            <pc:docMk/>
            <pc:sldMk cId="1093398244" sldId="603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F47CF903-9BE1-4887-AE47-D6A562818631}" dt="2024-12-23T19:06:07.008" v="2114" actId="20577"/>
        <pc:sldMkLst>
          <pc:docMk/>
          <pc:sldMk cId="1565299920" sldId="604"/>
        </pc:sldMkLst>
        <pc:spChg chg="mod">
          <ac:chgData name="Kalina Jan (260259)" userId="a7e6ec75-d3ba-42c7-b540-e3e8914f88d5" providerId="ADAL" clId="{F47CF903-9BE1-4887-AE47-D6A562818631}" dt="2024-12-23T19:06:07.008" v="2114" actId="20577"/>
          <ac:spMkLst>
            <pc:docMk/>
            <pc:sldMk cId="1565299920" sldId="604"/>
            <ac:spMk id="3" creationId="{00000000-0000-0000-0000-000000000000}"/>
          </ac:spMkLst>
        </pc:spChg>
      </pc:sldChg>
      <pc:sldChg chg="modSp mod">
        <pc:chgData name="Kalina Jan (260259)" userId="a7e6ec75-d3ba-42c7-b540-e3e8914f88d5" providerId="ADAL" clId="{F47CF903-9BE1-4887-AE47-D6A562818631}" dt="2024-12-23T19:08:59.463" v="2178"/>
        <pc:sldMkLst>
          <pc:docMk/>
          <pc:sldMk cId="801279129" sldId="605"/>
        </pc:sldMkLst>
        <pc:spChg chg="mod">
          <ac:chgData name="Kalina Jan (260259)" userId="a7e6ec75-d3ba-42c7-b540-e3e8914f88d5" providerId="ADAL" clId="{F47CF903-9BE1-4887-AE47-D6A562818631}" dt="2024-12-23T19:06:29.525" v="2143" actId="20577"/>
          <ac:spMkLst>
            <pc:docMk/>
            <pc:sldMk cId="801279129" sldId="605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08:59.463" v="2178"/>
          <ac:spMkLst>
            <pc:docMk/>
            <pc:sldMk cId="801279129" sldId="605"/>
            <ac:spMk id="3" creationId="{00000000-0000-0000-0000-000000000000}"/>
          </ac:spMkLst>
        </pc:spChg>
      </pc:sldChg>
      <pc:sldChg chg="modSp mod setBg">
        <pc:chgData name="Kalina Jan (260259)" userId="a7e6ec75-d3ba-42c7-b540-e3e8914f88d5" providerId="ADAL" clId="{F47CF903-9BE1-4887-AE47-D6A562818631}" dt="2024-12-23T19:10:41.314" v="2208" actId="115"/>
        <pc:sldMkLst>
          <pc:docMk/>
          <pc:sldMk cId="873491966" sldId="606"/>
        </pc:sldMkLst>
        <pc:spChg chg="mod">
          <ac:chgData name="Kalina Jan (260259)" userId="a7e6ec75-d3ba-42c7-b540-e3e8914f88d5" providerId="ADAL" clId="{F47CF903-9BE1-4887-AE47-D6A562818631}" dt="2024-12-23T19:09:16.861" v="2187" actId="20577"/>
          <ac:spMkLst>
            <pc:docMk/>
            <pc:sldMk cId="873491966" sldId="606"/>
            <ac:spMk id="23554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10:41.314" v="2208" actId="115"/>
          <ac:spMkLst>
            <pc:docMk/>
            <pc:sldMk cId="873491966" sldId="606"/>
            <ac:spMk id="23555" creationId="{00000000-0000-0000-0000-000000000000}"/>
          </ac:spMkLst>
        </pc:spChg>
      </pc:sldChg>
      <pc:sldChg chg="modSp mod setBg">
        <pc:chgData name="Kalina Jan (260259)" userId="a7e6ec75-d3ba-42c7-b540-e3e8914f88d5" providerId="ADAL" clId="{F47CF903-9BE1-4887-AE47-D6A562818631}" dt="2024-12-23T19:16:01.629" v="2404" actId="113"/>
        <pc:sldMkLst>
          <pc:docMk/>
          <pc:sldMk cId="2532235389" sldId="607"/>
        </pc:sldMkLst>
        <pc:spChg chg="mod">
          <ac:chgData name="Kalina Jan (260259)" userId="a7e6ec75-d3ba-42c7-b540-e3e8914f88d5" providerId="ADAL" clId="{F47CF903-9BE1-4887-AE47-D6A562818631}" dt="2024-12-23T19:14:47.680" v="2374" actId="20577"/>
          <ac:spMkLst>
            <pc:docMk/>
            <pc:sldMk cId="2532235389" sldId="607"/>
            <ac:spMk id="24578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16:01.629" v="2404" actId="113"/>
          <ac:spMkLst>
            <pc:docMk/>
            <pc:sldMk cId="2532235389" sldId="607"/>
            <ac:spMk id="24579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9:13:03.385" v="2243" actId="1076"/>
          <ac:picMkLst>
            <pc:docMk/>
            <pc:sldMk cId="2532235389" sldId="607"/>
            <ac:picMk id="24581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14:29.117" v="2355" actId="1035"/>
          <ac:picMkLst>
            <pc:docMk/>
            <pc:sldMk cId="2532235389" sldId="607"/>
            <ac:picMk id="24582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14:29.117" v="2355" actId="1035"/>
          <ac:picMkLst>
            <pc:docMk/>
            <pc:sldMk cId="2532235389" sldId="607"/>
            <ac:picMk id="24583" creationId="{00000000-0000-0000-0000-000000000000}"/>
          </ac:picMkLst>
        </pc:picChg>
      </pc:sldChg>
      <pc:sldChg chg="modSp mod setBg">
        <pc:chgData name="Kalina Jan (260259)" userId="a7e6ec75-d3ba-42c7-b540-e3e8914f88d5" providerId="ADAL" clId="{F47CF903-9BE1-4887-AE47-D6A562818631}" dt="2024-12-23T19:19:56.509" v="2548" actId="113"/>
        <pc:sldMkLst>
          <pc:docMk/>
          <pc:sldMk cId="172031948" sldId="608"/>
        </pc:sldMkLst>
        <pc:spChg chg="mod">
          <ac:chgData name="Kalina Jan (260259)" userId="a7e6ec75-d3ba-42c7-b540-e3e8914f88d5" providerId="ADAL" clId="{F47CF903-9BE1-4887-AE47-D6A562818631}" dt="2024-12-23T19:19:56.509" v="2548" actId="113"/>
          <ac:spMkLst>
            <pc:docMk/>
            <pc:sldMk cId="172031948" sldId="608"/>
            <ac:spMk id="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17:34.718" v="2484" actId="20577"/>
          <ac:spMkLst>
            <pc:docMk/>
            <pc:sldMk cId="172031948" sldId="608"/>
            <ac:spMk id="25602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9:18:53.129" v="2533" actId="1076"/>
          <ac:picMkLst>
            <pc:docMk/>
            <pc:sldMk cId="172031948" sldId="608"/>
            <ac:picMk id="25605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19:22.144" v="2545" actId="1076"/>
          <ac:picMkLst>
            <pc:docMk/>
            <pc:sldMk cId="172031948" sldId="608"/>
            <ac:picMk id="25606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19:44.340" v="2547" actId="1076"/>
          <ac:picMkLst>
            <pc:docMk/>
            <pc:sldMk cId="172031948" sldId="608"/>
            <ac:picMk id="25607" creationId="{00000000-0000-0000-0000-000000000000}"/>
          </ac:picMkLst>
        </pc:picChg>
      </pc:sldChg>
      <pc:sldChg chg="modSp add del mod setBg">
        <pc:chgData name="Kalina Jan (260259)" userId="a7e6ec75-d3ba-42c7-b540-e3e8914f88d5" providerId="ADAL" clId="{F47CF903-9BE1-4887-AE47-D6A562818631}" dt="2024-12-23T19:26:44.070" v="2770" actId="1076"/>
        <pc:sldMkLst>
          <pc:docMk/>
          <pc:sldMk cId="2999610417" sldId="610"/>
        </pc:sldMkLst>
        <pc:spChg chg="mod">
          <ac:chgData name="Kalina Jan (260259)" userId="a7e6ec75-d3ba-42c7-b540-e3e8914f88d5" providerId="ADAL" clId="{F47CF903-9BE1-4887-AE47-D6A562818631}" dt="2024-12-23T19:26:04.143" v="2756" actId="20577"/>
          <ac:spMkLst>
            <pc:docMk/>
            <pc:sldMk cId="2999610417" sldId="610"/>
            <ac:spMk id="27650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26:19.666" v="2764" actId="20577"/>
          <ac:spMkLst>
            <pc:docMk/>
            <pc:sldMk cId="2999610417" sldId="610"/>
            <ac:spMk id="27651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9:26:44.070" v="2770" actId="1076"/>
          <ac:picMkLst>
            <pc:docMk/>
            <pc:sldMk cId="2999610417" sldId="610"/>
            <ac:picMk id="27653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26:34.933" v="2768" actId="1076"/>
          <ac:picMkLst>
            <pc:docMk/>
            <pc:sldMk cId="2999610417" sldId="610"/>
            <ac:picMk id="27654" creationId="{00000000-0000-0000-0000-000000000000}"/>
          </ac:picMkLst>
        </pc:picChg>
      </pc:sldChg>
      <pc:sldChg chg="del">
        <pc:chgData name="Kalina Jan (260259)" userId="a7e6ec75-d3ba-42c7-b540-e3e8914f88d5" providerId="ADAL" clId="{F47CF903-9BE1-4887-AE47-D6A562818631}" dt="2024-12-23T17:13:10.983" v="725" actId="47"/>
        <pc:sldMkLst>
          <pc:docMk/>
          <pc:sldMk cId="1268394555" sldId="612"/>
        </pc:sldMkLst>
      </pc:sldChg>
      <pc:sldChg chg="modSp mod">
        <pc:chgData name="Kalina Jan (260259)" userId="a7e6ec75-d3ba-42c7-b540-e3e8914f88d5" providerId="ADAL" clId="{F47CF903-9BE1-4887-AE47-D6A562818631}" dt="2024-12-23T19:10:52.143" v="2210" actId="115"/>
        <pc:sldMkLst>
          <pc:docMk/>
          <pc:sldMk cId="1263615289" sldId="613"/>
        </pc:sldMkLst>
        <pc:spChg chg="mod">
          <ac:chgData name="Kalina Jan (260259)" userId="a7e6ec75-d3ba-42c7-b540-e3e8914f88d5" providerId="ADAL" clId="{F47CF903-9BE1-4887-AE47-D6A562818631}" dt="2024-12-23T19:10:27.625" v="2206" actId="20577"/>
          <ac:spMkLst>
            <pc:docMk/>
            <pc:sldMk cId="1263615289" sldId="613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10:52.143" v="2210" actId="115"/>
          <ac:spMkLst>
            <pc:docMk/>
            <pc:sldMk cId="1263615289" sldId="613"/>
            <ac:spMk id="3" creationId="{00000000-0000-0000-0000-000000000000}"/>
          </ac:spMkLst>
        </pc:spChg>
      </pc:sldChg>
      <pc:sldChg chg="addSp modSp mod">
        <pc:chgData name="Kalina Jan (260259)" userId="a7e6ec75-d3ba-42c7-b540-e3e8914f88d5" providerId="ADAL" clId="{F47CF903-9BE1-4887-AE47-D6A562818631}" dt="2024-12-23T19:17:10.572" v="2475" actId="20577"/>
        <pc:sldMkLst>
          <pc:docMk/>
          <pc:sldMk cId="914223784" sldId="614"/>
        </pc:sldMkLst>
        <pc:spChg chg="mod">
          <ac:chgData name="Kalina Jan (260259)" userId="a7e6ec75-d3ba-42c7-b540-e3e8914f88d5" providerId="ADAL" clId="{F47CF903-9BE1-4887-AE47-D6A562818631}" dt="2024-12-23T19:14:43.684" v="2368" actId="20577"/>
          <ac:spMkLst>
            <pc:docMk/>
            <pc:sldMk cId="914223784" sldId="614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17:10.572" v="2475" actId="20577"/>
          <ac:spMkLst>
            <pc:docMk/>
            <pc:sldMk cId="914223784" sldId="614"/>
            <ac:spMk id="3" creationId="{00000000-0000-0000-0000-000000000000}"/>
          </ac:spMkLst>
        </pc:spChg>
        <pc:grpChg chg="add mod">
          <ac:chgData name="Kalina Jan (260259)" userId="a7e6ec75-d3ba-42c7-b540-e3e8914f88d5" providerId="ADAL" clId="{F47CF903-9BE1-4887-AE47-D6A562818631}" dt="2024-12-23T19:16:44.422" v="2420" actId="12788"/>
          <ac:grpSpMkLst>
            <pc:docMk/>
            <pc:sldMk cId="914223784" sldId="614"/>
            <ac:grpSpMk id="8" creationId="{BAD60A2C-D20E-3AFF-CA35-6ED5C75380E4}"/>
          </ac:grpSpMkLst>
        </pc:grpChg>
        <pc:picChg chg="mod">
          <ac:chgData name="Kalina Jan (260259)" userId="a7e6ec75-d3ba-42c7-b540-e3e8914f88d5" providerId="ADAL" clId="{F47CF903-9BE1-4887-AE47-D6A562818631}" dt="2024-12-23T19:16:29.820" v="2416" actId="164"/>
          <ac:picMkLst>
            <pc:docMk/>
            <pc:sldMk cId="914223784" sldId="614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16:29.820" v="2416" actId="164"/>
          <ac:picMkLst>
            <pc:docMk/>
            <pc:sldMk cId="914223784" sldId="614"/>
            <ac:picMk id="7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19:24:35.977" v="2738" actId="113"/>
        <pc:sldMkLst>
          <pc:docMk/>
          <pc:sldMk cId="4180427540" sldId="615"/>
        </pc:sldMkLst>
        <pc:spChg chg="mod">
          <ac:chgData name="Kalina Jan (260259)" userId="a7e6ec75-d3ba-42c7-b540-e3e8914f88d5" providerId="ADAL" clId="{F47CF903-9BE1-4887-AE47-D6A562818631}" dt="2024-12-23T19:23:04.898" v="2642" actId="20577"/>
          <ac:spMkLst>
            <pc:docMk/>
            <pc:sldMk cId="4180427540" sldId="615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24:35.977" v="2738" actId="113"/>
          <ac:spMkLst>
            <pc:docMk/>
            <pc:sldMk cId="4180427540" sldId="615"/>
            <ac:spMk id="3" creationId="{00000000-0000-0000-0000-000000000000}"/>
          </ac:spMkLst>
        </pc:spChg>
      </pc:sldChg>
      <pc:sldChg chg="del">
        <pc:chgData name="Kalina Jan (260259)" userId="a7e6ec75-d3ba-42c7-b540-e3e8914f88d5" providerId="ADAL" clId="{F47CF903-9BE1-4887-AE47-D6A562818631}" dt="2024-12-23T19:25:37.788" v="2744" actId="47"/>
        <pc:sldMkLst>
          <pc:docMk/>
          <pc:sldMk cId="3506902091" sldId="616"/>
        </pc:sldMkLst>
      </pc:sldChg>
      <pc:sldChg chg="addSp modSp mod">
        <pc:chgData name="Kalina Jan (260259)" userId="a7e6ec75-d3ba-42c7-b540-e3e8914f88d5" providerId="ADAL" clId="{F47CF903-9BE1-4887-AE47-D6A562818631}" dt="2024-12-23T19:31:59.830" v="2883" actId="12788"/>
        <pc:sldMkLst>
          <pc:docMk/>
          <pc:sldMk cId="2252632681" sldId="617"/>
        </pc:sldMkLst>
        <pc:spChg chg="mod">
          <ac:chgData name="Kalina Jan (260259)" userId="a7e6ec75-d3ba-42c7-b540-e3e8914f88d5" providerId="ADAL" clId="{F47CF903-9BE1-4887-AE47-D6A562818631}" dt="2024-12-23T19:30:48.199" v="2861" actId="20577"/>
          <ac:spMkLst>
            <pc:docMk/>
            <pc:sldMk cId="2252632681" sldId="617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31:03.335" v="2869" actId="20577"/>
          <ac:spMkLst>
            <pc:docMk/>
            <pc:sldMk cId="2252632681" sldId="617"/>
            <ac:spMk id="3" creationId="{00000000-0000-0000-0000-000000000000}"/>
          </ac:spMkLst>
        </pc:spChg>
        <pc:grpChg chg="add mod">
          <ac:chgData name="Kalina Jan (260259)" userId="a7e6ec75-d3ba-42c7-b540-e3e8914f88d5" providerId="ADAL" clId="{F47CF903-9BE1-4887-AE47-D6A562818631}" dt="2024-12-23T19:31:59.830" v="2883" actId="12788"/>
          <ac:grpSpMkLst>
            <pc:docMk/>
            <pc:sldMk cId="2252632681" sldId="617"/>
            <ac:grpSpMk id="10" creationId="{80AE33E8-42CD-67C6-53F6-CA920CFF439A}"/>
          </ac:grpSpMkLst>
        </pc:grpChg>
        <pc:picChg chg="mod">
          <ac:chgData name="Kalina Jan (260259)" userId="a7e6ec75-d3ba-42c7-b540-e3e8914f88d5" providerId="ADAL" clId="{F47CF903-9BE1-4887-AE47-D6A562818631}" dt="2024-12-23T19:31:18.373" v="2871" actId="1076"/>
          <ac:picMkLst>
            <pc:docMk/>
            <pc:sldMk cId="2252632681" sldId="617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31:24.199" v="2873" actId="1076"/>
          <ac:picMkLst>
            <pc:docMk/>
            <pc:sldMk cId="2252632681" sldId="617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31:37.862" v="2874" actId="164"/>
          <ac:picMkLst>
            <pc:docMk/>
            <pc:sldMk cId="2252632681" sldId="617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31:37.862" v="2874" actId="164"/>
          <ac:picMkLst>
            <pc:docMk/>
            <pc:sldMk cId="2252632681" sldId="617"/>
            <ac:picMk id="8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19:35:31.004" v="2955" actId="207"/>
        <pc:sldMkLst>
          <pc:docMk/>
          <pc:sldMk cId="110735424" sldId="618"/>
        </pc:sldMkLst>
        <pc:spChg chg="mod">
          <ac:chgData name="Kalina Jan (260259)" userId="a7e6ec75-d3ba-42c7-b540-e3e8914f88d5" providerId="ADAL" clId="{F47CF903-9BE1-4887-AE47-D6A562818631}" dt="2024-12-23T19:32:30.735" v="2896" actId="20577"/>
          <ac:spMkLst>
            <pc:docMk/>
            <pc:sldMk cId="110735424" sldId="618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35:31.004" v="2955" actId="207"/>
          <ac:spMkLst>
            <pc:docMk/>
            <pc:sldMk cId="110735424" sldId="618"/>
            <ac:spMk id="3" creationId="{00000000-0000-0000-0000-000000000000}"/>
          </ac:spMkLst>
        </pc:spChg>
      </pc:sldChg>
      <pc:sldChg chg="modSp mod setBg">
        <pc:chgData name="Kalina Jan (260259)" userId="a7e6ec75-d3ba-42c7-b540-e3e8914f88d5" providerId="ADAL" clId="{F47CF903-9BE1-4887-AE47-D6A562818631}" dt="2024-12-23T19:30:24.218" v="2852" actId="20577"/>
        <pc:sldMkLst>
          <pc:docMk/>
          <pc:sldMk cId="1475836984" sldId="619"/>
        </pc:sldMkLst>
        <pc:spChg chg="mod">
          <ac:chgData name="Kalina Jan (260259)" userId="a7e6ec75-d3ba-42c7-b540-e3e8914f88d5" providerId="ADAL" clId="{F47CF903-9BE1-4887-AE47-D6A562818631}" dt="2024-12-23T19:30:24.218" v="2852" actId="20577"/>
          <ac:spMkLst>
            <pc:docMk/>
            <pc:sldMk cId="1475836984" sldId="619"/>
            <ac:spMk id="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27:57.816" v="2779" actId="20577"/>
          <ac:spMkLst>
            <pc:docMk/>
            <pc:sldMk cId="1475836984" sldId="619"/>
            <ac:spMk id="28674" creationId="{00000000-0000-0000-0000-000000000000}"/>
          </ac:spMkLst>
        </pc:spChg>
      </pc:sldChg>
      <pc:sldChg chg="modSp mod setBg">
        <pc:chgData name="Kalina Jan (260259)" userId="a7e6ec75-d3ba-42c7-b540-e3e8914f88d5" providerId="ADAL" clId="{F47CF903-9BE1-4887-AE47-D6A562818631}" dt="2024-12-23T19:57:12.609" v="3573" actId="20577"/>
        <pc:sldMkLst>
          <pc:docMk/>
          <pc:sldMk cId="3615842740" sldId="620"/>
        </pc:sldMkLst>
        <pc:spChg chg="mod">
          <ac:chgData name="Kalina Jan (260259)" userId="a7e6ec75-d3ba-42c7-b540-e3e8914f88d5" providerId="ADAL" clId="{F47CF903-9BE1-4887-AE47-D6A562818631}" dt="2024-12-23T19:55:32.595" v="3500" actId="113"/>
          <ac:spMkLst>
            <pc:docMk/>
            <pc:sldMk cId="3615842740" sldId="620"/>
            <ac:spMk id="3072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57:12.609" v="3573" actId="20577"/>
          <ac:spMkLst>
            <pc:docMk/>
            <pc:sldMk cId="3615842740" sldId="620"/>
            <ac:spMk id="30724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9:56:13.415" v="3516" actId="1038"/>
          <ac:picMkLst>
            <pc:docMk/>
            <pc:sldMk cId="3615842740" sldId="620"/>
            <ac:picMk id="30722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56:29.208" v="3524" actId="1038"/>
          <ac:picMkLst>
            <pc:docMk/>
            <pc:sldMk cId="3615842740" sldId="620"/>
            <ac:picMk id="30726" creationId="{00000000-0000-0000-0000-000000000000}"/>
          </ac:picMkLst>
        </pc:picChg>
      </pc:sldChg>
      <pc:sldChg chg="modSp mod setBg">
        <pc:chgData name="Kalina Jan (260259)" userId="a7e6ec75-d3ba-42c7-b540-e3e8914f88d5" providerId="ADAL" clId="{F47CF903-9BE1-4887-AE47-D6A562818631}" dt="2024-12-23T20:00:05.768" v="3668" actId="113"/>
        <pc:sldMkLst>
          <pc:docMk/>
          <pc:sldMk cId="1733537795" sldId="621"/>
        </pc:sldMkLst>
        <pc:spChg chg="mod">
          <ac:chgData name="Kalina Jan (260259)" userId="a7e6ec75-d3ba-42c7-b540-e3e8914f88d5" providerId="ADAL" clId="{F47CF903-9BE1-4887-AE47-D6A562818631}" dt="2024-12-23T20:00:05.768" v="3668" actId="113"/>
          <ac:spMkLst>
            <pc:docMk/>
            <pc:sldMk cId="1733537795" sldId="621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9:59:09.113" v="3657" actId="1076"/>
          <ac:picMkLst>
            <pc:docMk/>
            <pc:sldMk cId="1733537795" sldId="621"/>
            <ac:picMk id="31749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59:16.112" v="3659" actId="1076"/>
          <ac:picMkLst>
            <pc:docMk/>
            <pc:sldMk cId="1733537795" sldId="621"/>
            <ac:picMk id="31750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59:20.872" v="3662" actId="1037"/>
          <ac:picMkLst>
            <pc:docMk/>
            <pc:sldMk cId="1733537795" sldId="621"/>
            <ac:picMk id="31751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59:34.266" v="3664" actId="1076"/>
          <ac:picMkLst>
            <pc:docMk/>
            <pc:sldMk cId="1733537795" sldId="621"/>
            <ac:picMk id="31752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59:44.871" v="3666" actId="14100"/>
          <ac:picMkLst>
            <pc:docMk/>
            <pc:sldMk cId="1733537795" sldId="621"/>
            <ac:picMk id="31754" creationId="{00000000-0000-0000-0000-000000000000}"/>
          </ac:picMkLst>
        </pc:picChg>
      </pc:sldChg>
      <pc:sldChg chg="modSp mod setBg">
        <pc:chgData name="Kalina Jan (260259)" userId="a7e6ec75-d3ba-42c7-b540-e3e8914f88d5" providerId="ADAL" clId="{F47CF903-9BE1-4887-AE47-D6A562818631}" dt="2024-12-23T20:03:56.992" v="3784" actId="27636"/>
        <pc:sldMkLst>
          <pc:docMk/>
          <pc:sldMk cId="3063332144" sldId="622"/>
        </pc:sldMkLst>
        <pc:spChg chg="mod">
          <ac:chgData name="Kalina Jan (260259)" userId="a7e6ec75-d3ba-42c7-b540-e3e8914f88d5" providerId="ADAL" clId="{F47CF903-9BE1-4887-AE47-D6A562818631}" dt="2024-12-23T20:03:56.992" v="3784" actId="27636"/>
          <ac:spMkLst>
            <pc:docMk/>
            <pc:sldMk cId="3063332144" sldId="622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0:03:01.034" v="3737" actId="1036"/>
          <ac:picMkLst>
            <pc:docMk/>
            <pc:sldMk cId="3063332144" sldId="622"/>
            <ac:picMk id="32770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02:15.409" v="3718" actId="1076"/>
          <ac:picMkLst>
            <pc:docMk/>
            <pc:sldMk cId="3063332144" sldId="622"/>
            <ac:picMk id="32775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02:22.715" v="3721" actId="1076"/>
          <ac:picMkLst>
            <pc:docMk/>
            <pc:sldMk cId="3063332144" sldId="622"/>
            <ac:picMk id="32776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03:13.871" v="3750" actId="1036"/>
          <ac:picMkLst>
            <pc:docMk/>
            <pc:sldMk cId="3063332144" sldId="622"/>
            <ac:picMk id="32777" creationId="{00000000-0000-0000-0000-000000000000}"/>
          </ac:picMkLst>
        </pc:picChg>
      </pc:sldChg>
      <pc:sldChg chg="modSp mod setBg">
        <pc:chgData name="Kalina Jan (260259)" userId="a7e6ec75-d3ba-42c7-b540-e3e8914f88d5" providerId="ADAL" clId="{F47CF903-9BE1-4887-AE47-D6A562818631}" dt="2024-12-23T20:08:41.857" v="3946" actId="20577"/>
        <pc:sldMkLst>
          <pc:docMk/>
          <pc:sldMk cId="3708979810" sldId="623"/>
        </pc:sldMkLst>
        <pc:spChg chg="mod">
          <ac:chgData name="Kalina Jan (260259)" userId="a7e6ec75-d3ba-42c7-b540-e3e8914f88d5" providerId="ADAL" clId="{F47CF903-9BE1-4887-AE47-D6A562818631}" dt="2024-12-23T20:08:41.857" v="3946" actId="20577"/>
          <ac:spMkLst>
            <pc:docMk/>
            <pc:sldMk cId="3708979810" sldId="623"/>
            <ac:spMk id="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0:07:06.844" v="3867" actId="20577"/>
          <ac:spMkLst>
            <pc:docMk/>
            <pc:sldMk cId="3708979810" sldId="623"/>
            <ac:spMk id="33794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0:08:28.457" v="3942" actId="1076"/>
          <ac:picMkLst>
            <pc:docMk/>
            <pc:sldMk cId="3708979810" sldId="623"/>
            <ac:picMk id="33799" creationId="{00000000-0000-0000-0000-000000000000}"/>
          </ac:picMkLst>
        </pc:picChg>
      </pc:sldChg>
      <pc:sldChg chg="del">
        <pc:chgData name="Kalina Jan (260259)" userId="a7e6ec75-d3ba-42c7-b540-e3e8914f88d5" providerId="ADAL" clId="{F47CF903-9BE1-4887-AE47-D6A562818631}" dt="2024-12-23T17:13:29.477" v="729" actId="47"/>
        <pc:sldMkLst>
          <pc:docMk/>
          <pc:sldMk cId="2394332123" sldId="626"/>
        </pc:sldMkLst>
      </pc:sldChg>
      <pc:sldChg chg="modSp mod">
        <pc:chgData name="Kalina Jan (260259)" userId="a7e6ec75-d3ba-42c7-b540-e3e8914f88d5" providerId="ADAL" clId="{F47CF903-9BE1-4887-AE47-D6A562818631}" dt="2024-12-23T19:58:39.880" v="3645" actId="20577"/>
        <pc:sldMkLst>
          <pc:docMk/>
          <pc:sldMk cId="3153555886" sldId="627"/>
        </pc:sldMkLst>
        <pc:spChg chg="mod">
          <ac:chgData name="Kalina Jan (260259)" userId="a7e6ec75-d3ba-42c7-b540-e3e8914f88d5" providerId="ADAL" clId="{F47CF903-9BE1-4887-AE47-D6A562818631}" dt="2024-12-23T19:57:26.977" v="3584" actId="113"/>
          <ac:spMkLst>
            <pc:docMk/>
            <pc:sldMk cId="3153555886" sldId="627"/>
            <ac:spMk id="3072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58:39.880" v="3645" actId="20577"/>
          <ac:spMkLst>
            <pc:docMk/>
            <pc:sldMk cId="3153555886" sldId="627"/>
            <ac:spMk id="30724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9:58:00.694" v="3590" actId="1038"/>
          <ac:picMkLst>
            <pc:docMk/>
            <pc:sldMk cId="3153555886" sldId="627"/>
            <ac:picMk id="7" creationId="{00000000-0000-0000-0000-000000000000}"/>
          </ac:picMkLst>
        </pc:picChg>
      </pc:sldChg>
      <pc:sldChg chg="del">
        <pc:chgData name="Kalina Jan (260259)" userId="a7e6ec75-d3ba-42c7-b540-e3e8914f88d5" providerId="ADAL" clId="{F47CF903-9BE1-4887-AE47-D6A562818631}" dt="2024-12-23T17:13:51.309" v="733" actId="47"/>
        <pc:sldMkLst>
          <pc:docMk/>
          <pc:sldMk cId="1248138578" sldId="628"/>
        </pc:sldMkLst>
      </pc:sldChg>
      <pc:sldChg chg="modSp mod">
        <pc:chgData name="Kalina Jan (260259)" userId="a7e6ec75-d3ba-42c7-b540-e3e8914f88d5" providerId="ADAL" clId="{F47CF903-9BE1-4887-AE47-D6A562818631}" dt="2024-12-23T19:36:47.215" v="2987" actId="20577"/>
        <pc:sldMkLst>
          <pc:docMk/>
          <pc:sldMk cId="3571952731" sldId="629"/>
        </pc:sldMkLst>
        <pc:spChg chg="mod">
          <ac:chgData name="Kalina Jan (260259)" userId="a7e6ec75-d3ba-42c7-b540-e3e8914f88d5" providerId="ADAL" clId="{F47CF903-9BE1-4887-AE47-D6A562818631}" dt="2024-12-23T19:36:47.215" v="2987" actId="20577"/>
          <ac:spMkLst>
            <pc:docMk/>
            <pc:sldMk cId="3571952731" sldId="629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9:36:09.066" v="2968" actId="1076"/>
          <ac:picMkLst>
            <pc:docMk/>
            <pc:sldMk cId="3571952731" sldId="629"/>
            <ac:picMk id="5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19:38:02.022" v="3030" actId="1036"/>
        <pc:sldMkLst>
          <pc:docMk/>
          <pc:sldMk cId="1601043884" sldId="630"/>
        </pc:sldMkLst>
        <pc:spChg chg="mod">
          <ac:chgData name="Kalina Jan (260259)" userId="a7e6ec75-d3ba-42c7-b540-e3e8914f88d5" providerId="ADAL" clId="{F47CF903-9BE1-4887-AE47-D6A562818631}" dt="2024-12-23T19:37:59.716" v="3027" actId="20577"/>
          <ac:spMkLst>
            <pc:docMk/>
            <pc:sldMk cId="1601043884" sldId="630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9:38:02.022" v="3030" actId="1036"/>
          <ac:picMkLst>
            <pc:docMk/>
            <pc:sldMk cId="1601043884" sldId="630"/>
            <ac:picMk id="5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19:40:41.327" v="3130" actId="20577"/>
        <pc:sldMkLst>
          <pc:docMk/>
          <pc:sldMk cId="2593144378" sldId="631"/>
        </pc:sldMkLst>
        <pc:spChg chg="mod">
          <ac:chgData name="Kalina Jan (260259)" userId="a7e6ec75-d3ba-42c7-b540-e3e8914f88d5" providerId="ADAL" clId="{F47CF903-9BE1-4887-AE47-D6A562818631}" dt="2024-12-23T19:40:41.327" v="3130" actId="20577"/>
          <ac:spMkLst>
            <pc:docMk/>
            <pc:sldMk cId="2593144378" sldId="631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9:38:27.481" v="3050" actId="1035"/>
          <ac:picMkLst>
            <pc:docMk/>
            <pc:sldMk cId="2593144378" sldId="631"/>
            <ac:picMk id="6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19:41:45.781" v="3183" actId="1036"/>
        <pc:sldMkLst>
          <pc:docMk/>
          <pc:sldMk cId="3378884775" sldId="632"/>
        </pc:sldMkLst>
        <pc:spChg chg="mod">
          <ac:chgData name="Kalina Jan (260259)" userId="a7e6ec75-d3ba-42c7-b540-e3e8914f88d5" providerId="ADAL" clId="{F47CF903-9BE1-4887-AE47-D6A562818631}" dt="2024-12-23T19:41:35.299" v="3163" actId="20577"/>
          <ac:spMkLst>
            <pc:docMk/>
            <pc:sldMk cId="3378884775" sldId="632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9:41:00.383" v="3139" actId="1037"/>
          <ac:picMkLst>
            <pc:docMk/>
            <pc:sldMk cId="3378884775" sldId="632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41:45.781" v="3183" actId="1036"/>
          <ac:picMkLst>
            <pc:docMk/>
            <pc:sldMk cId="3378884775" sldId="632"/>
            <ac:picMk id="6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19:45:53.696" v="3295" actId="20577"/>
        <pc:sldMkLst>
          <pc:docMk/>
          <pc:sldMk cId="3511390220" sldId="633"/>
        </pc:sldMkLst>
        <pc:spChg chg="mod">
          <ac:chgData name="Kalina Jan (260259)" userId="a7e6ec75-d3ba-42c7-b540-e3e8914f88d5" providerId="ADAL" clId="{F47CF903-9BE1-4887-AE47-D6A562818631}" dt="2024-12-23T19:41:58.942" v="3184" actId="20577"/>
          <ac:spMkLst>
            <pc:docMk/>
            <pc:sldMk cId="3511390220" sldId="633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45:53.696" v="3295" actId="20577"/>
          <ac:spMkLst>
            <pc:docMk/>
            <pc:sldMk cId="3511390220" sldId="633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9:44:08.496" v="3207" actId="14100"/>
          <ac:picMkLst>
            <pc:docMk/>
            <pc:sldMk cId="3511390220" sldId="633"/>
            <ac:picMk id="5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19:48:35.282" v="3355" actId="20577"/>
        <pc:sldMkLst>
          <pc:docMk/>
          <pc:sldMk cId="2978522891" sldId="634"/>
        </pc:sldMkLst>
        <pc:spChg chg="mod">
          <ac:chgData name="Kalina Jan (260259)" userId="a7e6ec75-d3ba-42c7-b540-e3e8914f88d5" providerId="ADAL" clId="{F47CF903-9BE1-4887-AE47-D6A562818631}" dt="2024-12-23T19:42:06.764" v="3186" actId="20577"/>
          <ac:spMkLst>
            <pc:docMk/>
            <pc:sldMk cId="2978522891" sldId="634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48:35.282" v="3355" actId="20577"/>
          <ac:spMkLst>
            <pc:docMk/>
            <pc:sldMk cId="2978522891" sldId="634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9:46:47.388" v="3321" actId="1035"/>
          <ac:picMkLst>
            <pc:docMk/>
            <pc:sldMk cId="2978522891" sldId="634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47:15.032" v="3340" actId="12788"/>
          <ac:picMkLst>
            <pc:docMk/>
            <pc:sldMk cId="2978522891" sldId="634"/>
            <ac:picMk id="6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19:50:02.537" v="3389" actId="14100"/>
        <pc:sldMkLst>
          <pc:docMk/>
          <pc:sldMk cId="3110206574" sldId="635"/>
        </pc:sldMkLst>
        <pc:spChg chg="mod">
          <ac:chgData name="Kalina Jan (260259)" userId="a7e6ec75-d3ba-42c7-b540-e3e8914f88d5" providerId="ADAL" clId="{F47CF903-9BE1-4887-AE47-D6A562818631}" dt="2024-12-23T19:42:13.864" v="3189" actId="20577"/>
          <ac:spMkLst>
            <pc:docMk/>
            <pc:sldMk cId="3110206574" sldId="635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49:52.607" v="3388" actId="20577"/>
          <ac:spMkLst>
            <pc:docMk/>
            <pc:sldMk cId="3110206574" sldId="635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9:48:50.662" v="3358" actId="1076"/>
          <ac:picMkLst>
            <pc:docMk/>
            <pc:sldMk cId="3110206574" sldId="635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19:50:02.537" v="3389" actId="14100"/>
          <ac:picMkLst>
            <pc:docMk/>
            <pc:sldMk cId="3110206574" sldId="635"/>
            <ac:picMk id="11" creationId="{00000000-0000-0000-0000-000000000000}"/>
          </ac:picMkLst>
        </pc:picChg>
      </pc:sldChg>
      <pc:sldChg chg="modSp mod modAnim">
        <pc:chgData name="Kalina Jan (260259)" userId="a7e6ec75-d3ba-42c7-b540-e3e8914f88d5" providerId="ADAL" clId="{F47CF903-9BE1-4887-AE47-D6A562818631}" dt="2024-12-23T19:55:06.112" v="3496" actId="14100"/>
        <pc:sldMkLst>
          <pc:docMk/>
          <pc:sldMk cId="2657743174" sldId="636"/>
        </pc:sldMkLst>
        <pc:spChg chg="mod">
          <ac:chgData name="Kalina Jan (260259)" userId="a7e6ec75-d3ba-42c7-b540-e3e8914f88d5" providerId="ADAL" clId="{F47CF903-9BE1-4887-AE47-D6A562818631}" dt="2024-12-23T19:54:37.695" v="3492" actId="1036"/>
          <ac:spMkLst>
            <pc:docMk/>
            <pc:sldMk cId="2657743174" sldId="636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54:52.429" v="3495" actId="27636"/>
          <ac:spMkLst>
            <pc:docMk/>
            <pc:sldMk cId="2657743174" sldId="636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19:55:06.112" v="3496" actId="14100"/>
          <ac:picMkLst>
            <pc:docMk/>
            <pc:sldMk cId="2657743174" sldId="636"/>
            <ac:picMk id="7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20:01:52.953" v="3716" actId="1076"/>
        <pc:sldMkLst>
          <pc:docMk/>
          <pc:sldMk cId="2922782130" sldId="637"/>
        </pc:sldMkLst>
        <pc:spChg chg="mod">
          <ac:chgData name="Kalina Jan (260259)" userId="a7e6ec75-d3ba-42c7-b540-e3e8914f88d5" providerId="ADAL" clId="{F47CF903-9BE1-4887-AE47-D6A562818631}" dt="2024-12-23T20:00:27.028" v="3677" actId="20577"/>
          <ac:spMkLst>
            <pc:docMk/>
            <pc:sldMk cId="2922782130" sldId="637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0:01:41.005" v="3713" actId="20577"/>
          <ac:spMkLst>
            <pc:docMk/>
            <pc:sldMk cId="2922782130" sldId="637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0:00:41.924" v="3680" actId="1076"/>
          <ac:picMkLst>
            <pc:docMk/>
            <pc:sldMk cId="2922782130" sldId="637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00:54.495" v="3683" actId="1076"/>
          <ac:picMkLst>
            <pc:docMk/>
            <pc:sldMk cId="2922782130" sldId="637"/>
            <ac:picMk id="7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01:10.061" v="3692" actId="1035"/>
          <ac:picMkLst>
            <pc:docMk/>
            <pc:sldMk cId="2922782130" sldId="637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01:47.254" v="3715" actId="1076"/>
          <ac:picMkLst>
            <pc:docMk/>
            <pc:sldMk cId="2922782130" sldId="637"/>
            <ac:picMk id="9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01:52.953" v="3716" actId="1076"/>
          <ac:picMkLst>
            <pc:docMk/>
            <pc:sldMk cId="2922782130" sldId="637"/>
            <ac:picMk id="10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20:06:39.235" v="3843" actId="20577"/>
        <pc:sldMkLst>
          <pc:docMk/>
          <pc:sldMk cId="3118876523" sldId="638"/>
        </pc:sldMkLst>
        <pc:spChg chg="mod">
          <ac:chgData name="Kalina Jan (260259)" userId="a7e6ec75-d3ba-42c7-b540-e3e8914f88d5" providerId="ADAL" clId="{F47CF903-9BE1-4887-AE47-D6A562818631}" dt="2024-12-23T20:04:24.496" v="3791" actId="20577"/>
          <ac:spMkLst>
            <pc:docMk/>
            <pc:sldMk cId="3118876523" sldId="638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0:06:39.235" v="3843" actId="20577"/>
          <ac:spMkLst>
            <pc:docMk/>
            <pc:sldMk cId="3118876523" sldId="638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0:06:08.569" v="3816" actId="1076"/>
          <ac:picMkLst>
            <pc:docMk/>
            <pc:sldMk cId="3118876523" sldId="638"/>
            <ac:picMk id="9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20:51:56.335" v="4160" actId="1076"/>
        <pc:sldMkLst>
          <pc:docMk/>
          <pc:sldMk cId="2464142081" sldId="639"/>
        </pc:sldMkLst>
        <pc:spChg chg="mod">
          <ac:chgData name="Kalina Jan (260259)" userId="a7e6ec75-d3ba-42c7-b540-e3e8914f88d5" providerId="ADAL" clId="{F47CF903-9BE1-4887-AE47-D6A562818631}" dt="2024-12-23T20:49:02.663" v="4036" actId="20577"/>
          <ac:spMkLst>
            <pc:docMk/>
            <pc:sldMk cId="2464142081" sldId="639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0:51:48.769" v="4158" actId="20577"/>
          <ac:spMkLst>
            <pc:docMk/>
            <pc:sldMk cId="2464142081" sldId="639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0:49:23.635" v="4044" actId="12788"/>
          <ac:picMkLst>
            <pc:docMk/>
            <pc:sldMk cId="2464142081" sldId="639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50:18.345" v="4121" actId="12788"/>
          <ac:picMkLst>
            <pc:docMk/>
            <pc:sldMk cId="2464142081" sldId="639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51:56.335" v="4160" actId="1076"/>
          <ac:picMkLst>
            <pc:docMk/>
            <pc:sldMk cId="2464142081" sldId="639"/>
            <ac:picMk id="7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20:53:07.426" v="4189" actId="12788"/>
        <pc:sldMkLst>
          <pc:docMk/>
          <pc:sldMk cId="1007962613" sldId="640"/>
        </pc:sldMkLst>
        <pc:spChg chg="mod">
          <ac:chgData name="Kalina Jan (260259)" userId="a7e6ec75-d3ba-42c7-b540-e3e8914f88d5" providerId="ADAL" clId="{F47CF903-9BE1-4887-AE47-D6A562818631}" dt="2024-12-23T20:52:13.375" v="4174" actId="20577"/>
          <ac:spMkLst>
            <pc:docMk/>
            <pc:sldMk cId="1007962613" sldId="640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0:52:38.568" v="4184" actId="20577"/>
          <ac:spMkLst>
            <pc:docMk/>
            <pc:sldMk cId="1007962613" sldId="640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0:52:47.211" v="4186" actId="1076"/>
          <ac:picMkLst>
            <pc:docMk/>
            <pc:sldMk cId="1007962613" sldId="640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53:07.426" v="4189" actId="12788"/>
          <ac:picMkLst>
            <pc:docMk/>
            <pc:sldMk cId="1007962613" sldId="640"/>
            <ac:picMk id="6" creationId="{00000000-0000-0000-0000-000000000000}"/>
          </ac:picMkLst>
        </pc:picChg>
      </pc:sldChg>
      <pc:sldChg chg="addSp modSp mod">
        <pc:chgData name="Kalina Jan (260259)" userId="a7e6ec75-d3ba-42c7-b540-e3e8914f88d5" providerId="ADAL" clId="{F47CF903-9BE1-4887-AE47-D6A562818631}" dt="2024-12-23T20:54:34.620" v="4218" actId="1038"/>
        <pc:sldMkLst>
          <pc:docMk/>
          <pc:sldMk cId="2101183475" sldId="641"/>
        </pc:sldMkLst>
        <pc:spChg chg="mod">
          <ac:chgData name="Kalina Jan (260259)" userId="a7e6ec75-d3ba-42c7-b540-e3e8914f88d5" providerId="ADAL" clId="{F47CF903-9BE1-4887-AE47-D6A562818631}" dt="2024-12-23T20:53:58.669" v="4208" actId="20577"/>
          <ac:spMkLst>
            <pc:docMk/>
            <pc:sldMk cId="2101183475" sldId="641"/>
            <ac:spMk id="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0:54:22.463" v="4214" actId="1076"/>
          <ac:spMkLst>
            <pc:docMk/>
            <pc:sldMk cId="2101183475" sldId="641"/>
            <ac:spMk id="7" creationId="{00000000-0000-0000-0000-000000000000}"/>
          </ac:spMkLst>
        </pc:spChg>
        <pc:grpChg chg="add mod">
          <ac:chgData name="Kalina Jan (260259)" userId="a7e6ec75-d3ba-42c7-b540-e3e8914f88d5" providerId="ADAL" clId="{F47CF903-9BE1-4887-AE47-D6A562818631}" dt="2024-12-23T20:54:34.620" v="4218" actId="1038"/>
          <ac:grpSpMkLst>
            <pc:docMk/>
            <pc:sldMk cId="2101183475" sldId="641"/>
            <ac:grpSpMk id="11" creationId="{AC79583A-EC42-BF8E-3D7B-2C8191E72879}"/>
          </ac:grpSpMkLst>
        </pc:grpChg>
        <pc:picChg chg="mod">
          <ac:chgData name="Kalina Jan (260259)" userId="a7e6ec75-d3ba-42c7-b540-e3e8914f88d5" providerId="ADAL" clId="{F47CF903-9BE1-4887-AE47-D6A562818631}" dt="2024-12-23T20:54:27.330" v="4215" actId="164"/>
          <ac:picMkLst>
            <pc:docMk/>
            <pc:sldMk cId="2101183475" sldId="641"/>
            <ac:picMk id="5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54:27.330" v="4215" actId="164"/>
          <ac:picMkLst>
            <pc:docMk/>
            <pc:sldMk cId="2101183475" sldId="641"/>
            <ac:picMk id="6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53:24.238" v="4191" actId="14100"/>
          <ac:picMkLst>
            <pc:docMk/>
            <pc:sldMk cId="2101183475" sldId="641"/>
            <ac:picMk id="8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54:08.497" v="4211" actId="1076"/>
          <ac:picMkLst>
            <pc:docMk/>
            <pc:sldMk cId="2101183475" sldId="641"/>
            <ac:picMk id="9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54:15.941" v="4213" actId="1076"/>
          <ac:picMkLst>
            <pc:docMk/>
            <pc:sldMk cId="2101183475" sldId="641"/>
            <ac:picMk id="10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20:56:25.987" v="4302" actId="1076"/>
        <pc:sldMkLst>
          <pc:docMk/>
          <pc:sldMk cId="4161200695" sldId="642"/>
        </pc:sldMkLst>
        <pc:spChg chg="mod">
          <ac:chgData name="Kalina Jan (260259)" userId="a7e6ec75-d3ba-42c7-b540-e3e8914f88d5" providerId="ADAL" clId="{F47CF903-9BE1-4887-AE47-D6A562818631}" dt="2024-12-23T20:56:11.728" v="4298" actId="20577"/>
          <ac:spMkLst>
            <pc:docMk/>
            <pc:sldMk cId="4161200695" sldId="642"/>
            <ac:spMk id="37894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0:55:50.325" v="4277" actId="14100"/>
          <ac:picMkLst>
            <pc:docMk/>
            <pc:sldMk cId="4161200695" sldId="642"/>
            <ac:picMk id="2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55:37.112" v="4272" actId="1076"/>
          <ac:picMkLst>
            <pc:docMk/>
            <pc:sldMk cId="4161200695" sldId="642"/>
            <ac:picMk id="3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56:25.987" v="4302" actId="1076"/>
          <ac:picMkLst>
            <pc:docMk/>
            <pc:sldMk cId="4161200695" sldId="642"/>
            <ac:picMk id="6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20:58:37.175" v="4456" actId="20577"/>
        <pc:sldMkLst>
          <pc:docMk/>
          <pc:sldMk cId="886242534" sldId="643"/>
        </pc:sldMkLst>
        <pc:spChg chg="mod">
          <ac:chgData name="Kalina Jan (260259)" userId="a7e6ec75-d3ba-42c7-b540-e3e8914f88d5" providerId="ADAL" clId="{F47CF903-9BE1-4887-AE47-D6A562818631}" dt="2024-12-23T20:58:37.175" v="4456" actId="20577"/>
          <ac:spMkLst>
            <pc:docMk/>
            <pc:sldMk cId="886242534" sldId="643"/>
            <ac:spMk id="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0:56:39.721" v="4308" actId="20577"/>
          <ac:spMkLst>
            <pc:docMk/>
            <pc:sldMk cId="886242534" sldId="643"/>
            <ac:spMk id="38915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0:57:35.837" v="4328" actId="14100"/>
          <ac:picMkLst>
            <pc:docMk/>
            <pc:sldMk cId="886242534" sldId="643"/>
            <ac:picMk id="2" creationId="{00000000-0000-0000-0000-000000000000}"/>
          </ac:picMkLst>
        </pc:picChg>
      </pc:sldChg>
      <pc:sldChg chg="del">
        <pc:chgData name="Kalina Jan (260259)" userId="a7e6ec75-d3ba-42c7-b540-e3e8914f88d5" providerId="ADAL" clId="{F47CF903-9BE1-4887-AE47-D6A562818631}" dt="2024-12-23T17:14:30.613" v="739" actId="47"/>
        <pc:sldMkLst>
          <pc:docMk/>
          <pc:sldMk cId="1917577461" sldId="644"/>
        </pc:sldMkLst>
      </pc:sldChg>
      <pc:sldChg chg="modSp mod">
        <pc:chgData name="Kalina Jan (260259)" userId="a7e6ec75-d3ba-42c7-b540-e3e8914f88d5" providerId="ADAL" clId="{F47CF903-9BE1-4887-AE47-D6A562818631}" dt="2024-12-23T21:02:33.648" v="4618" actId="207"/>
        <pc:sldMkLst>
          <pc:docMk/>
          <pc:sldMk cId="1735752742" sldId="645"/>
        </pc:sldMkLst>
        <pc:spChg chg="mod">
          <ac:chgData name="Kalina Jan (260259)" userId="a7e6ec75-d3ba-42c7-b540-e3e8914f88d5" providerId="ADAL" clId="{F47CF903-9BE1-4887-AE47-D6A562818631}" dt="2024-12-23T21:02:06.711" v="4612" actId="403"/>
          <ac:spMkLst>
            <pc:docMk/>
            <pc:sldMk cId="1735752742" sldId="645"/>
            <ac:spMk id="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02:33.648" v="4618" actId="207"/>
          <ac:spMkLst>
            <pc:docMk/>
            <pc:sldMk cId="1735752742" sldId="645"/>
            <ac:spMk id="40962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1:02:00.400" v="4606" actId="12788"/>
          <ac:picMkLst>
            <pc:docMk/>
            <pc:sldMk cId="1735752742" sldId="645"/>
            <ac:picMk id="2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1:02:11.503" v="4616" actId="1036"/>
          <ac:picMkLst>
            <pc:docMk/>
            <pc:sldMk cId="1735752742" sldId="645"/>
            <ac:picMk id="5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21:05:22.878" v="4694" actId="207"/>
        <pc:sldMkLst>
          <pc:docMk/>
          <pc:sldMk cId="667201515" sldId="648"/>
        </pc:sldMkLst>
        <pc:spChg chg="mod">
          <ac:chgData name="Kalina Jan (260259)" userId="a7e6ec75-d3ba-42c7-b540-e3e8914f88d5" providerId="ADAL" clId="{F47CF903-9BE1-4887-AE47-D6A562818631}" dt="2024-12-23T21:02:49.673" v="4625" actId="1035"/>
          <ac:spMkLst>
            <pc:docMk/>
            <pc:sldMk cId="667201515" sldId="648"/>
            <ac:spMk id="44035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05:22.878" v="4694" actId="207"/>
          <ac:spMkLst>
            <pc:docMk/>
            <pc:sldMk cId="667201515" sldId="648"/>
            <ac:spMk id="44036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1:02:57.307" v="4627" actId="12788"/>
          <ac:picMkLst>
            <pc:docMk/>
            <pc:sldMk cId="667201515" sldId="648"/>
            <ac:picMk id="5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21:08:40.361" v="4816" actId="20577"/>
        <pc:sldMkLst>
          <pc:docMk/>
          <pc:sldMk cId="3207118239" sldId="649"/>
        </pc:sldMkLst>
        <pc:spChg chg="mod">
          <ac:chgData name="Kalina Jan (260259)" userId="a7e6ec75-d3ba-42c7-b540-e3e8914f88d5" providerId="ADAL" clId="{F47CF903-9BE1-4887-AE47-D6A562818631}" dt="2024-12-23T21:08:21.969" v="4811" actId="20577"/>
          <ac:spMkLst>
            <pc:docMk/>
            <pc:sldMk cId="3207118239" sldId="649"/>
            <ac:spMk id="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08:40.361" v="4816" actId="20577"/>
          <ac:spMkLst>
            <pc:docMk/>
            <pc:sldMk cId="3207118239" sldId="649"/>
            <ac:spMk id="45058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1:06:04.474" v="4712" actId="1038"/>
          <ac:picMkLst>
            <pc:docMk/>
            <pc:sldMk cId="3207118239" sldId="649"/>
            <ac:picMk id="5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21:11:36.120" v="4957"/>
        <pc:sldMkLst>
          <pc:docMk/>
          <pc:sldMk cId="281111302" sldId="650"/>
        </pc:sldMkLst>
        <pc:spChg chg="mod">
          <ac:chgData name="Kalina Jan (260259)" userId="a7e6ec75-d3ba-42c7-b540-e3e8914f88d5" providerId="ADAL" clId="{F47CF903-9BE1-4887-AE47-D6A562818631}" dt="2024-12-23T21:11:36.120" v="4957"/>
          <ac:spMkLst>
            <pc:docMk/>
            <pc:sldMk cId="281111302" sldId="650"/>
            <ac:spMk id="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08:46.691" v="4818" actId="20577"/>
          <ac:spMkLst>
            <pc:docMk/>
            <pc:sldMk cId="281111302" sldId="650"/>
            <ac:spMk id="46082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1:09:51.564" v="4861" actId="1036"/>
          <ac:picMkLst>
            <pc:docMk/>
            <pc:sldMk cId="281111302" sldId="650"/>
            <ac:picMk id="46086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1:10:22.524" v="4891" actId="1076"/>
          <ac:picMkLst>
            <pc:docMk/>
            <pc:sldMk cId="281111302" sldId="650"/>
            <ac:picMk id="46087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21:12:22.820" v="4982" actId="20577"/>
        <pc:sldMkLst>
          <pc:docMk/>
          <pc:sldMk cId="1562057071" sldId="651"/>
        </pc:sldMkLst>
        <pc:spChg chg="mod">
          <ac:chgData name="Kalina Jan (260259)" userId="a7e6ec75-d3ba-42c7-b540-e3e8914f88d5" providerId="ADAL" clId="{F47CF903-9BE1-4887-AE47-D6A562818631}" dt="2024-12-23T21:11:52.254" v="4959" actId="20577"/>
          <ac:spMkLst>
            <pc:docMk/>
            <pc:sldMk cId="1562057071" sldId="651"/>
            <ac:spMk id="47106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12:22.820" v="4982" actId="20577"/>
          <ac:spMkLst>
            <pc:docMk/>
            <pc:sldMk cId="1562057071" sldId="651"/>
            <ac:spMk id="47107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1:12:08.914" v="4975" actId="1035"/>
          <ac:picMkLst>
            <pc:docMk/>
            <pc:sldMk cId="1562057071" sldId="651"/>
            <ac:picMk id="2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1:12:17.294" v="4981" actId="1036"/>
          <ac:picMkLst>
            <pc:docMk/>
            <pc:sldMk cId="1562057071" sldId="651"/>
            <ac:picMk id="3" creationId="{00000000-0000-0000-0000-000000000000}"/>
          </ac:picMkLst>
        </pc:picChg>
      </pc:sldChg>
      <pc:sldChg chg="del">
        <pc:chgData name="Kalina Jan (260259)" userId="a7e6ec75-d3ba-42c7-b540-e3e8914f88d5" providerId="ADAL" clId="{F47CF903-9BE1-4887-AE47-D6A562818631}" dt="2024-12-23T17:15:02.185" v="744" actId="47"/>
        <pc:sldMkLst>
          <pc:docMk/>
          <pc:sldMk cId="1007455565" sldId="653"/>
        </pc:sldMkLst>
      </pc:sldChg>
      <pc:sldChg chg="modSp mod">
        <pc:chgData name="Kalina Jan (260259)" userId="a7e6ec75-d3ba-42c7-b540-e3e8914f88d5" providerId="ADAL" clId="{F47CF903-9BE1-4887-AE47-D6A562818631}" dt="2024-12-23T21:13:05.190" v="4991" actId="1076"/>
        <pc:sldMkLst>
          <pc:docMk/>
          <pc:sldMk cId="2580988845" sldId="654"/>
        </pc:sldMkLst>
        <pc:spChg chg="mod">
          <ac:chgData name="Kalina Jan (260259)" userId="a7e6ec75-d3ba-42c7-b540-e3e8914f88d5" providerId="ADAL" clId="{F47CF903-9BE1-4887-AE47-D6A562818631}" dt="2024-12-23T21:13:01.051" v="4990" actId="20577"/>
          <ac:spMkLst>
            <pc:docMk/>
            <pc:sldMk cId="2580988845" sldId="654"/>
            <ac:spMk id="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1:13:05.190" v="4991" actId="1076"/>
          <ac:picMkLst>
            <pc:docMk/>
            <pc:sldMk cId="2580988845" sldId="654"/>
            <ac:picMk id="13" creationId="{00000000-0000-0000-0000-000000000000}"/>
          </ac:picMkLst>
        </pc:picChg>
      </pc:sldChg>
      <pc:sldChg chg="modSp mod">
        <pc:chgData name="Kalina Jan (260259)" userId="a7e6ec75-d3ba-42c7-b540-e3e8914f88d5" providerId="ADAL" clId="{F47CF903-9BE1-4887-AE47-D6A562818631}" dt="2024-12-23T21:15:18.196" v="5234" actId="122"/>
        <pc:sldMkLst>
          <pc:docMk/>
          <pc:sldMk cId="3681288532" sldId="655"/>
        </pc:sldMkLst>
        <pc:spChg chg="mod">
          <ac:chgData name="Kalina Jan (260259)" userId="a7e6ec75-d3ba-42c7-b540-e3e8914f88d5" providerId="ADAL" clId="{F47CF903-9BE1-4887-AE47-D6A562818631}" dt="2024-12-23T21:13:23.485" v="5011" actId="20577"/>
          <ac:spMkLst>
            <pc:docMk/>
            <pc:sldMk cId="3681288532" sldId="655"/>
            <ac:spMk id="5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13:32.397" v="5032" actId="20577"/>
          <ac:spMkLst>
            <pc:docMk/>
            <pc:sldMk cId="3681288532" sldId="655"/>
            <ac:spMk id="6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13:43.936" v="5065" actId="20577"/>
          <ac:spMkLst>
            <pc:docMk/>
            <pc:sldMk cId="3681288532" sldId="655"/>
            <ac:spMk id="7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14:33.080" v="5161" actId="20577"/>
          <ac:spMkLst>
            <pc:docMk/>
            <pc:sldMk cId="3681288532" sldId="655"/>
            <ac:spMk id="8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14:43.122" v="5195" actId="20577"/>
          <ac:spMkLst>
            <pc:docMk/>
            <pc:sldMk cId="3681288532" sldId="655"/>
            <ac:spMk id="9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14:51.765" v="5206" actId="20577"/>
          <ac:spMkLst>
            <pc:docMk/>
            <pc:sldMk cId="3681288532" sldId="655"/>
            <ac:spMk id="10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13:57.132" v="5096" actId="14100"/>
          <ac:spMkLst>
            <pc:docMk/>
            <pc:sldMk cId="3681288532" sldId="655"/>
            <ac:spMk id="22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14:26.700" v="5144" actId="1036"/>
          <ac:spMkLst>
            <pc:docMk/>
            <pc:sldMk cId="3681288532" sldId="655"/>
            <ac:spMk id="23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13:17.313" v="4997" actId="20577"/>
          <ac:spMkLst>
            <pc:docMk/>
            <pc:sldMk cId="3681288532" sldId="655"/>
            <ac:spMk id="27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13:37.890" v="5047" actId="20577"/>
          <ac:spMkLst>
            <pc:docMk/>
            <pc:sldMk cId="3681288532" sldId="655"/>
            <ac:spMk id="31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1:15:18.196" v="5234" actId="122"/>
          <ac:spMkLst>
            <pc:docMk/>
            <pc:sldMk cId="3681288532" sldId="655"/>
            <ac:spMk id="34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6:08:08.480" v="199" actId="20577"/>
          <ac:spMkLst>
            <pc:docMk/>
            <pc:sldMk cId="3681288532" sldId="655"/>
            <ac:spMk id="56324" creationId="{00000000-0000-0000-0000-000000000000}"/>
          </ac:spMkLst>
        </pc:spChg>
        <pc:cxnChg chg="mod">
          <ac:chgData name="Kalina Jan (260259)" userId="a7e6ec75-d3ba-42c7-b540-e3e8914f88d5" providerId="ADAL" clId="{F47CF903-9BE1-4887-AE47-D6A562818631}" dt="2024-12-23T21:13:31.830" v="5027" actId="20577"/>
          <ac:cxnSpMkLst>
            <pc:docMk/>
            <pc:sldMk cId="3681288532" sldId="655"/>
            <ac:cxnSpMk id="12" creationId="{00000000-0000-0000-0000-000000000000}"/>
          </ac:cxnSpMkLst>
        </pc:cxnChg>
        <pc:cxnChg chg="mod">
          <ac:chgData name="Kalina Jan (260259)" userId="a7e6ec75-d3ba-42c7-b540-e3e8914f88d5" providerId="ADAL" clId="{F47CF903-9BE1-4887-AE47-D6A562818631}" dt="2024-12-23T21:14:32.779" v="5159" actId="20577"/>
          <ac:cxnSpMkLst>
            <pc:docMk/>
            <pc:sldMk cId="3681288532" sldId="655"/>
            <ac:cxnSpMk id="14" creationId="{00000000-0000-0000-0000-000000000000}"/>
          </ac:cxnSpMkLst>
        </pc:cxnChg>
        <pc:cxnChg chg="mod">
          <ac:chgData name="Kalina Jan (260259)" userId="a7e6ec75-d3ba-42c7-b540-e3e8914f88d5" providerId="ADAL" clId="{F47CF903-9BE1-4887-AE47-D6A562818631}" dt="2024-12-23T21:14:40.816" v="5184" actId="20577"/>
          <ac:cxnSpMkLst>
            <pc:docMk/>
            <pc:sldMk cId="3681288532" sldId="655"/>
            <ac:cxnSpMk id="16" creationId="{00000000-0000-0000-0000-000000000000}"/>
          </ac:cxnSpMkLst>
        </pc:cxnChg>
        <pc:cxnChg chg="mod">
          <ac:chgData name="Kalina Jan (260259)" userId="a7e6ec75-d3ba-42c7-b540-e3e8914f88d5" providerId="ADAL" clId="{F47CF903-9BE1-4887-AE47-D6A562818631}" dt="2024-12-23T21:14:32.779" v="5159" actId="20577"/>
          <ac:cxnSpMkLst>
            <pc:docMk/>
            <pc:sldMk cId="3681288532" sldId="655"/>
            <ac:cxnSpMk id="18" creationId="{00000000-0000-0000-0000-000000000000}"/>
          </ac:cxnSpMkLst>
        </pc:cxnChg>
        <pc:cxnChg chg="mod">
          <ac:chgData name="Kalina Jan (260259)" userId="a7e6ec75-d3ba-42c7-b540-e3e8914f88d5" providerId="ADAL" clId="{F47CF903-9BE1-4887-AE47-D6A562818631}" dt="2024-12-23T21:13:37.890" v="5047" actId="20577"/>
          <ac:cxnSpMkLst>
            <pc:docMk/>
            <pc:sldMk cId="3681288532" sldId="655"/>
            <ac:cxnSpMk id="35" creationId="{00000000-0000-0000-0000-000000000000}"/>
          </ac:cxnSpMkLst>
        </pc:cxnChg>
      </pc:sldChg>
      <pc:sldChg chg="del">
        <pc:chgData name="Kalina Jan (260259)" userId="a7e6ec75-d3ba-42c7-b540-e3e8914f88d5" providerId="ADAL" clId="{F47CF903-9BE1-4887-AE47-D6A562818631}" dt="2024-12-23T17:15:08.016" v="746" actId="47"/>
        <pc:sldMkLst>
          <pc:docMk/>
          <pc:sldMk cId="3881925284" sldId="656"/>
        </pc:sldMkLst>
      </pc:sldChg>
      <pc:sldChg chg="modSp mod setBg">
        <pc:chgData name="Kalina Jan (260259)" userId="a7e6ec75-d3ba-42c7-b540-e3e8914f88d5" providerId="ADAL" clId="{F47CF903-9BE1-4887-AE47-D6A562818631}" dt="2024-12-23T19:25:01.084" v="2740" actId="113"/>
        <pc:sldMkLst>
          <pc:docMk/>
          <pc:sldMk cId="3087354142" sldId="658"/>
        </pc:sldMkLst>
        <pc:spChg chg="mod">
          <ac:chgData name="Kalina Jan (260259)" userId="a7e6ec75-d3ba-42c7-b540-e3e8914f88d5" providerId="ADAL" clId="{F47CF903-9BE1-4887-AE47-D6A562818631}" dt="2024-12-23T19:25:01.084" v="2740" actId="113"/>
          <ac:spMkLst>
            <pc:docMk/>
            <pc:sldMk cId="3087354142" sldId="658"/>
            <ac:spMk id="26626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19:22:44.772" v="2596" actId="113"/>
          <ac:spMkLst>
            <pc:docMk/>
            <pc:sldMk cId="3087354142" sldId="658"/>
            <ac:spMk id="26627" creationId="{00000000-0000-0000-0000-000000000000}"/>
          </ac:spMkLst>
        </pc:spChg>
      </pc:sldChg>
      <pc:sldChg chg="modSp mod setBg">
        <pc:chgData name="Kalina Jan (260259)" userId="a7e6ec75-d3ba-42c7-b540-e3e8914f88d5" providerId="ADAL" clId="{F47CF903-9BE1-4887-AE47-D6A562818631}" dt="2024-12-23T20:46:50.923" v="3969" actId="1076"/>
        <pc:sldMkLst>
          <pc:docMk/>
          <pc:sldMk cId="1605414548" sldId="659"/>
        </pc:sldMkLst>
        <pc:spChg chg="mod">
          <ac:chgData name="Kalina Jan (260259)" userId="a7e6ec75-d3ba-42c7-b540-e3e8914f88d5" providerId="ADAL" clId="{F47CF903-9BE1-4887-AE47-D6A562818631}" dt="2024-12-23T20:45:09.153" v="3951" actId="6549"/>
          <ac:spMkLst>
            <pc:docMk/>
            <pc:sldMk cId="1605414548" sldId="659"/>
            <ac:spMk id="34818" creationId="{00000000-0000-0000-0000-000000000000}"/>
          </ac:spMkLst>
        </pc:spChg>
        <pc:spChg chg="mod">
          <ac:chgData name="Kalina Jan (260259)" userId="a7e6ec75-d3ba-42c7-b540-e3e8914f88d5" providerId="ADAL" clId="{F47CF903-9BE1-4887-AE47-D6A562818631}" dt="2024-12-23T20:46:38.876" v="3967" actId="20577"/>
          <ac:spMkLst>
            <pc:docMk/>
            <pc:sldMk cId="1605414548" sldId="659"/>
            <ac:spMk id="34819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0:46:09.808" v="3959" actId="1076"/>
          <ac:picMkLst>
            <pc:docMk/>
            <pc:sldMk cId="1605414548" sldId="659"/>
            <ac:picMk id="34821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46:50.923" v="3969" actId="1076"/>
          <ac:picMkLst>
            <pc:docMk/>
            <pc:sldMk cId="1605414548" sldId="659"/>
            <ac:picMk id="34822" creationId="{00000000-0000-0000-0000-000000000000}"/>
          </ac:picMkLst>
        </pc:picChg>
      </pc:sldChg>
      <pc:sldChg chg="modSp mod setBg">
        <pc:chgData name="Kalina Jan (260259)" userId="a7e6ec75-d3ba-42c7-b540-e3e8914f88d5" providerId="ADAL" clId="{F47CF903-9BE1-4887-AE47-D6A562818631}" dt="2024-12-23T20:48:30.167" v="4006" actId="113"/>
        <pc:sldMkLst>
          <pc:docMk/>
          <pc:sldMk cId="488724675" sldId="660"/>
        </pc:sldMkLst>
        <pc:spChg chg="mod">
          <ac:chgData name="Kalina Jan (260259)" userId="a7e6ec75-d3ba-42c7-b540-e3e8914f88d5" providerId="ADAL" clId="{F47CF903-9BE1-4887-AE47-D6A562818631}" dt="2024-12-23T20:48:30.167" v="4006" actId="113"/>
          <ac:spMkLst>
            <pc:docMk/>
            <pc:sldMk cId="488724675" sldId="660"/>
            <ac:spMk id="35843" creationId="{00000000-0000-0000-0000-000000000000}"/>
          </ac:spMkLst>
        </pc:spChg>
        <pc:picChg chg="mod">
          <ac:chgData name="Kalina Jan (260259)" userId="a7e6ec75-d3ba-42c7-b540-e3e8914f88d5" providerId="ADAL" clId="{F47CF903-9BE1-4887-AE47-D6A562818631}" dt="2024-12-23T20:47:47.110" v="3987" actId="1076"/>
          <ac:picMkLst>
            <pc:docMk/>
            <pc:sldMk cId="488724675" sldId="660"/>
            <ac:picMk id="35846" creationId="{00000000-0000-0000-0000-000000000000}"/>
          </ac:picMkLst>
        </pc:picChg>
        <pc:picChg chg="mod">
          <ac:chgData name="Kalina Jan (260259)" userId="a7e6ec75-d3ba-42c7-b540-e3e8914f88d5" providerId="ADAL" clId="{F47CF903-9BE1-4887-AE47-D6A562818631}" dt="2024-12-23T20:48:19.880" v="3994" actId="1076"/>
          <ac:picMkLst>
            <pc:docMk/>
            <pc:sldMk cId="488724675" sldId="660"/>
            <ac:picMk id="35847" creationId="{00000000-0000-0000-0000-000000000000}"/>
          </ac:picMkLst>
        </pc:picChg>
      </pc:sldChg>
      <pc:sldChg chg="modSp add mod setBg">
        <pc:chgData name="Kalina Jan (260259)" userId="a7e6ec75-d3ba-42c7-b540-e3e8914f88d5" providerId="ADAL" clId="{F47CF903-9BE1-4887-AE47-D6A562818631}" dt="2024-12-23T17:12:19.008" v="715" actId="207"/>
        <pc:sldMkLst>
          <pc:docMk/>
          <pc:sldMk cId="695037768" sldId="661"/>
        </pc:sldMkLst>
        <pc:spChg chg="mod">
          <ac:chgData name="Kalina Jan (260259)" userId="a7e6ec75-d3ba-42c7-b540-e3e8914f88d5" providerId="ADAL" clId="{F47CF903-9BE1-4887-AE47-D6A562818631}" dt="2024-12-23T17:12:19.008" v="715" actId="207"/>
          <ac:spMkLst>
            <pc:docMk/>
            <pc:sldMk cId="695037768" sldId="661"/>
            <ac:spMk id="15363" creationId="{8B370DB1-7D4D-0426-878D-9F27A8874B5D}"/>
          </ac:spMkLst>
        </pc:spChg>
      </pc:sldChg>
      <pc:sldChg chg="del">
        <pc:chgData name="Kalina Jan (260259)" userId="a7e6ec75-d3ba-42c7-b540-e3e8914f88d5" providerId="ADAL" clId="{F47CF903-9BE1-4887-AE47-D6A562818631}" dt="2024-12-23T16:08:22.506" v="200" actId="47"/>
        <pc:sldMkLst>
          <pc:docMk/>
          <pc:sldMk cId="4073895708" sldId="661"/>
        </pc:sldMkLst>
      </pc:sldChg>
      <pc:sldChg chg="modSp add mod">
        <pc:chgData name="Kalina Jan (260259)" userId="a7e6ec75-d3ba-42c7-b540-e3e8914f88d5" providerId="ADAL" clId="{F47CF903-9BE1-4887-AE47-D6A562818631}" dt="2024-12-23T17:12:42.867" v="719" actId="108"/>
        <pc:sldMkLst>
          <pc:docMk/>
          <pc:sldMk cId="568084437" sldId="662"/>
        </pc:sldMkLst>
        <pc:spChg chg="mod">
          <ac:chgData name="Kalina Jan (260259)" userId="a7e6ec75-d3ba-42c7-b540-e3e8914f88d5" providerId="ADAL" clId="{F47CF903-9BE1-4887-AE47-D6A562818631}" dt="2024-12-23T17:12:42.867" v="719" actId="108"/>
          <ac:spMkLst>
            <pc:docMk/>
            <pc:sldMk cId="568084437" sldId="662"/>
            <ac:spMk id="15363" creationId="{2F011E91-4322-D636-3FD5-9370EBB72F18}"/>
          </ac:spMkLst>
        </pc:spChg>
      </pc:sldChg>
      <pc:sldChg chg="modSp add mod">
        <pc:chgData name="Kalina Jan (260259)" userId="a7e6ec75-d3ba-42c7-b540-e3e8914f88d5" providerId="ADAL" clId="{F47CF903-9BE1-4887-AE47-D6A562818631}" dt="2024-12-23T17:13:00.324" v="722" actId="108"/>
        <pc:sldMkLst>
          <pc:docMk/>
          <pc:sldMk cId="2124736058" sldId="663"/>
        </pc:sldMkLst>
        <pc:spChg chg="mod">
          <ac:chgData name="Kalina Jan (260259)" userId="a7e6ec75-d3ba-42c7-b540-e3e8914f88d5" providerId="ADAL" clId="{F47CF903-9BE1-4887-AE47-D6A562818631}" dt="2024-12-23T17:13:00.324" v="722" actId="108"/>
          <ac:spMkLst>
            <pc:docMk/>
            <pc:sldMk cId="2124736058" sldId="663"/>
            <ac:spMk id="15363" creationId="{E9387249-F178-5883-E58C-2BB2DEB26A4B}"/>
          </ac:spMkLst>
        </pc:spChg>
      </pc:sldChg>
      <pc:sldChg chg="modSp add mod">
        <pc:chgData name="Kalina Jan (260259)" userId="a7e6ec75-d3ba-42c7-b540-e3e8914f88d5" providerId="ADAL" clId="{F47CF903-9BE1-4887-AE47-D6A562818631}" dt="2024-12-23T17:13:22.679" v="727" actId="108"/>
        <pc:sldMkLst>
          <pc:docMk/>
          <pc:sldMk cId="3830352586" sldId="664"/>
        </pc:sldMkLst>
        <pc:spChg chg="mod">
          <ac:chgData name="Kalina Jan (260259)" userId="a7e6ec75-d3ba-42c7-b540-e3e8914f88d5" providerId="ADAL" clId="{F47CF903-9BE1-4887-AE47-D6A562818631}" dt="2024-12-23T17:13:22.679" v="727" actId="108"/>
          <ac:spMkLst>
            <pc:docMk/>
            <pc:sldMk cId="3830352586" sldId="664"/>
            <ac:spMk id="15363" creationId="{AE9094EC-991C-25AB-93A2-065310460922}"/>
          </ac:spMkLst>
        </pc:spChg>
      </pc:sldChg>
      <pc:sldChg chg="modSp add mod">
        <pc:chgData name="Kalina Jan (260259)" userId="a7e6ec75-d3ba-42c7-b540-e3e8914f88d5" providerId="ADAL" clId="{F47CF903-9BE1-4887-AE47-D6A562818631}" dt="2024-12-23T17:13:43.708" v="731" actId="108"/>
        <pc:sldMkLst>
          <pc:docMk/>
          <pc:sldMk cId="4204603534" sldId="665"/>
        </pc:sldMkLst>
        <pc:spChg chg="mod">
          <ac:chgData name="Kalina Jan (260259)" userId="a7e6ec75-d3ba-42c7-b540-e3e8914f88d5" providerId="ADAL" clId="{F47CF903-9BE1-4887-AE47-D6A562818631}" dt="2024-12-23T17:13:43.708" v="731" actId="108"/>
          <ac:spMkLst>
            <pc:docMk/>
            <pc:sldMk cId="4204603534" sldId="665"/>
            <ac:spMk id="15363" creationId="{6F064E18-DDE3-C4FD-FF03-94B727333C25}"/>
          </ac:spMkLst>
        </pc:spChg>
      </pc:sldChg>
      <pc:sldChg chg="modSp add mod">
        <pc:chgData name="Kalina Jan (260259)" userId="a7e6ec75-d3ba-42c7-b540-e3e8914f88d5" providerId="ADAL" clId="{F47CF903-9BE1-4887-AE47-D6A562818631}" dt="2024-12-23T17:14:04.779" v="735" actId="108"/>
        <pc:sldMkLst>
          <pc:docMk/>
          <pc:sldMk cId="1952954322" sldId="666"/>
        </pc:sldMkLst>
        <pc:spChg chg="mod">
          <ac:chgData name="Kalina Jan (260259)" userId="a7e6ec75-d3ba-42c7-b540-e3e8914f88d5" providerId="ADAL" clId="{F47CF903-9BE1-4887-AE47-D6A562818631}" dt="2024-12-23T17:14:04.779" v="735" actId="108"/>
          <ac:spMkLst>
            <pc:docMk/>
            <pc:sldMk cId="1952954322" sldId="666"/>
            <ac:spMk id="15363" creationId="{1B64B96E-CF5A-973B-96A0-C93651BE44F6}"/>
          </ac:spMkLst>
        </pc:spChg>
      </pc:sldChg>
      <pc:sldChg chg="modSp add mod">
        <pc:chgData name="Kalina Jan (260259)" userId="a7e6ec75-d3ba-42c7-b540-e3e8914f88d5" providerId="ADAL" clId="{F47CF903-9BE1-4887-AE47-D6A562818631}" dt="2024-12-23T17:14:26.368" v="738" actId="108"/>
        <pc:sldMkLst>
          <pc:docMk/>
          <pc:sldMk cId="3268373874" sldId="667"/>
        </pc:sldMkLst>
        <pc:spChg chg="mod">
          <ac:chgData name="Kalina Jan (260259)" userId="a7e6ec75-d3ba-42c7-b540-e3e8914f88d5" providerId="ADAL" clId="{F47CF903-9BE1-4887-AE47-D6A562818631}" dt="2024-12-23T17:14:26.368" v="738" actId="108"/>
          <ac:spMkLst>
            <pc:docMk/>
            <pc:sldMk cId="3268373874" sldId="667"/>
            <ac:spMk id="15363" creationId="{4D1CE8A4-6BC2-E998-EBD9-AD1C28B8425B}"/>
          </ac:spMkLst>
        </pc:spChg>
      </pc:sldChg>
      <pc:sldChg chg="modSp add mod">
        <pc:chgData name="Kalina Jan (260259)" userId="a7e6ec75-d3ba-42c7-b540-e3e8914f88d5" providerId="ADAL" clId="{F47CF903-9BE1-4887-AE47-D6A562818631}" dt="2024-12-23T17:14:55.011" v="743" actId="108"/>
        <pc:sldMkLst>
          <pc:docMk/>
          <pc:sldMk cId="858594761" sldId="668"/>
        </pc:sldMkLst>
        <pc:spChg chg="mod">
          <ac:chgData name="Kalina Jan (260259)" userId="a7e6ec75-d3ba-42c7-b540-e3e8914f88d5" providerId="ADAL" clId="{F47CF903-9BE1-4887-AE47-D6A562818631}" dt="2024-12-23T17:14:55.011" v="743" actId="108"/>
          <ac:spMkLst>
            <pc:docMk/>
            <pc:sldMk cId="858594761" sldId="668"/>
            <ac:spMk id="15363" creationId="{2FF3FC74-DEA5-00FB-D4B9-E40E2954E77C}"/>
          </ac:spMkLst>
        </pc:spChg>
      </pc:sldChg>
      <pc:sldChg chg="modSp add mod setBg">
        <pc:chgData name="Kalina Jan (260259)" userId="a7e6ec75-d3ba-42c7-b540-e3e8914f88d5" providerId="ADAL" clId="{F47CF903-9BE1-4887-AE47-D6A562818631}" dt="2024-12-23T17:15:32.775" v="750"/>
        <pc:sldMkLst>
          <pc:docMk/>
          <pc:sldMk cId="2255072247" sldId="669"/>
        </pc:sldMkLst>
        <pc:spChg chg="mod">
          <ac:chgData name="Kalina Jan (260259)" userId="a7e6ec75-d3ba-42c7-b540-e3e8914f88d5" providerId="ADAL" clId="{F47CF903-9BE1-4887-AE47-D6A562818631}" dt="2024-12-23T17:15:21.967" v="748" actId="108"/>
          <ac:spMkLst>
            <pc:docMk/>
            <pc:sldMk cId="2255072247" sldId="669"/>
            <ac:spMk id="15363" creationId="{99BED58D-FE94-5429-1EED-3E1EAFBFF6EE}"/>
          </ac:spMkLst>
        </pc:spChg>
      </pc:sldChg>
      <pc:sldChg chg="modSp add mod">
        <pc:chgData name="Kalina Jan (260259)" userId="a7e6ec75-d3ba-42c7-b540-e3e8914f88d5" providerId="ADAL" clId="{F47CF903-9BE1-4887-AE47-D6A562818631}" dt="2024-12-23T19:25:53.729" v="2753" actId="948"/>
        <pc:sldMkLst>
          <pc:docMk/>
          <pc:sldMk cId="4206529712" sldId="670"/>
        </pc:sldMkLst>
        <pc:spChg chg="mod">
          <ac:chgData name="Kalina Jan (260259)" userId="a7e6ec75-d3ba-42c7-b540-e3e8914f88d5" providerId="ADAL" clId="{F47CF903-9BE1-4887-AE47-D6A562818631}" dt="2024-12-23T19:25:41.307" v="2751" actId="20577"/>
          <ac:spMkLst>
            <pc:docMk/>
            <pc:sldMk cId="4206529712" sldId="670"/>
            <ac:spMk id="26626" creationId="{40297F41-4BD4-1F1E-361A-882575C26BD7}"/>
          </ac:spMkLst>
        </pc:spChg>
        <pc:spChg chg="mod">
          <ac:chgData name="Kalina Jan (260259)" userId="a7e6ec75-d3ba-42c7-b540-e3e8914f88d5" providerId="ADAL" clId="{F47CF903-9BE1-4887-AE47-D6A562818631}" dt="2024-12-23T19:25:53.729" v="2753" actId="948"/>
          <ac:spMkLst>
            <pc:docMk/>
            <pc:sldMk cId="4206529712" sldId="670"/>
            <ac:spMk id="26627" creationId="{079A1BC7-7732-746F-FF74-386363534332}"/>
          </ac:spMkLst>
        </pc:spChg>
      </pc:sldChg>
      <pc:sldChg chg="new del">
        <pc:chgData name="Kalina Jan (260259)" userId="a7e6ec75-d3ba-42c7-b540-e3e8914f88d5" providerId="ADAL" clId="{F47CF903-9BE1-4887-AE47-D6A562818631}" dt="2024-12-23T20:53:47.494" v="4205" actId="680"/>
        <pc:sldMkLst>
          <pc:docMk/>
          <pc:sldMk cId="4163017093" sldId="671"/>
        </pc:sldMkLst>
      </pc:sldChg>
      <pc:sldMasterChg chg="addSp delSp modSp mod setBg modSldLayout">
        <pc:chgData name="Kalina Jan (260259)" userId="a7e6ec75-d3ba-42c7-b540-e3e8914f88d5" providerId="ADAL" clId="{F47CF903-9BE1-4887-AE47-D6A562818631}" dt="2024-12-23T21:17:10.142" v="5260"/>
        <pc:sldMasterMkLst>
          <pc:docMk/>
          <pc:sldMasterMk cId="697821008" sldId="2147483669"/>
        </pc:sldMasterMkLst>
        <pc:spChg chg="add mod">
          <ac:chgData name="Kalina Jan (260259)" userId="a7e6ec75-d3ba-42c7-b540-e3e8914f88d5" providerId="ADAL" clId="{F47CF903-9BE1-4887-AE47-D6A562818631}" dt="2024-12-23T21:16:14.386" v="5238" actId="20577"/>
          <ac:spMkLst>
            <pc:docMk/>
            <pc:sldMasterMk cId="697821008" sldId="2147483669"/>
            <ac:spMk id="7" creationId="{58FA6903-B125-FFD0-F185-41F8E7EEC700}"/>
          </ac:spMkLst>
        </pc:spChg>
        <pc:sldLayoutChg chg="addSp delSp modSp mod setBg">
          <pc:chgData name="Kalina Jan (260259)" userId="a7e6ec75-d3ba-42c7-b540-e3e8914f88d5" providerId="ADAL" clId="{F47CF903-9BE1-4887-AE47-D6A562818631}" dt="2024-12-23T21:16:21.839" v="5240"/>
          <pc:sldLayoutMkLst>
            <pc:docMk/>
            <pc:sldMasterMk cId="697821008" sldId="2147483669"/>
            <pc:sldLayoutMk cId="2627971174" sldId="2147483670"/>
          </pc:sldLayoutMkLst>
          <pc:spChg chg="add mod">
            <ac:chgData name="Kalina Jan (260259)" userId="a7e6ec75-d3ba-42c7-b540-e3e8914f88d5" providerId="ADAL" clId="{F47CF903-9BE1-4887-AE47-D6A562818631}" dt="2024-12-23T21:16:21.839" v="5240"/>
            <ac:spMkLst>
              <pc:docMk/>
              <pc:sldMasterMk cId="697821008" sldId="2147483669"/>
              <pc:sldLayoutMk cId="2627971174" sldId="2147483670"/>
              <ac:spMk id="7" creationId="{79B0EB2B-72A1-11AD-3A74-A0347E31016C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6:27.074" v="5242"/>
          <pc:sldLayoutMkLst>
            <pc:docMk/>
            <pc:sldMasterMk cId="697821008" sldId="2147483669"/>
            <pc:sldLayoutMk cId="1369816433" sldId="2147483671"/>
          </pc:sldLayoutMkLst>
          <pc:spChg chg="add mod">
            <ac:chgData name="Kalina Jan (260259)" userId="a7e6ec75-d3ba-42c7-b540-e3e8914f88d5" providerId="ADAL" clId="{F47CF903-9BE1-4887-AE47-D6A562818631}" dt="2024-12-23T21:16:27.074" v="5242"/>
            <ac:spMkLst>
              <pc:docMk/>
              <pc:sldMasterMk cId="697821008" sldId="2147483669"/>
              <pc:sldLayoutMk cId="1369816433" sldId="2147483671"/>
              <ac:spMk id="7" creationId="{AF4DD7A0-32F8-2C1A-98A1-BD162B5976B9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6:32.030" v="5244"/>
          <pc:sldLayoutMkLst>
            <pc:docMk/>
            <pc:sldMasterMk cId="697821008" sldId="2147483669"/>
            <pc:sldLayoutMk cId="612491737" sldId="2147483672"/>
          </pc:sldLayoutMkLst>
          <pc:spChg chg="add mod">
            <ac:chgData name="Kalina Jan (260259)" userId="a7e6ec75-d3ba-42c7-b540-e3e8914f88d5" providerId="ADAL" clId="{F47CF903-9BE1-4887-AE47-D6A562818631}" dt="2024-12-23T21:16:32.030" v="5244"/>
            <ac:spMkLst>
              <pc:docMk/>
              <pc:sldMasterMk cId="697821008" sldId="2147483669"/>
              <pc:sldLayoutMk cId="612491737" sldId="2147483672"/>
              <ac:spMk id="7" creationId="{2DD3822D-3888-E6B6-10C8-FC6E18C59BCC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6:36.412" v="5246"/>
          <pc:sldLayoutMkLst>
            <pc:docMk/>
            <pc:sldMasterMk cId="697821008" sldId="2147483669"/>
            <pc:sldLayoutMk cId="1211123496" sldId="2147483673"/>
          </pc:sldLayoutMkLst>
          <pc:spChg chg="add mod">
            <ac:chgData name="Kalina Jan (260259)" userId="a7e6ec75-d3ba-42c7-b540-e3e8914f88d5" providerId="ADAL" clId="{F47CF903-9BE1-4887-AE47-D6A562818631}" dt="2024-12-23T21:16:36.412" v="5246"/>
            <ac:spMkLst>
              <pc:docMk/>
              <pc:sldMasterMk cId="697821008" sldId="2147483669"/>
              <pc:sldLayoutMk cId="1211123496" sldId="2147483673"/>
              <ac:spMk id="8" creationId="{39412FB8-28FF-CFA9-EDE0-34A6CB28BC26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6:40.960" v="5248"/>
          <pc:sldLayoutMkLst>
            <pc:docMk/>
            <pc:sldMasterMk cId="697821008" sldId="2147483669"/>
            <pc:sldLayoutMk cId="925532168" sldId="2147483674"/>
          </pc:sldLayoutMkLst>
          <pc:spChg chg="add mod">
            <ac:chgData name="Kalina Jan (260259)" userId="a7e6ec75-d3ba-42c7-b540-e3e8914f88d5" providerId="ADAL" clId="{F47CF903-9BE1-4887-AE47-D6A562818631}" dt="2024-12-23T21:16:40.960" v="5248"/>
            <ac:spMkLst>
              <pc:docMk/>
              <pc:sldMasterMk cId="697821008" sldId="2147483669"/>
              <pc:sldLayoutMk cId="925532168" sldId="2147483674"/>
              <ac:spMk id="10" creationId="{CF07769B-1298-C552-9564-9F66C5006FFD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6:45.313" v="5250"/>
          <pc:sldLayoutMkLst>
            <pc:docMk/>
            <pc:sldMasterMk cId="697821008" sldId="2147483669"/>
            <pc:sldLayoutMk cId="75855538" sldId="2147483675"/>
          </pc:sldLayoutMkLst>
          <pc:spChg chg="add mod">
            <ac:chgData name="Kalina Jan (260259)" userId="a7e6ec75-d3ba-42c7-b540-e3e8914f88d5" providerId="ADAL" clId="{F47CF903-9BE1-4887-AE47-D6A562818631}" dt="2024-12-23T21:16:45.313" v="5250"/>
            <ac:spMkLst>
              <pc:docMk/>
              <pc:sldMasterMk cId="697821008" sldId="2147483669"/>
              <pc:sldLayoutMk cId="75855538" sldId="2147483675"/>
              <ac:spMk id="6" creationId="{4F2CF034-A4EB-2C78-F8CF-38997ECAD06C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6:51.691" v="5252"/>
          <pc:sldLayoutMkLst>
            <pc:docMk/>
            <pc:sldMasterMk cId="697821008" sldId="2147483669"/>
            <pc:sldLayoutMk cId="2806755878" sldId="2147483676"/>
          </pc:sldLayoutMkLst>
          <pc:spChg chg="add mod">
            <ac:chgData name="Kalina Jan (260259)" userId="a7e6ec75-d3ba-42c7-b540-e3e8914f88d5" providerId="ADAL" clId="{F47CF903-9BE1-4887-AE47-D6A562818631}" dt="2024-12-23T21:16:51.691" v="5252"/>
            <ac:spMkLst>
              <pc:docMk/>
              <pc:sldMasterMk cId="697821008" sldId="2147483669"/>
              <pc:sldLayoutMk cId="2806755878" sldId="2147483676"/>
              <ac:spMk id="5" creationId="{01535695-4E07-BF07-F15F-307365BF2708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6:56.552" v="5254"/>
          <pc:sldLayoutMkLst>
            <pc:docMk/>
            <pc:sldMasterMk cId="697821008" sldId="2147483669"/>
            <pc:sldLayoutMk cId="3251507448" sldId="2147483677"/>
          </pc:sldLayoutMkLst>
          <pc:spChg chg="add mod">
            <ac:chgData name="Kalina Jan (260259)" userId="a7e6ec75-d3ba-42c7-b540-e3e8914f88d5" providerId="ADAL" clId="{F47CF903-9BE1-4887-AE47-D6A562818631}" dt="2024-12-23T21:16:56.552" v="5254"/>
            <ac:spMkLst>
              <pc:docMk/>
              <pc:sldMasterMk cId="697821008" sldId="2147483669"/>
              <pc:sldLayoutMk cId="3251507448" sldId="2147483677"/>
              <ac:spMk id="8" creationId="{43F853D8-4404-9B59-F86F-5810DA6B4C66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7:00.801" v="5256"/>
          <pc:sldLayoutMkLst>
            <pc:docMk/>
            <pc:sldMasterMk cId="697821008" sldId="2147483669"/>
            <pc:sldLayoutMk cId="3818297887" sldId="2147483678"/>
          </pc:sldLayoutMkLst>
          <pc:spChg chg="add mod">
            <ac:chgData name="Kalina Jan (260259)" userId="a7e6ec75-d3ba-42c7-b540-e3e8914f88d5" providerId="ADAL" clId="{F47CF903-9BE1-4887-AE47-D6A562818631}" dt="2024-12-23T21:17:00.801" v="5256"/>
            <ac:spMkLst>
              <pc:docMk/>
              <pc:sldMasterMk cId="697821008" sldId="2147483669"/>
              <pc:sldLayoutMk cId="3818297887" sldId="2147483678"/>
              <ac:spMk id="8" creationId="{9A6CEB8D-7A1A-F903-A7D8-99B1C3F9F257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7:05.250" v="5258"/>
          <pc:sldLayoutMkLst>
            <pc:docMk/>
            <pc:sldMasterMk cId="697821008" sldId="2147483669"/>
            <pc:sldLayoutMk cId="2754294856" sldId="2147483679"/>
          </pc:sldLayoutMkLst>
          <pc:spChg chg="add mod">
            <ac:chgData name="Kalina Jan (260259)" userId="a7e6ec75-d3ba-42c7-b540-e3e8914f88d5" providerId="ADAL" clId="{F47CF903-9BE1-4887-AE47-D6A562818631}" dt="2024-12-23T21:17:05.250" v="5258"/>
            <ac:spMkLst>
              <pc:docMk/>
              <pc:sldMasterMk cId="697821008" sldId="2147483669"/>
              <pc:sldLayoutMk cId="2754294856" sldId="2147483679"/>
              <ac:spMk id="7" creationId="{D8AB25BA-4AB5-4494-1D50-831FCDD16EAA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7:10.142" v="5260"/>
          <pc:sldLayoutMkLst>
            <pc:docMk/>
            <pc:sldMasterMk cId="697821008" sldId="2147483669"/>
            <pc:sldLayoutMk cId="3036344871" sldId="2147483680"/>
          </pc:sldLayoutMkLst>
          <pc:spChg chg="add mod">
            <ac:chgData name="Kalina Jan (260259)" userId="a7e6ec75-d3ba-42c7-b540-e3e8914f88d5" providerId="ADAL" clId="{F47CF903-9BE1-4887-AE47-D6A562818631}" dt="2024-12-23T21:17:10.142" v="5260"/>
            <ac:spMkLst>
              <pc:docMk/>
              <pc:sldMasterMk cId="697821008" sldId="2147483669"/>
              <pc:sldLayoutMk cId="3036344871" sldId="2147483680"/>
              <ac:spMk id="7" creationId="{7CA7B173-BC78-43B9-8113-1DBF88661A79}"/>
            </ac:spMkLst>
          </pc:spChg>
        </pc:sldLayoutChg>
      </pc:sldMasterChg>
      <pc:sldMasterChg chg="addSp delSp modSp mod setBg modSldLayout">
        <pc:chgData name="Kalina Jan (260259)" userId="a7e6ec75-d3ba-42c7-b540-e3e8914f88d5" providerId="ADAL" clId="{F47CF903-9BE1-4887-AE47-D6A562818631}" dt="2024-12-23T21:18:06.292" v="5284"/>
        <pc:sldMasterMkLst>
          <pc:docMk/>
          <pc:sldMasterMk cId="4121162576" sldId="2147483681"/>
        </pc:sldMasterMkLst>
        <pc:spChg chg="add mod">
          <ac:chgData name="Kalina Jan (260259)" userId="a7e6ec75-d3ba-42c7-b540-e3e8914f88d5" providerId="ADAL" clId="{F47CF903-9BE1-4887-AE47-D6A562818631}" dt="2024-12-23T21:17:14.242" v="5262"/>
          <ac:spMkLst>
            <pc:docMk/>
            <pc:sldMasterMk cId="4121162576" sldId="2147483681"/>
            <ac:spMk id="2" creationId="{25C4683D-D690-76AE-0B8C-7C5B7550BAD6}"/>
          </ac:spMkLst>
        </pc:spChg>
        <pc:sldLayoutChg chg="addSp delSp modSp mod setBg">
          <pc:chgData name="Kalina Jan (260259)" userId="a7e6ec75-d3ba-42c7-b540-e3e8914f88d5" providerId="ADAL" clId="{F47CF903-9BE1-4887-AE47-D6A562818631}" dt="2024-12-23T21:17:18.133" v="5264"/>
          <pc:sldLayoutMkLst>
            <pc:docMk/>
            <pc:sldMasterMk cId="4121162576" sldId="2147483681"/>
            <pc:sldLayoutMk cId="1109646334" sldId="2147483682"/>
          </pc:sldLayoutMkLst>
          <pc:spChg chg="add mod">
            <ac:chgData name="Kalina Jan (260259)" userId="a7e6ec75-d3ba-42c7-b540-e3e8914f88d5" providerId="ADAL" clId="{F47CF903-9BE1-4887-AE47-D6A562818631}" dt="2024-12-23T21:17:18.133" v="5264"/>
            <ac:spMkLst>
              <pc:docMk/>
              <pc:sldMasterMk cId="4121162576" sldId="2147483681"/>
              <pc:sldLayoutMk cId="1109646334" sldId="2147483682"/>
              <ac:spMk id="7" creationId="{F974246E-718F-3999-6457-7290516956BA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7:22.057" v="5266"/>
          <pc:sldLayoutMkLst>
            <pc:docMk/>
            <pc:sldMasterMk cId="4121162576" sldId="2147483681"/>
            <pc:sldLayoutMk cId="478754332" sldId="2147483683"/>
          </pc:sldLayoutMkLst>
          <pc:spChg chg="add mod">
            <ac:chgData name="Kalina Jan (260259)" userId="a7e6ec75-d3ba-42c7-b540-e3e8914f88d5" providerId="ADAL" clId="{F47CF903-9BE1-4887-AE47-D6A562818631}" dt="2024-12-23T21:17:22.057" v="5266"/>
            <ac:spMkLst>
              <pc:docMk/>
              <pc:sldMasterMk cId="4121162576" sldId="2147483681"/>
              <pc:sldLayoutMk cId="478754332" sldId="2147483683"/>
              <ac:spMk id="7" creationId="{59FD5A37-650C-61E0-D1DF-A6A3DA193069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7:27.527" v="5268"/>
          <pc:sldLayoutMkLst>
            <pc:docMk/>
            <pc:sldMasterMk cId="4121162576" sldId="2147483681"/>
            <pc:sldLayoutMk cId="220979806" sldId="2147483684"/>
          </pc:sldLayoutMkLst>
          <pc:spChg chg="add mod">
            <ac:chgData name="Kalina Jan (260259)" userId="a7e6ec75-d3ba-42c7-b540-e3e8914f88d5" providerId="ADAL" clId="{F47CF903-9BE1-4887-AE47-D6A562818631}" dt="2024-12-23T21:17:27.527" v="5268"/>
            <ac:spMkLst>
              <pc:docMk/>
              <pc:sldMasterMk cId="4121162576" sldId="2147483681"/>
              <pc:sldLayoutMk cId="220979806" sldId="2147483684"/>
              <ac:spMk id="7" creationId="{778FF7D2-9DFD-A57C-F935-9E4DFD400CD9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7:31.761" v="5270"/>
          <pc:sldLayoutMkLst>
            <pc:docMk/>
            <pc:sldMasterMk cId="4121162576" sldId="2147483681"/>
            <pc:sldLayoutMk cId="2411076478" sldId="2147483685"/>
          </pc:sldLayoutMkLst>
          <pc:spChg chg="add mod">
            <ac:chgData name="Kalina Jan (260259)" userId="a7e6ec75-d3ba-42c7-b540-e3e8914f88d5" providerId="ADAL" clId="{F47CF903-9BE1-4887-AE47-D6A562818631}" dt="2024-12-23T21:17:31.761" v="5270"/>
            <ac:spMkLst>
              <pc:docMk/>
              <pc:sldMasterMk cId="4121162576" sldId="2147483681"/>
              <pc:sldLayoutMk cId="2411076478" sldId="2147483685"/>
              <ac:spMk id="8" creationId="{22C57F2E-FC03-F834-4F80-B8A58B0816EF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7:35.871" v="5272"/>
          <pc:sldLayoutMkLst>
            <pc:docMk/>
            <pc:sldMasterMk cId="4121162576" sldId="2147483681"/>
            <pc:sldLayoutMk cId="3718456207" sldId="2147483686"/>
          </pc:sldLayoutMkLst>
          <pc:spChg chg="add mod">
            <ac:chgData name="Kalina Jan (260259)" userId="a7e6ec75-d3ba-42c7-b540-e3e8914f88d5" providerId="ADAL" clId="{F47CF903-9BE1-4887-AE47-D6A562818631}" dt="2024-12-23T21:17:35.871" v="5272"/>
            <ac:spMkLst>
              <pc:docMk/>
              <pc:sldMasterMk cId="4121162576" sldId="2147483681"/>
              <pc:sldLayoutMk cId="3718456207" sldId="2147483686"/>
              <ac:spMk id="10" creationId="{171680CC-AE05-F8E8-5481-8C87D3921B6D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7:40.103" v="5274"/>
          <pc:sldLayoutMkLst>
            <pc:docMk/>
            <pc:sldMasterMk cId="4121162576" sldId="2147483681"/>
            <pc:sldLayoutMk cId="498370513" sldId="2147483687"/>
          </pc:sldLayoutMkLst>
          <pc:spChg chg="add mod">
            <ac:chgData name="Kalina Jan (260259)" userId="a7e6ec75-d3ba-42c7-b540-e3e8914f88d5" providerId="ADAL" clId="{F47CF903-9BE1-4887-AE47-D6A562818631}" dt="2024-12-23T21:17:40.103" v="5274"/>
            <ac:spMkLst>
              <pc:docMk/>
              <pc:sldMasterMk cId="4121162576" sldId="2147483681"/>
              <pc:sldLayoutMk cId="498370513" sldId="2147483687"/>
              <ac:spMk id="6" creationId="{58371C61-17CA-531A-891C-CD3F1F8D6339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7:45.062" v="5276"/>
          <pc:sldLayoutMkLst>
            <pc:docMk/>
            <pc:sldMasterMk cId="4121162576" sldId="2147483681"/>
            <pc:sldLayoutMk cId="2567737431" sldId="2147483688"/>
          </pc:sldLayoutMkLst>
          <pc:spChg chg="add mod">
            <ac:chgData name="Kalina Jan (260259)" userId="a7e6ec75-d3ba-42c7-b540-e3e8914f88d5" providerId="ADAL" clId="{F47CF903-9BE1-4887-AE47-D6A562818631}" dt="2024-12-23T21:17:45.062" v="5276"/>
            <ac:spMkLst>
              <pc:docMk/>
              <pc:sldMasterMk cId="4121162576" sldId="2147483681"/>
              <pc:sldLayoutMk cId="2567737431" sldId="2147483688"/>
              <ac:spMk id="5" creationId="{430D1AB5-163D-43FD-2098-256E92BCEF19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7:49.226" v="5278"/>
          <pc:sldLayoutMkLst>
            <pc:docMk/>
            <pc:sldMasterMk cId="4121162576" sldId="2147483681"/>
            <pc:sldLayoutMk cId="1642785736" sldId="2147483689"/>
          </pc:sldLayoutMkLst>
          <pc:spChg chg="add mod">
            <ac:chgData name="Kalina Jan (260259)" userId="a7e6ec75-d3ba-42c7-b540-e3e8914f88d5" providerId="ADAL" clId="{F47CF903-9BE1-4887-AE47-D6A562818631}" dt="2024-12-23T21:17:49.226" v="5278"/>
            <ac:spMkLst>
              <pc:docMk/>
              <pc:sldMasterMk cId="4121162576" sldId="2147483681"/>
              <pc:sldLayoutMk cId="1642785736" sldId="2147483689"/>
              <ac:spMk id="8" creationId="{4D8EEDB3-FF64-FD8E-BA25-E1698A833292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7:57.759" v="5280"/>
          <pc:sldLayoutMkLst>
            <pc:docMk/>
            <pc:sldMasterMk cId="4121162576" sldId="2147483681"/>
            <pc:sldLayoutMk cId="36965102" sldId="2147483690"/>
          </pc:sldLayoutMkLst>
          <pc:spChg chg="add mod">
            <ac:chgData name="Kalina Jan (260259)" userId="a7e6ec75-d3ba-42c7-b540-e3e8914f88d5" providerId="ADAL" clId="{F47CF903-9BE1-4887-AE47-D6A562818631}" dt="2024-12-23T21:17:57.759" v="5280"/>
            <ac:spMkLst>
              <pc:docMk/>
              <pc:sldMasterMk cId="4121162576" sldId="2147483681"/>
              <pc:sldLayoutMk cId="36965102" sldId="2147483690"/>
              <ac:spMk id="8" creationId="{217BD591-91BD-9104-4AB8-C8330E97171E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8:02.262" v="5282"/>
          <pc:sldLayoutMkLst>
            <pc:docMk/>
            <pc:sldMasterMk cId="4121162576" sldId="2147483681"/>
            <pc:sldLayoutMk cId="4005806103" sldId="2147483691"/>
          </pc:sldLayoutMkLst>
          <pc:spChg chg="add mod">
            <ac:chgData name="Kalina Jan (260259)" userId="a7e6ec75-d3ba-42c7-b540-e3e8914f88d5" providerId="ADAL" clId="{F47CF903-9BE1-4887-AE47-D6A562818631}" dt="2024-12-23T21:18:02.262" v="5282"/>
            <ac:spMkLst>
              <pc:docMk/>
              <pc:sldMasterMk cId="4121162576" sldId="2147483681"/>
              <pc:sldLayoutMk cId="4005806103" sldId="2147483691"/>
              <ac:spMk id="7" creationId="{8EDF1F4C-BD8D-072D-02DB-D4C9DEF41D73}"/>
            </ac:spMkLst>
          </pc:spChg>
        </pc:sldLayoutChg>
        <pc:sldLayoutChg chg="addSp delSp modSp mod setBg">
          <pc:chgData name="Kalina Jan (260259)" userId="a7e6ec75-d3ba-42c7-b540-e3e8914f88d5" providerId="ADAL" clId="{F47CF903-9BE1-4887-AE47-D6A562818631}" dt="2024-12-23T21:18:06.292" v="5284"/>
          <pc:sldLayoutMkLst>
            <pc:docMk/>
            <pc:sldMasterMk cId="4121162576" sldId="2147483681"/>
            <pc:sldLayoutMk cId="1892430754" sldId="2147483692"/>
          </pc:sldLayoutMkLst>
          <pc:spChg chg="add mod">
            <ac:chgData name="Kalina Jan (260259)" userId="a7e6ec75-d3ba-42c7-b540-e3e8914f88d5" providerId="ADAL" clId="{F47CF903-9BE1-4887-AE47-D6A562818631}" dt="2024-12-23T21:18:06.292" v="5284"/>
            <ac:spMkLst>
              <pc:docMk/>
              <pc:sldMasterMk cId="4121162576" sldId="2147483681"/>
              <pc:sldLayoutMk cId="1892430754" sldId="2147483692"/>
              <ac:spMk id="7" creationId="{37CFEB46-FF06-9A03-9892-CC2F14269684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85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85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37BF57-A70B-4642-8A9F-6C1A755BDF9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4259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85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13" y="4714684"/>
            <a:ext cx="5439452" cy="446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/>
              <a:t>Klepnutím lze upravit styly předlohy textu.</a:t>
            </a:r>
          </a:p>
          <a:p>
            <a:pPr lvl="1"/>
            <a:r>
              <a:rPr lang="cs-CZ" altLang="en-US" noProof="0"/>
              <a:t>Druhá úroveň</a:t>
            </a:r>
          </a:p>
          <a:p>
            <a:pPr lvl="2"/>
            <a:r>
              <a:rPr lang="cs-CZ" altLang="en-US" noProof="0"/>
              <a:t>Třetí úroveň</a:t>
            </a:r>
          </a:p>
          <a:p>
            <a:pPr lvl="3"/>
            <a:r>
              <a:rPr lang="cs-CZ" altLang="en-US" noProof="0"/>
              <a:t>Čtvrtá úroveň</a:t>
            </a:r>
          </a:p>
          <a:p>
            <a:pPr lvl="4"/>
            <a:r>
              <a:rPr lang="cs-CZ" altLang="en-US" noProof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85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159399-834C-4ED9-850B-BC33BBC97EA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5438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6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3A291A14-8B46-400E-BA24-5C195E514EBC}" type="slidenum">
              <a:rPr lang="cs-CZ" altLang="en-US" smtClean="0">
                <a:latin typeface="Arial" panose="020B0604020202020204" pitchFamily="34" charset="0"/>
              </a:rPr>
              <a:pPr/>
              <a:t>20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8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9B0EB2B-72A1-11AD-3A74-A0347E310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7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D8AB25BA-4AB5-4494-1D50-831FCDD16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9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CA7B173-BC78-43B9-8113-1DBF88661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4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974246E-718F-3999-6457-729051695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4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9FD5A37-650C-61E0-D1DF-A6A3DA193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54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78FF7D2-9DFD-A57C-F935-9E4DFD400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9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22C57F2E-FC03-F834-4F80-B8A58B081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76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171680CC-AE05-F8E8-5481-8C87D392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56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371C61-17CA-531A-891C-CD3F1F8D6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70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430D1AB5-163D-43FD-2098-256E92BCE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37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4D8EEDB3-FF64-FD8E-BA25-E1698A833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F4DD7A0-32F8-2C1A-98A1-BD162B597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1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217BD591-91BD-9104-4AB8-C8330E971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EDF1F4C-BD8D-072D-02DB-D4C9DEF41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06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7CFEB46-FF06-9A03-9892-CC2F14269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DD3822D-3888-E6B6-10C8-FC6E18C59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39412FB8-28FF-CFA9-EDE0-34A6CB28B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2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CF07769B-1298-C552-9564-9F66C500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3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2CF034-A4EB-2C78-F8CF-38997ECAD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01535695-4E07-BF07-F15F-307365BF2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5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43F853D8-4404-9B59-F86F-5810DA6B4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9A6CEB8D-7A1A-F903-A7D8-99B1C3F9F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9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8FA6903-B125-FFD0-F185-41F8E7EEC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" name="Zástupný symbol pro číslo snímku 5">
            <a:extLst>
              <a:ext uri="{FF2B5EF4-FFF2-40B4-BE49-F238E27FC236}">
                <a16:creationId xmlns:a16="http://schemas.microsoft.com/office/drawing/2014/main" id="{25C4683D-D690-76AE-0B8C-7C5B7550B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6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05484" y="1009749"/>
            <a:ext cx="9781032" cy="2387600"/>
          </a:xfrm>
        </p:spPr>
        <p:txBody>
          <a:bodyPr>
            <a:normAutofit fontScale="90000"/>
          </a:bodyPr>
          <a:lstStyle/>
          <a:p>
            <a:r>
              <a:rPr lang="cs-CZ" sz="8000" b="1" dirty="0"/>
              <a:t>Systémy</a:t>
            </a:r>
            <a:br>
              <a:rPr lang="cs-CZ" sz="8000" b="1" dirty="0"/>
            </a:br>
            <a:r>
              <a:rPr lang="cs-CZ" b="1" dirty="0"/>
              <a:t>(většinou se spojitým časem a vazbami na diskrétní)</a:t>
            </a:r>
            <a:endParaRPr lang="en-US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2324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Honza </a:t>
            </a:r>
            <a:r>
              <a:rPr lang="cs-CZ" altLang="en-US" sz="2000" dirty="0"/>
              <a:t>Černocký, ÚPGM</a:t>
            </a:r>
            <a:r>
              <a:rPr lang="en-US" altLang="en-US" sz="2000" dirty="0"/>
              <a:t> FIT VUT</a:t>
            </a:r>
          </a:p>
          <a:p>
            <a:endParaRPr lang="en-US" sz="300" dirty="0"/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Segoe UI Web (East European)"/>
              </a:rPr>
              <a:t>Otevřete si prosím </a:t>
            </a:r>
            <a:r>
              <a:rPr lang="en-US" sz="2000" dirty="0"/>
              <a:t>Python notebook</a:t>
            </a:r>
            <a:r>
              <a:rPr lang="cs-CZ" sz="2000" dirty="0"/>
              <a:t>y</a:t>
            </a:r>
            <a:r>
              <a:rPr lang="en-US" sz="2000" dirty="0"/>
              <a:t> </a:t>
            </a:r>
            <a:r>
              <a:rPr lang="cs-CZ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systems</a:t>
            </a:r>
            <a:r>
              <a:rPr lang="cs-CZ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freq_response</a:t>
            </a:r>
            <a:r>
              <a:rPr lang="cs-CZ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laplace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n-US" sz="20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84FCD9C-E01E-EE09-2040-877B47527C4A}"/>
              </a:ext>
            </a:extLst>
          </p:cNvPr>
          <p:cNvSpPr txBox="1">
            <a:spLocks/>
          </p:cNvSpPr>
          <p:nvPr/>
        </p:nvSpPr>
        <p:spPr>
          <a:xfrm>
            <a:off x="0" y="6324086"/>
            <a:ext cx="12192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Signály a systémy (ISS): Systémy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(většinou se spojitým časem a vazbami na diskrétní)</a:t>
            </a: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E0ED99E-939F-1CB4-F716-49B140D46207}"/>
              </a:ext>
            </a:extLst>
          </p:cNvPr>
          <p:cNvSpPr txBox="1">
            <a:spLocks/>
          </p:cNvSpPr>
          <p:nvPr/>
        </p:nvSpPr>
        <p:spPr>
          <a:xfrm>
            <a:off x="1524000" y="3477850"/>
            <a:ext cx="9144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b="1" dirty="0">
                <a:solidFill>
                  <a:schemeClr val="tx1"/>
                </a:solidFill>
              </a:rPr>
              <a:t>ISS 10</a:t>
            </a:r>
          </a:p>
        </p:txBody>
      </p:sp>
    </p:spTree>
    <p:extLst>
      <p:ext uri="{BB962C8B-B14F-4D97-AF65-F5344CB8AC3E}">
        <p14:creationId xmlns:p14="http://schemas.microsoft.com/office/powerpoint/2010/main" val="171533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424" cy="1325563"/>
          </a:xfrm>
        </p:spPr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Impulsní odezva </a:t>
            </a:r>
            <a:r>
              <a:rPr lang="cs-CZ" altLang="en-US" dirty="0"/>
              <a:t>systémů se </a:t>
            </a:r>
            <a:r>
              <a:rPr lang="cs-CZ" altLang="en-US" b="1" dirty="0"/>
              <a:t>spojitým</a:t>
            </a:r>
            <a:r>
              <a:rPr lang="cs-CZ" altLang="en-US" dirty="0"/>
              <a:t> </a:t>
            </a:r>
            <a:r>
              <a:rPr lang="cs-CZ" altLang="en-US" b="1" dirty="0"/>
              <a:t>časem</a:t>
            </a:r>
            <a:r>
              <a:rPr lang="cs-CZ" altLang="en-US" dirty="0"/>
              <a:t> </a:t>
            </a:r>
            <a:r>
              <a:rPr lang="en-US" altLang="en-US" dirty="0"/>
              <a:t>– </a:t>
            </a:r>
            <a:r>
              <a:rPr lang="en-US" altLang="en-US" dirty="0" err="1"/>
              <a:t>reakce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b="1" dirty="0" err="1"/>
              <a:t>Diracův</a:t>
            </a:r>
            <a:r>
              <a:rPr lang="en-US" altLang="en-US" b="1" dirty="0"/>
              <a:t> </a:t>
            </a:r>
            <a:r>
              <a:rPr lang="en-US" altLang="en-US" b="1" dirty="0" err="1"/>
              <a:t>puls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Impulsní odezva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h(t)</a:t>
            </a:r>
            <a:r>
              <a:rPr lang="cs-CZ" i="1" dirty="0"/>
              <a:t> </a:t>
            </a:r>
            <a:r>
              <a:rPr lang="cs-CZ" dirty="0"/>
              <a:t>musí být spojitá</a:t>
            </a:r>
            <a:r>
              <a:rPr lang="en-US" dirty="0"/>
              <a:t>. </a:t>
            </a:r>
          </a:p>
          <a:p>
            <a:r>
              <a:rPr lang="en-US" dirty="0" err="1"/>
              <a:t>Musí</a:t>
            </a:r>
            <a:r>
              <a:rPr lang="en-US" dirty="0"/>
              <a:t> to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reakce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extrémně</a:t>
            </a:r>
            <a:r>
              <a:rPr lang="en-US" dirty="0"/>
              <a:t> </a:t>
            </a:r>
            <a:br>
              <a:rPr lang="cs-CZ" dirty="0"/>
            </a:br>
            <a:r>
              <a:rPr lang="en-US" dirty="0" err="1"/>
              <a:t>krátkého</a:t>
            </a:r>
            <a:r>
              <a:rPr lang="en-US" dirty="0"/>
              <a:t> </a:t>
            </a:r>
            <a:r>
              <a:rPr lang="cs-CZ" dirty="0"/>
              <a:t>v čase</a:t>
            </a:r>
            <a:r>
              <a:rPr lang="en-US" dirty="0"/>
              <a:t> s "</a:t>
            </a:r>
            <a:r>
              <a:rPr lang="en-US" dirty="0" err="1"/>
              <a:t>jednotkovou</a:t>
            </a:r>
            <a:r>
              <a:rPr lang="en-US" dirty="0"/>
              <a:t> </a:t>
            </a:r>
            <a:r>
              <a:rPr lang="en-US" dirty="0" err="1"/>
              <a:t>velikostí</a:t>
            </a:r>
            <a:r>
              <a:rPr lang="en-US" dirty="0"/>
              <a:t>".</a:t>
            </a:r>
          </a:p>
          <a:p>
            <a:r>
              <a:rPr lang="en-US" dirty="0" err="1"/>
              <a:t>Definovali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b="1" dirty="0" err="1"/>
              <a:t>Diracův</a:t>
            </a:r>
            <a:r>
              <a:rPr lang="en-US" b="1" dirty="0"/>
              <a:t> </a:t>
            </a:r>
            <a:r>
              <a:rPr lang="cs-CZ" b="1" dirty="0" err="1"/>
              <a:t>im</a:t>
            </a:r>
            <a:r>
              <a:rPr lang="en-US" b="1" dirty="0" err="1"/>
              <a:t>puls</a:t>
            </a:r>
            <a:r>
              <a:rPr lang="en-US" dirty="0"/>
              <a:t> </a:t>
            </a:r>
            <a:r>
              <a:rPr lang="cs-CZ" dirty="0"/>
              <a:t>s </a:t>
            </a:r>
            <a:r>
              <a:rPr lang="en-US" dirty="0" err="1"/>
              <a:t>vlastnost</a:t>
            </a:r>
            <a:r>
              <a:rPr lang="cs-CZ" dirty="0"/>
              <a:t>mi</a:t>
            </a:r>
            <a:endParaRPr lang="en-US" dirty="0"/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šířka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výška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ꝏ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mocnost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1</a:t>
            </a:r>
          </a:p>
          <a:p>
            <a:r>
              <a:rPr lang="cs-CZ" dirty="0"/>
              <a:t>Neexistuje žádný</a:t>
            </a:r>
            <a:r>
              <a:rPr lang="en-US" dirty="0"/>
              <a:t> </a:t>
            </a:r>
            <a:r>
              <a:rPr lang="en-US" dirty="0" err="1"/>
              <a:t>způsob</a:t>
            </a:r>
            <a:r>
              <a:rPr lang="en-US" dirty="0"/>
              <a:t>, jak to </a:t>
            </a:r>
            <a:r>
              <a:rPr lang="en-US" dirty="0" err="1"/>
              <a:t>udělat</a:t>
            </a:r>
            <a:r>
              <a:rPr lang="en-US" dirty="0"/>
              <a:t> </a:t>
            </a:r>
            <a:br>
              <a:rPr lang="cs-CZ" dirty="0"/>
            </a:br>
            <a:r>
              <a:rPr lang="en-US" dirty="0" err="1"/>
              <a:t>experimentálně</a:t>
            </a:r>
            <a:r>
              <a:rPr lang="en-US" dirty="0"/>
              <a:t>, ale</a:t>
            </a:r>
            <a:r>
              <a:rPr lang="cs-CZ" dirty="0"/>
              <a:t> je to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užitečný</a:t>
            </a:r>
            <a:r>
              <a:rPr lang="en-US" dirty="0"/>
              <a:t> </a:t>
            </a:r>
            <a:br>
              <a:rPr lang="cs-CZ" dirty="0"/>
            </a:br>
            <a:r>
              <a:rPr lang="en-US" dirty="0" err="1"/>
              <a:t>teoretický</a:t>
            </a:r>
            <a:r>
              <a:rPr lang="en-US" dirty="0"/>
              <a:t> </a:t>
            </a:r>
            <a:r>
              <a:rPr lang="en-US" dirty="0" err="1"/>
              <a:t>konstrukt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to </a:t>
            </a:r>
            <a:r>
              <a:rPr lang="en-US" dirty="0" err="1"/>
              <a:t>chcete</a:t>
            </a:r>
            <a:r>
              <a:rPr lang="en-US" dirty="0"/>
              <a:t> </a:t>
            </a:r>
            <a:r>
              <a:rPr lang="en-US" dirty="0" err="1"/>
              <a:t>udělat</a:t>
            </a:r>
            <a:r>
              <a:rPr lang="en-US" dirty="0"/>
              <a:t> </a:t>
            </a:r>
            <a:r>
              <a:rPr lang="en-US" dirty="0" err="1"/>
              <a:t>experimentálně</a:t>
            </a:r>
            <a:r>
              <a:rPr lang="en-US" dirty="0"/>
              <a:t>, </a:t>
            </a:r>
            <a:br>
              <a:rPr lang="cs-CZ" dirty="0"/>
            </a:br>
            <a:r>
              <a:rPr lang="en-US" dirty="0" err="1"/>
              <a:t>vygenerujte</a:t>
            </a:r>
            <a:r>
              <a:rPr lang="en-US" dirty="0"/>
              <a:t>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úzkého</a:t>
            </a:r>
            <a:r>
              <a:rPr lang="en-US" dirty="0"/>
              <a:t> a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vysokého</a:t>
            </a:r>
            <a:r>
              <a:rPr lang="en-US" dirty="0"/>
              <a:t>.</a:t>
            </a:r>
            <a:endParaRPr lang="cs-CZ" dirty="0"/>
          </a:p>
          <a:p>
            <a:pPr marL="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#dirac_h(t)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A7FB81-8400-A58D-9958-83D562A2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342"/>
          <a:stretch/>
        </p:blipFill>
        <p:spPr>
          <a:xfrm>
            <a:off x="7723303" y="3825336"/>
            <a:ext cx="4452161" cy="262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65570B-7E48-D0F5-BDEE-2922F3D81F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342"/>
          <a:stretch/>
        </p:blipFill>
        <p:spPr>
          <a:xfrm>
            <a:off x="7711566" y="1197336"/>
            <a:ext cx="4452162" cy="2628000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9422E16-0F31-E896-5926-2A51FCA4D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10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6609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ACCCB-0BC1-E280-7B1F-F0EB18374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E5B48D13-CBC1-6ECB-97D9-4ED4F003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2200EE"/>
                </a:solidFill>
              </a:rPr>
              <a:t>Plán</a:t>
            </a:r>
            <a:endParaRPr lang="en-US" altLang="en-US" b="1" dirty="0">
              <a:solidFill>
                <a:srgbClr val="2200EE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99BED58D-FE94-5429-1EED-3E1EAFBF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popis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diferenciální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rovnice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Impulsní odezva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Vlastnosti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Propojení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frekvenci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Cvičení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kdy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je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nám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dána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frekvenční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odezva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Laplaceova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transformační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přenosová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Konečně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frekvenční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odezva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!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Faktorizace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přenosové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stabilit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Shrnutí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1DC672-CAF4-9C1C-5A04-DD7EAF180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100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722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Wood Cutting S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4749800"/>
            <a:ext cx="12207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2200EE"/>
                </a:solidFill>
              </a:rPr>
              <a:t>Shrnutí</a:t>
            </a:r>
            <a:endParaRPr lang="en-US" altLang="en-US" b="1" dirty="0">
              <a:solidFill>
                <a:srgbClr val="2200E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39889" y="1279387"/>
            <a:ext cx="259444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Analýza obvodu</a:t>
            </a:r>
            <a:endParaRPr lang="en-US" sz="2800" dirty="0">
              <a:latin typeface="+mn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49663" y="2306638"/>
            <a:ext cx="2376487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Diferenciální rovnice</a:t>
            </a:r>
            <a:endParaRPr lang="en-US" sz="28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652838" y="3952875"/>
            <a:ext cx="2376487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Přenosová funkce</a:t>
            </a:r>
            <a:endParaRPr lang="en-US" sz="2800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1013" y="5422900"/>
            <a:ext cx="2376487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Frekvenční odezva</a:t>
            </a:r>
            <a:endParaRPr lang="en-US" sz="2800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26438" y="4652963"/>
            <a:ext cx="331152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Přenosová funkce s nulami a póly</a:t>
            </a:r>
            <a:endParaRPr lang="en-US" sz="28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264650" y="6276975"/>
            <a:ext cx="1655763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Stabilita</a:t>
            </a:r>
            <a:endParaRPr lang="en-US" sz="2800" dirty="0">
              <a:latin typeface="+mn-lt"/>
            </a:endParaRPr>
          </a:p>
        </p:txBody>
      </p:sp>
      <p:cxnSp>
        <p:nvCxnSpPr>
          <p:cNvPr id="12" name="Přímá spojnice se šipkou 11"/>
          <p:cNvCxnSpPr>
            <a:stCxn id="5" idx="2"/>
            <a:endCxn id="6" idx="0"/>
          </p:cNvCxnSpPr>
          <p:nvPr/>
        </p:nvCxnSpPr>
        <p:spPr>
          <a:xfrm>
            <a:off x="4837112" y="1802607"/>
            <a:ext cx="795" cy="5040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837113" y="3260725"/>
            <a:ext cx="0" cy="7000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endCxn id="8" idx="0"/>
          </p:cNvCxnSpPr>
          <p:nvPr/>
        </p:nvCxnSpPr>
        <p:spPr>
          <a:xfrm flipH="1">
            <a:off x="1669257" y="4927600"/>
            <a:ext cx="2988468" cy="4953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endCxn id="9" idx="1"/>
          </p:cNvCxnSpPr>
          <p:nvPr/>
        </p:nvCxnSpPr>
        <p:spPr>
          <a:xfrm>
            <a:off x="5087938" y="4906963"/>
            <a:ext cx="3238500" cy="22305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8" idx="3"/>
          </p:cNvCxnSpPr>
          <p:nvPr/>
        </p:nvCxnSpPr>
        <p:spPr>
          <a:xfrm flipH="1">
            <a:off x="2857500" y="5607050"/>
            <a:ext cx="6551613" cy="2929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10091738" y="5607050"/>
            <a:ext cx="0" cy="7000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4889499" y="3389313"/>
            <a:ext cx="25026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 err="1">
                <a:latin typeface="+mn-lt"/>
              </a:rPr>
              <a:t>Laplacova</a:t>
            </a:r>
            <a:r>
              <a:rPr lang="cs-CZ" dirty="0">
                <a:latin typeface="+mn-lt"/>
              </a:rPr>
              <a:t> transformace</a:t>
            </a:r>
            <a:endParaRPr lang="en-US" dirty="0">
              <a:latin typeface="+mn-lt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096000" y="4366845"/>
            <a:ext cx="2163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dirty="0">
                <a:latin typeface="+mn-lt"/>
              </a:rPr>
              <a:t>(Faktorizace) Rozklad na polynomy</a:t>
            </a:r>
            <a:endParaRPr lang="en-US" dirty="0">
              <a:latin typeface="+mn-lt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95300" y="2306638"/>
            <a:ext cx="2376488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Impulsní odezva</a:t>
            </a:r>
            <a:endParaRPr lang="en-US" sz="2800" dirty="0">
              <a:latin typeface="+mn-lt"/>
            </a:endParaRPr>
          </a:p>
        </p:txBody>
      </p:sp>
      <p:cxnSp>
        <p:nvCxnSpPr>
          <p:cNvPr id="32" name="Přímá spojnice se šipkou 31"/>
          <p:cNvCxnSpPr/>
          <p:nvPr/>
        </p:nvCxnSpPr>
        <p:spPr>
          <a:xfrm>
            <a:off x="1558925" y="3254375"/>
            <a:ext cx="0" cy="216852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123033" y="3756025"/>
            <a:ext cx="1470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dirty="0">
                <a:latin typeface="+mn-lt"/>
              </a:rPr>
              <a:t>Fourierova transformace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(</a:t>
            </a:r>
            <a:r>
              <a:rPr lang="en-US" dirty="0">
                <a:latin typeface="+mn-lt"/>
              </a:rPr>
              <a:t>FT</a:t>
            </a:r>
            <a:r>
              <a:rPr lang="cs-CZ" dirty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cxnSp>
        <p:nvCxnSpPr>
          <p:cNvPr id="35" name="Přímá spojnice se šipkou 34"/>
          <p:cNvCxnSpPr>
            <a:endCxn id="31" idx="3"/>
          </p:cNvCxnSpPr>
          <p:nvPr/>
        </p:nvCxnSpPr>
        <p:spPr>
          <a:xfrm flipH="1">
            <a:off x="2871788" y="2778125"/>
            <a:ext cx="771525" cy="5567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4009231" y="223838"/>
            <a:ext cx="1655763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Schéma</a:t>
            </a:r>
            <a:endParaRPr lang="en-US" sz="2800" dirty="0">
              <a:latin typeface="+mn-lt"/>
            </a:endParaRPr>
          </a:p>
        </p:txBody>
      </p:sp>
      <p:cxnSp>
        <p:nvCxnSpPr>
          <p:cNvPr id="28" name="Přímá spojnice se šipkou 27"/>
          <p:cNvCxnSpPr>
            <a:stCxn id="27" idx="2"/>
            <a:endCxn id="5" idx="0"/>
          </p:cNvCxnSpPr>
          <p:nvPr/>
        </p:nvCxnSpPr>
        <p:spPr>
          <a:xfrm flipH="1">
            <a:off x="4837112" y="747713"/>
            <a:ext cx="1" cy="53167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532" y="5819466"/>
            <a:ext cx="1314619" cy="305417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391" y="4795608"/>
            <a:ext cx="1095042" cy="321621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342" y="5948105"/>
            <a:ext cx="2800982" cy="41782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736" y="6497067"/>
            <a:ext cx="5010536" cy="208771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68AF62-5AAF-284A-36A5-D14BB552B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101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8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Výstup</a:t>
            </a:r>
            <a:r>
              <a:rPr lang="en-US" altLang="en-US" dirty="0"/>
              <a:t> </a:t>
            </a:r>
            <a:r>
              <a:rPr lang="en-US" altLang="en-US" dirty="0" err="1"/>
              <a:t>diskrétního</a:t>
            </a:r>
            <a:r>
              <a:rPr lang="en-US" altLang="en-US" dirty="0"/>
              <a:t> </a:t>
            </a:r>
            <a:r>
              <a:rPr lang="en-US" altLang="en-US" dirty="0" err="1"/>
              <a:t>systému</a:t>
            </a:r>
            <a:r>
              <a:rPr lang="en-US" altLang="en-US" dirty="0"/>
              <a:t> </a:t>
            </a:r>
            <a:r>
              <a:rPr lang="en-US" altLang="en-US" dirty="0" err="1"/>
              <a:t>konvolucí</a:t>
            </a:r>
            <a:endParaRPr lang="en-US" altLang="en-US" dirty="0"/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sz="900" i="1" dirty="0"/>
          </a:p>
          <a:p>
            <a:r>
              <a:rPr lang="en-US" altLang="en-US" i="1" dirty="0"/>
              <a:t>k</a:t>
            </a:r>
            <a:r>
              <a:rPr lang="en-US" altLang="en-US" dirty="0"/>
              <a:t> je </a:t>
            </a:r>
            <a:r>
              <a:rPr lang="en-US" altLang="en-US" b="1" dirty="0" err="1"/>
              <a:t>pomocná</a:t>
            </a:r>
            <a:r>
              <a:rPr lang="en-US" altLang="en-US" b="1" dirty="0"/>
              <a:t> </a:t>
            </a:r>
            <a:r>
              <a:rPr lang="en-US" altLang="en-US" b="1" dirty="0" err="1"/>
              <a:t>proměnná</a:t>
            </a:r>
            <a:r>
              <a:rPr lang="en-US" altLang="en-US" dirty="0"/>
              <a:t>, </a:t>
            </a:r>
            <a:r>
              <a:rPr lang="en-US" altLang="en-US" dirty="0" err="1"/>
              <a:t>teoreticky</a:t>
            </a:r>
            <a:r>
              <a:rPr lang="en-US" altLang="en-US" dirty="0"/>
              <a:t> od -ꝏ do +ꝏ, </a:t>
            </a:r>
            <a:r>
              <a:rPr lang="en-US" altLang="en-US" dirty="0" err="1"/>
              <a:t>prakticky</a:t>
            </a:r>
            <a:r>
              <a:rPr lang="en-US" altLang="en-US" dirty="0"/>
              <a:t> v </a:t>
            </a:r>
            <a:r>
              <a:rPr lang="en-US" altLang="en-US" dirty="0" err="1"/>
              <a:t>rozumném</a:t>
            </a:r>
            <a:r>
              <a:rPr lang="en-US" altLang="en-US" dirty="0"/>
              <a:t> </a:t>
            </a:r>
            <a:r>
              <a:rPr lang="en-US" altLang="en-US" dirty="0" err="1"/>
              <a:t>rozsahu</a:t>
            </a:r>
            <a:r>
              <a:rPr lang="en-US" altLang="en-US" dirty="0"/>
              <a:t> "</a:t>
            </a:r>
            <a:r>
              <a:rPr lang="en-US" altLang="en-US" dirty="0" err="1"/>
              <a:t>kde</a:t>
            </a:r>
            <a:r>
              <a:rPr lang="en-US" altLang="en-US" dirty="0"/>
              <a:t> </a:t>
            </a:r>
            <a:r>
              <a:rPr lang="en-US" altLang="en-US" dirty="0" err="1"/>
              <a:t>máme</a:t>
            </a:r>
            <a:r>
              <a:rPr lang="en-US" altLang="en-US" dirty="0"/>
              <a:t> </a:t>
            </a:r>
            <a:r>
              <a:rPr lang="en-US" altLang="en-US" dirty="0" err="1"/>
              <a:t>vzorky</a:t>
            </a:r>
            <a:r>
              <a:rPr lang="en-US" altLang="en-US" dirty="0"/>
              <a:t>"</a:t>
            </a:r>
          </a:p>
          <a:p>
            <a:r>
              <a:rPr lang="pt-BR" altLang="en-US" dirty="0"/>
              <a:t>Začněme přejmenováním signálů z </a:t>
            </a:r>
            <a:r>
              <a:rPr lang="pt-BR" altLang="en-US" i="1" dirty="0"/>
              <a:t>x[n]</a:t>
            </a:r>
            <a:r>
              <a:rPr lang="pt-BR" altLang="en-US" dirty="0"/>
              <a:t> a </a:t>
            </a:r>
            <a:r>
              <a:rPr lang="pt-BR" altLang="en-US" i="1" dirty="0"/>
              <a:t>h[n]</a:t>
            </a:r>
            <a:r>
              <a:rPr lang="pt-BR" altLang="en-US" dirty="0"/>
              <a:t> na </a:t>
            </a:r>
            <a:r>
              <a:rPr lang="pt-BR" altLang="en-US" i="1" dirty="0"/>
              <a:t>x[k]</a:t>
            </a:r>
            <a:r>
              <a:rPr lang="pt-BR" altLang="en-US" dirty="0"/>
              <a:t> a </a:t>
            </a:r>
            <a:r>
              <a:rPr lang="pt-BR" altLang="en-US" i="1" dirty="0"/>
              <a:t>h[k]</a:t>
            </a:r>
            <a:r>
              <a:rPr lang="pt-BR" altLang="en-US" dirty="0"/>
              <a:t> a překlopením </a:t>
            </a:r>
            <a:r>
              <a:rPr lang="pt-BR" altLang="en-US" i="1" dirty="0"/>
              <a:t>h[k]</a:t>
            </a:r>
            <a:r>
              <a:rPr lang="pt-BR" altLang="en-US" dirty="0"/>
              <a:t> na </a:t>
            </a:r>
            <a:r>
              <a:rPr lang="pt-BR" altLang="en-US" i="1" dirty="0"/>
              <a:t>h[–k]</a:t>
            </a:r>
            <a:endParaRPr lang="en-US" altLang="en-US" i="1" dirty="0"/>
          </a:p>
        </p:txBody>
      </p:sp>
      <p:pic>
        <p:nvPicPr>
          <p:cNvPr id="51205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600200"/>
            <a:ext cx="35274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354138"/>
            <a:ext cx="36798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120523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42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838200" y="260350"/>
            <a:ext cx="10515600" cy="5916613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 err="1"/>
              <a:t>pokračujte</a:t>
            </a:r>
            <a:r>
              <a:rPr lang="en-US" altLang="en-US" dirty="0"/>
              <a:t> </a:t>
            </a:r>
            <a:r>
              <a:rPr lang="en-US" altLang="en-US" dirty="0" err="1"/>
              <a:t>výpočtem</a:t>
            </a:r>
            <a:r>
              <a:rPr lang="en-US" altLang="en-US" dirty="0"/>
              <a:t> </a:t>
            </a:r>
            <a:r>
              <a:rPr lang="en-US" altLang="en-US" dirty="0" err="1"/>
              <a:t>výstupních</a:t>
            </a:r>
            <a:r>
              <a:rPr lang="en-US" altLang="en-US" dirty="0"/>
              <a:t> </a:t>
            </a:r>
            <a:r>
              <a:rPr lang="en-US" altLang="en-US" dirty="0" err="1"/>
              <a:t>vzorků</a:t>
            </a:r>
            <a:r>
              <a:rPr lang="en-US" altLang="en-US" dirty="0"/>
              <a:t> pro </a:t>
            </a:r>
            <a:r>
              <a:rPr lang="en-US" altLang="en-US" dirty="0" err="1"/>
              <a:t>různá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cs-CZ" altLang="en-US" dirty="0"/>
              <a:t>-</a:t>
            </a:r>
            <a:r>
              <a:rPr lang="cs-CZ" altLang="en-US" dirty="0" err="1"/>
              <a:t>ka</a:t>
            </a:r>
            <a:endParaRPr lang="en-US" altLang="en-US" dirty="0"/>
          </a:p>
        </p:txBody>
      </p:sp>
      <p:pic>
        <p:nvPicPr>
          <p:cNvPr id="5222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763588"/>
            <a:ext cx="10560050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ový bublinový popisek 5"/>
          <p:cNvSpPr/>
          <p:nvPr/>
        </p:nvSpPr>
        <p:spPr>
          <a:xfrm>
            <a:off x="2208213" y="1773238"/>
            <a:ext cx="3455987" cy="2159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7" name="Ovál 6"/>
          <p:cNvSpPr/>
          <p:nvPr/>
        </p:nvSpPr>
        <p:spPr>
          <a:xfrm>
            <a:off x="4076700" y="1162050"/>
            <a:ext cx="603250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3216275" y="1125538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2343150" y="1143000"/>
            <a:ext cx="601663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4932363" y="1169988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ový bublinový popisek 10"/>
          <p:cNvSpPr/>
          <p:nvPr/>
        </p:nvSpPr>
        <p:spPr>
          <a:xfrm>
            <a:off x="3071813" y="3933825"/>
            <a:ext cx="3455987" cy="2159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12" name="Ovál 11"/>
          <p:cNvSpPr/>
          <p:nvPr/>
        </p:nvSpPr>
        <p:spPr>
          <a:xfrm>
            <a:off x="4941888" y="3322638"/>
            <a:ext cx="601662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4079875" y="3284538"/>
            <a:ext cx="6016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206750" y="3303588"/>
            <a:ext cx="6016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5795963" y="3328988"/>
            <a:ext cx="601662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bdélníkový bublinový popisek 15"/>
          <p:cNvSpPr/>
          <p:nvPr/>
        </p:nvSpPr>
        <p:spPr>
          <a:xfrm>
            <a:off x="7512050" y="6069013"/>
            <a:ext cx="3455988" cy="2159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17" name="Ovál 16"/>
          <p:cNvSpPr/>
          <p:nvPr/>
        </p:nvSpPr>
        <p:spPr>
          <a:xfrm>
            <a:off x="9382125" y="5459413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ál 17"/>
          <p:cNvSpPr/>
          <p:nvPr/>
        </p:nvSpPr>
        <p:spPr>
          <a:xfrm>
            <a:off x="8520113" y="5421313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ál 18"/>
          <p:cNvSpPr/>
          <p:nvPr/>
        </p:nvSpPr>
        <p:spPr>
          <a:xfrm>
            <a:off x="7646988" y="5440363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ál 19"/>
          <p:cNvSpPr/>
          <p:nvPr/>
        </p:nvSpPr>
        <p:spPr>
          <a:xfrm>
            <a:off x="10236200" y="5465763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2AC591-AC3B-26F5-3DAA-F9A0BFB72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12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0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95" y="4293096"/>
            <a:ext cx="318694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Konvoluce</a:t>
            </a:r>
            <a:r>
              <a:rPr lang="en-US" altLang="cs-CZ" dirty="0"/>
              <a:t> – </a:t>
            </a:r>
            <a:r>
              <a:rPr lang="en-US" altLang="cs-CZ" dirty="0" err="1"/>
              <a:t>shrnutí</a:t>
            </a:r>
            <a:endParaRPr lang="en-US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Překlopte</a:t>
            </a:r>
            <a:r>
              <a:rPr lang="en-US" dirty="0"/>
              <a:t> </a:t>
            </a:r>
            <a:r>
              <a:rPr lang="en-US" dirty="0" err="1"/>
              <a:t>impulsní</a:t>
            </a:r>
            <a:r>
              <a:rPr lang="en-US" dirty="0"/>
              <a:t> </a:t>
            </a:r>
            <a:r>
              <a:rPr lang="en-US" dirty="0" err="1"/>
              <a:t>odezvu</a:t>
            </a:r>
            <a:endParaRPr lang="en-US" dirty="0"/>
          </a:p>
          <a:p>
            <a:pPr>
              <a:defRPr/>
            </a:pPr>
            <a:r>
              <a:rPr lang="en-US" dirty="0"/>
              <a:t>Pro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smysluplné</a:t>
            </a:r>
            <a:r>
              <a:rPr lang="en-US" dirty="0"/>
              <a:t> </a:t>
            </a:r>
            <a:r>
              <a:rPr lang="en-US" dirty="0" err="1"/>
              <a:t>výstupní</a:t>
            </a:r>
            <a:r>
              <a:rPr lang="en-US" dirty="0"/>
              <a:t> </a:t>
            </a:r>
            <a:r>
              <a:rPr lang="cs-CZ" dirty="0"/>
              <a:t>vzorky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endParaRPr lang="cs-CZ" dirty="0"/>
          </a:p>
          <a:p>
            <a:pPr lvl="1">
              <a:defRPr/>
            </a:pPr>
            <a:r>
              <a:rPr lang="pt-BR" dirty="0"/>
              <a:t>Posun překlopené impulsní odezvy na dané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cs-CZ" i="1" dirty="0"/>
              <a:t>n</a:t>
            </a:r>
            <a:r>
              <a:rPr lang="cs-CZ" dirty="0"/>
              <a:t>“</a:t>
            </a:r>
          </a:p>
          <a:p>
            <a:pPr lvl="1">
              <a:defRPr/>
            </a:pPr>
            <a:r>
              <a:rPr lang="cs-CZ" dirty="0"/>
              <a:t>Vynásobení</a:t>
            </a:r>
          </a:p>
          <a:p>
            <a:pPr lvl="1">
              <a:defRPr/>
            </a:pPr>
            <a:r>
              <a:rPr lang="cs-CZ" dirty="0"/>
              <a:t>Sečtení</a:t>
            </a:r>
          </a:p>
          <a:p>
            <a:pPr lvl="1">
              <a:defRPr/>
            </a:pPr>
            <a:r>
              <a:rPr lang="cs-CZ" dirty="0"/>
              <a:t>Zapsání výsledku do </a:t>
            </a:r>
            <a:r>
              <a:rPr lang="en-US" i="1" dirty="0"/>
              <a:t>y[n]</a:t>
            </a:r>
          </a:p>
          <a:p>
            <a:pPr>
              <a:defRPr/>
            </a:pPr>
            <a:r>
              <a:rPr lang="en-US" dirty="0" err="1"/>
              <a:t>Konvoluce</a:t>
            </a:r>
            <a:r>
              <a:rPr lang="en-US" dirty="0"/>
              <a:t> je </a:t>
            </a:r>
            <a:r>
              <a:rPr lang="en-US" dirty="0" err="1"/>
              <a:t>komutativní</a:t>
            </a:r>
            <a:r>
              <a:rPr lang="en-US" dirty="0"/>
              <a:t>: </a:t>
            </a:r>
          </a:p>
          <a:p>
            <a:pPr>
              <a:defRPr/>
            </a:pPr>
            <a:endParaRPr lang="cs-CZ" i="1" dirty="0"/>
          </a:p>
          <a:p>
            <a:pPr marL="0" indent="0">
              <a:buNone/>
              <a:defRPr/>
            </a:pPr>
            <a:r>
              <a:rPr lang="cs-CZ" dirty="0"/>
              <a:t>… „papírový proužek“</a:t>
            </a:r>
            <a:r>
              <a:rPr lang="en-US" dirty="0"/>
              <a:t> + Python </a:t>
            </a:r>
            <a:r>
              <a:rPr lang="en-US" dirty="0">
                <a:solidFill>
                  <a:srgbClr val="FF0000"/>
                </a:solidFill>
              </a:rPr>
              <a:t>#convolution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/>
              <a:t>x = [4  4  4  4  0  0  0  0]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/>
              <a:t>h = [0.25  -0.25  0.25  -0.25]</a:t>
            </a:r>
            <a:endParaRPr lang="en-US" sz="2000" dirty="0">
              <a:solidFill>
                <a:srgbClr val="1436CA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1436CA"/>
              </a:solidFill>
            </a:endParaRPr>
          </a:p>
        </p:txBody>
      </p:sp>
      <p:sp>
        <p:nvSpPr>
          <p:cNvPr id="5" name="Zahnutá šipka doprava 4"/>
          <p:cNvSpPr/>
          <p:nvPr/>
        </p:nvSpPr>
        <p:spPr>
          <a:xfrm rot="10800000" flipH="1">
            <a:off x="838200" y="2781300"/>
            <a:ext cx="433388" cy="14398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63" y="4895205"/>
            <a:ext cx="2845078" cy="64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41" y="4813258"/>
            <a:ext cx="2049943" cy="72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A7EFF6-65D8-E14B-7FDF-DFC71A874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13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2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B85B0D93-8446-A368-259B-19D23C223B73}"/>
              </a:ext>
            </a:extLst>
          </p:cNvPr>
          <p:cNvGrpSpPr/>
          <p:nvPr/>
        </p:nvGrpSpPr>
        <p:grpSpPr>
          <a:xfrm>
            <a:off x="5879976" y="1484784"/>
            <a:ext cx="5703176" cy="1026320"/>
            <a:chOff x="6559565" y="1394568"/>
            <a:chExt cx="4871250" cy="876610"/>
          </a:xfrm>
        </p:grpSpPr>
        <p:pic>
          <p:nvPicPr>
            <p:cNvPr id="5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565" y="1576649"/>
              <a:ext cx="2384123" cy="542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3688" y="1394568"/>
              <a:ext cx="2487127" cy="87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Výstup</a:t>
            </a:r>
            <a:r>
              <a:rPr lang="en-US" altLang="en-US" dirty="0"/>
              <a:t> </a:t>
            </a:r>
            <a:r>
              <a:rPr lang="cs-CZ" altLang="en-US" dirty="0"/>
              <a:t>spojitého</a:t>
            </a:r>
            <a:r>
              <a:rPr lang="en-US" altLang="en-US" dirty="0"/>
              <a:t> </a:t>
            </a:r>
            <a:r>
              <a:rPr lang="en-US" altLang="en-US" dirty="0" err="1"/>
              <a:t>systému</a:t>
            </a:r>
            <a:r>
              <a:rPr lang="en-US" altLang="en-US" dirty="0"/>
              <a:t> </a:t>
            </a:r>
            <a:r>
              <a:rPr lang="cs-CZ" altLang="en-US" dirty="0"/>
              <a:t>pomocí konvoluce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podobné</a:t>
            </a:r>
            <a:r>
              <a:rPr lang="en-US" dirty="0"/>
              <a:t> </a:t>
            </a:r>
            <a:r>
              <a:rPr lang="en-US" dirty="0" err="1"/>
              <a:t>diskrétní</a:t>
            </a:r>
            <a:r>
              <a:rPr lang="en-US" dirty="0"/>
              <a:t> </a:t>
            </a:r>
            <a:r>
              <a:rPr lang="en-US" dirty="0" err="1"/>
              <a:t>konvoluci</a:t>
            </a:r>
            <a:endParaRPr lang="en-US" dirty="0"/>
          </a:p>
          <a:p>
            <a:r>
              <a:rPr lang="pl-PL" dirty="0"/>
              <a:t>Musíme to ale modifikovat pro spojité signály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Nahrazení</a:t>
            </a:r>
            <a:r>
              <a:rPr lang="en-US" dirty="0"/>
              <a:t> </a:t>
            </a:r>
            <a:r>
              <a:rPr lang="en-US" dirty="0" err="1"/>
              <a:t>pomocného</a:t>
            </a:r>
            <a:r>
              <a:rPr lang="en-US" dirty="0"/>
              <a:t> </a:t>
            </a:r>
            <a:r>
              <a:rPr lang="en-US" dirty="0" err="1"/>
              <a:t>počítadla</a:t>
            </a:r>
            <a:r>
              <a:rPr lang="en-US" dirty="0"/>
              <a:t> </a:t>
            </a:r>
            <a:r>
              <a:rPr lang="en-US" dirty="0" err="1"/>
              <a:t>vzorků</a:t>
            </a:r>
            <a:r>
              <a:rPr lang="en-US" dirty="0"/>
              <a:t>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cs-CZ" dirty="0">
                <a:solidFill>
                  <a:srgbClr val="1436CA"/>
                </a:solidFill>
              </a:rPr>
              <a:t>pomocnou časovou proměnnou</a:t>
            </a:r>
            <a:r>
              <a:rPr lang="cs-CZ" dirty="0"/>
              <a:t> </a:t>
            </a:r>
            <a:r>
              <a:rPr lang="el-GR" sz="3000" b="1" i="1" dirty="0"/>
              <a:t>τ</a:t>
            </a:r>
            <a:r>
              <a:rPr lang="en-US" i="1" dirty="0"/>
              <a:t>, </a:t>
            </a:r>
            <a:r>
              <a:rPr lang="en-US" altLang="en-US" dirty="0" err="1"/>
              <a:t>teoreticky</a:t>
            </a:r>
            <a:r>
              <a:rPr lang="en-US" altLang="en-US" dirty="0"/>
              <a:t> </a:t>
            </a:r>
            <a:r>
              <a:rPr lang="cs-CZ" altLang="en-US" dirty="0"/>
              <a:t>běžením</a:t>
            </a:r>
            <a:r>
              <a:rPr lang="en-US" altLang="en-US" dirty="0"/>
              <a:t> od -ꝏ do +ꝏ, </a:t>
            </a:r>
            <a:r>
              <a:rPr lang="en-US" altLang="en-US" dirty="0" err="1"/>
              <a:t>prakticky</a:t>
            </a:r>
            <a:r>
              <a:rPr lang="en-US" altLang="en-US" dirty="0"/>
              <a:t> v </a:t>
            </a:r>
            <a:r>
              <a:rPr lang="en-US" altLang="en-US" dirty="0" err="1"/>
              <a:t>rozumném</a:t>
            </a:r>
            <a:r>
              <a:rPr lang="en-US" altLang="en-US" dirty="0"/>
              <a:t> </a:t>
            </a:r>
            <a:r>
              <a:rPr lang="en-US" altLang="en-US" dirty="0" err="1"/>
              <a:t>rozsahu</a:t>
            </a:r>
            <a:r>
              <a:rPr lang="en-US" altLang="en-US" dirty="0"/>
              <a:t> "</a:t>
            </a:r>
            <a:r>
              <a:rPr lang="en-US" altLang="en-US" dirty="0" err="1"/>
              <a:t>kde</a:t>
            </a:r>
            <a:r>
              <a:rPr lang="en-US" altLang="en-US" dirty="0"/>
              <a:t> je </a:t>
            </a:r>
            <a:r>
              <a:rPr lang="en-US" altLang="en-US" dirty="0" err="1"/>
              <a:t>signál</a:t>
            </a:r>
            <a:r>
              <a:rPr lang="en-US" altLang="en-US" dirty="0"/>
              <a:t> </a:t>
            </a:r>
            <a:r>
              <a:rPr lang="en-US" altLang="en-US" dirty="0" err="1"/>
              <a:t>nenulový</a:t>
            </a:r>
            <a:r>
              <a:rPr lang="en-US" altLang="en-US" dirty="0"/>
              <a:t>". </a:t>
            </a:r>
          </a:p>
          <a:p>
            <a:pPr lvl="1"/>
            <a:r>
              <a:rPr lang="cs-CZ" dirty="0"/>
              <a:t>Sumu nahradíme integrálem přes </a:t>
            </a:r>
            <a:r>
              <a:rPr lang="el-GR" sz="3000" b="1" i="1" dirty="0"/>
              <a:t>τ</a:t>
            </a:r>
            <a:r>
              <a:rPr lang="en-US" i="1" dirty="0"/>
              <a:t>. </a:t>
            </a:r>
          </a:p>
          <a:p>
            <a:r>
              <a:rPr lang="en-US" dirty="0"/>
              <a:t>"</a:t>
            </a:r>
            <a:r>
              <a:rPr lang="en-US" dirty="0" err="1"/>
              <a:t>Implementace</a:t>
            </a:r>
            <a:r>
              <a:rPr lang="en-US" dirty="0"/>
              <a:t>" – pro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smysluplné</a:t>
            </a:r>
            <a:r>
              <a:rPr lang="en-US" dirty="0"/>
              <a:t> </a:t>
            </a:r>
            <a:r>
              <a:rPr lang="en-US" dirty="0" err="1"/>
              <a:t>časy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:</a:t>
            </a:r>
            <a:endParaRPr lang="cs-CZ" dirty="0"/>
          </a:p>
          <a:p>
            <a:pPr lvl="1">
              <a:defRPr/>
            </a:pPr>
            <a:r>
              <a:rPr lang="pt-BR" dirty="0"/>
              <a:t>Posun překlopené impulsní odezvy na dané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i="1" dirty="0"/>
              <a:t>t</a:t>
            </a:r>
            <a:r>
              <a:rPr lang="cs-CZ" dirty="0"/>
              <a:t>“</a:t>
            </a:r>
          </a:p>
          <a:p>
            <a:pPr lvl="1">
              <a:defRPr/>
            </a:pPr>
            <a:r>
              <a:rPr lang="cs-CZ" dirty="0"/>
              <a:t>Vynásobení</a:t>
            </a:r>
          </a:p>
          <a:p>
            <a:pPr lvl="1">
              <a:defRPr/>
            </a:pPr>
            <a:r>
              <a:rPr lang="cs-CZ" dirty="0"/>
              <a:t>Sečtení</a:t>
            </a:r>
          </a:p>
          <a:p>
            <a:pPr lvl="1">
              <a:defRPr/>
            </a:pPr>
            <a:r>
              <a:rPr lang="cs-CZ" dirty="0"/>
              <a:t>Výsledek zapíšeme do </a:t>
            </a:r>
            <a:r>
              <a:rPr lang="en-US" i="1" dirty="0"/>
              <a:t>y(t)</a:t>
            </a:r>
          </a:p>
          <a:p>
            <a:pPr>
              <a:defRPr/>
            </a:pPr>
            <a:r>
              <a:rPr lang="en-US" dirty="0" err="1"/>
              <a:t>Teoreticky</a:t>
            </a:r>
            <a:r>
              <a:rPr lang="en-US" dirty="0"/>
              <a:t> to </a:t>
            </a:r>
            <a:r>
              <a:rPr lang="en-US" dirty="0" err="1"/>
              <a:t>musíme</a:t>
            </a:r>
            <a:r>
              <a:rPr lang="en-US" dirty="0"/>
              <a:t> </a:t>
            </a:r>
            <a:r>
              <a:rPr lang="en-US" dirty="0" err="1"/>
              <a:t>dělat</a:t>
            </a:r>
            <a:r>
              <a:rPr lang="en-US" dirty="0"/>
              <a:t> pro ꝏ </a:t>
            </a:r>
            <a:r>
              <a:rPr lang="en-US" dirty="0" err="1"/>
              <a:t>čas</a:t>
            </a:r>
            <a:r>
              <a:rPr lang="cs-CZ" dirty="0"/>
              <a:t>ů</a:t>
            </a:r>
            <a:r>
              <a:rPr lang="en-US" dirty="0"/>
              <a:t>, ale to se </a:t>
            </a:r>
            <a:r>
              <a:rPr lang="cs-CZ" dirty="0"/>
              <a:t>nedělá</a:t>
            </a:r>
            <a:br>
              <a:rPr lang="cs-CZ" dirty="0"/>
            </a:br>
            <a:r>
              <a:rPr lang="en-US" dirty="0"/>
              <a:t>v "</a:t>
            </a:r>
            <a:r>
              <a:rPr lang="en-US" dirty="0" err="1"/>
              <a:t>pedagogických</a:t>
            </a:r>
            <a:r>
              <a:rPr lang="en-US" dirty="0"/>
              <a:t> </a:t>
            </a:r>
            <a:r>
              <a:rPr lang="en-US" dirty="0" err="1"/>
              <a:t>řešeních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continuous_convolution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6C3D0B53-FC50-F8FF-D396-21FE3B5E8136}"/>
              </a:ext>
            </a:extLst>
          </p:cNvPr>
          <p:cNvGrpSpPr/>
          <p:nvPr/>
        </p:nvGrpSpPr>
        <p:grpSpPr>
          <a:xfrm>
            <a:off x="6592469" y="3212976"/>
            <a:ext cx="5531189" cy="766570"/>
            <a:chOff x="7155025" y="3166486"/>
            <a:chExt cx="4942938" cy="685044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5025" y="3352639"/>
              <a:ext cx="1995565" cy="312738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86524" y="3166486"/>
              <a:ext cx="2911439" cy="685044"/>
            </a:xfrm>
            <a:prstGeom prst="rect">
              <a:avLst/>
            </a:prstGeom>
          </p:spPr>
        </p:pic>
      </p:grp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2F720E-914D-CD21-2A8C-6D0D65DE7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14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3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text, snímek obrazovky, řada/pruh, Paralelní&#10;&#10;Popis byl vytvořen automaticky">
            <a:extLst>
              <a:ext uri="{FF2B5EF4-FFF2-40B4-BE49-F238E27FC236}">
                <a16:creationId xmlns:a16="http://schemas.microsoft.com/office/drawing/2014/main" id="{6041A443-D6D2-BDE2-1A65-A2A0D9725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4653"/>
          <a:stretch/>
        </p:blipFill>
        <p:spPr>
          <a:xfrm>
            <a:off x="728999" y="0"/>
            <a:ext cx="10734002" cy="6858000"/>
          </a:xfrm>
          <a:prstGeom prst="rect">
            <a:avLst/>
          </a:prstGeom>
        </p:spPr>
      </p:pic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8E417D32-750D-3F9A-82F1-E1FC60D2D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15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8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snímek obrazovky, řada/pruh, Paralelní&#10;&#10;Popis byl vytvořen automaticky">
            <a:extLst>
              <a:ext uri="{FF2B5EF4-FFF2-40B4-BE49-F238E27FC236}">
                <a16:creationId xmlns:a16="http://schemas.microsoft.com/office/drawing/2014/main" id="{1E499879-C5CF-FF5E-7314-398C0AFF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EE63EF-C71A-ABF3-A5D0-F9643AE39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16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snímek obrazovky, diagram, řada/pruh&#10;&#10;Popis byl vytvořen automaticky">
            <a:extLst>
              <a:ext uri="{FF2B5EF4-FFF2-40B4-BE49-F238E27FC236}">
                <a16:creationId xmlns:a16="http://schemas.microsoft.com/office/drawing/2014/main" id="{7063CAD8-7C4D-2BFF-AE8E-690563BAC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714E52-6BC7-8AD4-3535-24FA99A23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17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1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18FFC-2025-A56C-24EE-5D006262A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řada/pruh, Paralelní&#10;&#10;Popis byl vytvořen automaticky">
            <a:extLst>
              <a:ext uri="{FF2B5EF4-FFF2-40B4-BE49-F238E27FC236}">
                <a16:creationId xmlns:a16="http://schemas.microsoft.com/office/drawing/2014/main" id="{B77A8D2D-E070-1DEE-E020-FC159EF45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042154-75BB-7995-3FBD-1AEFB18E6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18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0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snímek obrazovky, diagram, řada/pruh&#10;&#10;Popis byl vytvořen automaticky">
            <a:extLst>
              <a:ext uri="{FF2B5EF4-FFF2-40B4-BE49-F238E27FC236}">
                <a16:creationId xmlns:a16="http://schemas.microsoft.com/office/drawing/2014/main" id="{54883E7F-786B-CD90-2FAE-E3FAC79C2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0FF406-EF5F-2EDC-00A1-696471E82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19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7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2200EE"/>
                </a:solidFill>
              </a:rPr>
              <a:t>Plán</a:t>
            </a:r>
            <a:endParaRPr lang="en-US" altLang="en-US" b="1" dirty="0">
              <a:solidFill>
                <a:srgbClr val="2200EE"/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b="1" dirty="0" err="1">
                <a:solidFill>
                  <a:srgbClr val="FF0000"/>
                </a:solidFill>
              </a:rPr>
              <a:t>Základní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popis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systémů</a:t>
            </a:r>
            <a:r>
              <a:rPr lang="en-US" altLang="en-US" b="1" dirty="0">
                <a:solidFill>
                  <a:srgbClr val="FF0000"/>
                </a:solidFill>
              </a:rPr>
              <a:t> – </a:t>
            </a:r>
            <a:r>
              <a:rPr lang="en-US" altLang="en-US" b="1" dirty="0" err="1">
                <a:solidFill>
                  <a:srgbClr val="FF0000"/>
                </a:solidFill>
              </a:rPr>
              <a:t>diferenční</a:t>
            </a:r>
            <a:r>
              <a:rPr lang="en-US" altLang="en-US" b="1" dirty="0">
                <a:solidFill>
                  <a:srgbClr val="FF0000"/>
                </a:solidFill>
              </a:rPr>
              <a:t> a </a:t>
            </a:r>
            <a:r>
              <a:rPr lang="en-US" altLang="en-US" b="1" dirty="0" err="1">
                <a:solidFill>
                  <a:srgbClr val="FF0000"/>
                </a:solidFill>
              </a:rPr>
              <a:t>diferenciální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rovnice</a:t>
            </a:r>
            <a:endParaRPr lang="en-US" altLang="en-US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en-US" dirty="0"/>
              <a:t>Impulsní odezva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</a:t>
            </a:r>
            <a:r>
              <a:rPr lang="en-US" altLang="en-US" dirty="0" err="1"/>
              <a:t>systémů</a:t>
            </a:r>
            <a:r>
              <a:rPr lang="en-US" altLang="en-US" dirty="0"/>
              <a:t> 
</a:t>
            </a:r>
            <a:r>
              <a:rPr lang="en-US" altLang="en-US" dirty="0" err="1"/>
              <a:t>Propojení</a:t>
            </a:r>
            <a:r>
              <a:rPr lang="en-US" altLang="en-US" dirty="0"/>
              <a:t> </a:t>
            </a:r>
            <a:r>
              <a:rPr lang="en-US" altLang="en-US" dirty="0" err="1"/>
              <a:t>systémů</a:t>
            </a:r>
            <a:r>
              <a:rPr lang="en-US" altLang="en-US" dirty="0"/>
              <a:t>
</a:t>
            </a:r>
            <a:r>
              <a:rPr lang="en-US" altLang="en-US" dirty="0" err="1"/>
              <a:t>Systémy</a:t>
            </a:r>
            <a:r>
              <a:rPr lang="en-US" altLang="en-US" dirty="0"/>
              <a:t> </a:t>
            </a:r>
            <a:r>
              <a:rPr lang="en-US" altLang="en-US" dirty="0" err="1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frekvenci</a:t>
            </a:r>
            <a:r>
              <a:rPr lang="en-US" altLang="en-US" dirty="0"/>
              <a:t> 
</a:t>
            </a:r>
            <a:r>
              <a:rPr lang="en-US" altLang="en-US" dirty="0" err="1"/>
              <a:t>Cvičení</a:t>
            </a:r>
            <a:r>
              <a:rPr lang="en-US" altLang="en-US" dirty="0"/>
              <a:t>, </a:t>
            </a:r>
            <a:r>
              <a:rPr lang="en-US" altLang="en-US" dirty="0" err="1"/>
              <a:t>kdy</a:t>
            </a:r>
            <a:r>
              <a:rPr lang="en-US" altLang="en-US" dirty="0"/>
              <a:t> je </a:t>
            </a:r>
            <a:r>
              <a:rPr lang="en-US" altLang="en-US" dirty="0" err="1"/>
              <a:t>nám</a:t>
            </a:r>
            <a:r>
              <a:rPr lang="en-US" altLang="en-US" dirty="0"/>
              <a:t> </a:t>
            </a:r>
            <a:r>
              <a:rPr lang="en-US" altLang="en-US" dirty="0" err="1"/>
              <a:t>dána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
</a:t>
            </a:r>
            <a:r>
              <a:rPr lang="en-US" altLang="en-US" dirty="0" err="1"/>
              <a:t>Laplaceova</a:t>
            </a:r>
            <a:r>
              <a:rPr lang="en-US" altLang="en-US" dirty="0"/>
              <a:t> </a:t>
            </a:r>
            <a:r>
              <a:rPr lang="en-US" altLang="en-US" dirty="0" err="1"/>
              <a:t>transformační</a:t>
            </a:r>
            <a:r>
              <a:rPr lang="en-US" altLang="en-US" dirty="0"/>
              <a:t> a </a:t>
            </a:r>
            <a:r>
              <a:rPr lang="en-US" altLang="en-US" dirty="0" err="1"/>
              <a:t>přenosová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
</a:t>
            </a:r>
            <a:r>
              <a:rPr lang="en-US" altLang="en-US" dirty="0" err="1"/>
              <a:t>Konečně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 !
</a:t>
            </a:r>
            <a:r>
              <a:rPr lang="en-US" altLang="en-US" dirty="0" err="1"/>
              <a:t>Faktorizace</a:t>
            </a:r>
            <a:r>
              <a:rPr lang="en-US" altLang="en-US" dirty="0"/>
              <a:t> </a:t>
            </a:r>
            <a:r>
              <a:rPr lang="en-US" altLang="en-US" dirty="0" err="1"/>
              <a:t>přenosové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a </a:t>
            </a:r>
            <a:r>
              <a:rPr lang="en-US" altLang="en-US" dirty="0" err="1"/>
              <a:t>stabilit</a:t>
            </a:r>
            <a:r>
              <a:rPr lang="cs-CZ" altLang="en-US" dirty="0"/>
              <a:t>a</a:t>
            </a:r>
            <a:r>
              <a:rPr lang="en-US" altLang="en-US" dirty="0"/>
              <a:t>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B13A9E-46BE-2147-587A-0BE97A6AA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34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4000" dirty="0" err="1"/>
              <a:t>Vybrané</a:t>
            </a:r>
            <a:r>
              <a:rPr lang="en-US" altLang="cs-CZ" sz="4000" dirty="0"/>
              <a:t> </a:t>
            </a:r>
            <a:r>
              <a:rPr lang="en-US" altLang="cs-CZ" sz="4000" dirty="0" err="1"/>
              <a:t>vlastnosti</a:t>
            </a:r>
            <a:r>
              <a:rPr lang="en-US" altLang="cs-CZ" sz="4000" dirty="0"/>
              <a:t> </a:t>
            </a:r>
            <a:r>
              <a:rPr lang="en-US" altLang="cs-CZ" sz="4000" dirty="0" err="1"/>
              <a:t>konvoluce</a:t>
            </a:r>
            <a:r>
              <a:rPr lang="en-US" altLang="cs-CZ" sz="4000" dirty="0"/>
              <a:t> se </a:t>
            </a:r>
            <a:r>
              <a:rPr lang="en-US" altLang="cs-CZ" sz="4000" dirty="0" err="1"/>
              <a:t>spojitým</a:t>
            </a:r>
            <a:r>
              <a:rPr lang="en-US" altLang="cs-CZ" sz="4000" dirty="0"/>
              <a:t> </a:t>
            </a:r>
            <a:r>
              <a:rPr lang="en-US" altLang="cs-CZ" sz="4000" dirty="0" err="1"/>
              <a:t>časem</a:t>
            </a:r>
            <a:endParaRPr lang="en-US" altLang="cs-CZ" sz="4000" dirty="0"/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altLang="cs-CZ" dirty="0"/>
              <a:t>Je </a:t>
            </a:r>
            <a:r>
              <a:rPr lang="en-US" altLang="cs-CZ" dirty="0" err="1"/>
              <a:t>komutativní</a:t>
            </a:r>
            <a:r>
              <a:rPr lang="en-US" altLang="cs-CZ" dirty="0"/>
              <a:t>:</a:t>
            </a:r>
          </a:p>
          <a:p>
            <a:endParaRPr lang="en-US" altLang="cs-CZ" dirty="0"/>
          </a:p>
          <a:p>
            <a:endParaRPr lang="en-US" altLang="cs-CZ" sz="800" dirty="0"/>
          </a:p>
          <a:p>
            <a:r>
              <a:rPr lang="en-US" altLang="cs-CZ" dirty="0" err="1"/>
              <a:t>Konvoluce</a:t>
            </a:r>
            <a:r>
              <a:rPr lang="en-US" altLang="cs-CZ" dirty="0"/>
              <a:t> s </a:t>
            </a:r>
            <a:r>
              <a:rPr lang="en-US" altLang="cs-CZ" dirty="0" err="1"/>
              <a:t>Diracovým</a:t>
            </a:r>
            <a:r>
              <a:rPr lang="en-US" altLang="cs-CZ" dirty="0"/>
              <a:t> </a:t>
            </a:r>
            <a:r>
              <a:rPr lang="en-US" altLang="cs-CZ" dirty="0" err="1"/>
              <a:t>impulsem</a:t>
            </a:r>
            <a:r>
              <a:rPr lang="en-US" altLang="cs-CZ" dirty="0"/>
              <a:t> je </a:t>
            </a:r>
            <a:r>
              <a:rPr lang="en-US" altLang="cs-CZ" dirty="0" err="1"/>
              <a:t>původní</a:t>
            </a:r>
            <a:r>
              <a:rPr lang="en-US" altLang="cs-CZ" dirty="0"/>
              <a:t> </a:t>
            </a:r>
            <a:r>
              <a:rPr lang="en-US" altLang="cs-CZ" dirty="0" err="1"/>
              <a:t>signál</a:t>
            </a:r>
            <a:r>
              <a:rPr lang="en-US" altLang="cs-CZ" dirty="0"/>
              <a:t>: </a:t>
            </a:r>
          </a:p>
          <a:p>
            <a:pPr marL="0" indent="0">
              <a:buNone/>
            </a:pPr>
            <a:endParaRPr lang="en-US" altLang="cs-CZ" dirty="0"/>
          </a:p>
          <a:p>
            <a:r>
              <a:rPr lang="en-US" altLang="cs-CZ" dirty="0" err="1"/>
              <a:t>Konvoluce</a:t>
            </a:r>
            <a:r>
              <a:rPr lang="en-US" altLang="cs-CZ" dirty="0"/>
              <a:t> se </a:t>
            </a:r>
            <a:r>
              <a:rPr lang="en-US" altLang="cs-CZ" dirty="0" err="1"/>
              <a:t>zpožděným</a:t>
            </a:r>
            <a:r>
              <a:rPr lang="en-US" altLang="cs-CZ" dirty="0"/>
              <a:t> </a:t>
            </a:r>
            <a:r>
              <a:rPr lang="en-US" altLang="cs-CZ" dirty="0" err="1"/>
              <a:t>Diracovým</a:t>
            </a:r>
            <a:r>
              <a:rPr lang="en-US" altLang="cs-CZ" dirty="0"/>
              <a:t> </a:t>
            </a:r>
            <a:r>
              <a:rPr lang="en-US" altLang="cs-CZ" dirty="0" err="1"/>
              <a:t>impulsem</a:t>
            </a:r>
            <a:r>
              <a:rPr lang="en-US" altLang="cs-CZ" dirty="0"/>
              <a:t> je </a:t>
            </a:r>
            <a:r>
              <a:rPr lang="en-US" altLang="cs-CZ" dirty="0" err="1"/>
              <a:t>původní</a:t>
            </a:r>
            <a:r>
              <a:rPr lang="en-US" altLang="cs-CZ" dirty="0"/>
              <a:t> </a:t>
            </a:r>
            <a:r>
              <a:rPr lang="en-US" altLang="cs-CZ" dirty="0" err="1"/>
              <a:t>signál</a:t>
            </a:r>
            <a:r>
              <a:rPr lang="en-US" altLang="cs-CZ" dirty="0"/>
              <a:t> </a:t>
            </a:r>
            <a:r>
              <a:rPr lang="en-US" altLang="cs-CZ" dirty="0" err="1"/>
              <a:t>zpožděný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dobu</a:t>
            </a:r>
            <a:r>
              <a:rPr lang="en-US" altLang="cs-CZ" dirty="0"/>
              <a:t>, </a:t>
            </a:r>
            <a:r>
              <a:rPr lang="en-US" altLang="cs-CZ" dirty="0" err="1"/>
              <a:t>ve</a:t>
            </a:r>
            <a:r>
              <a:rPr lang="en-US" altLang="cs-CZ" dirty="0"/>
              <a:t> </a:t>
            </a:r>
            <a:r>
              <a:rPr lang="en-US" altLang="cs-CZ" dirty="0" err="1"/>
              <a:t>které</a:t>
            </a:r>
            <a:r>
              <a:rPr lang="en-US" altLang="cs-CZ" dirty="0"/>
              <a:t> je Dirac </a:t>
            </a:r>
            <a:r>
              <a:rPr lang="en-US" altLang="cs-CZ" dirty="0" err="1"/>
              <a:t>umístěn</a:t>
            </a:r>
            <a:r>
              <a:rPr lang="en-US" altLang="cs-CZ" dirty="0"/>
              <a:t>. </a:t>
            </a:r>
          </a:p>
          <a:p>
            <a:pPr marL="0" indent="0">
              <a:buNone/>
            </a:pPr>
            <a:endParaRPr lang="en-US" altLang="cs-CZ" dirty="0"/>
          </a:p>
          <a:p>
            <a:r>
              <a:rPr lang="en-US" altLang="cs-CZ" dirty="0" err="1"/>
              <a:t>Konvoluce</a:t>
            </a:r>
            <a:r>
              <a:rPr lang="en-US" altLang="cs-CZ" dirty="0"/>
              <a:t> se </a:t>
            </a:r>
            <a:r>
              <a:rPr lang="en-US" altLang="cs-CZ" dirty="0" err="1"/>
              <a:t>sérií</a:t>
            </a:r>
            <a:r>
              <a:rPr lang="en-US" altLang="cs-CZ" dirty="0"/>
              <a:t> </a:t>
            </a:r>
            <a:r>
              <a:rPr lang="en-US" altLang="cs-CZ" dirty="0" err="1"/>
              <a:t>Diracových</a:t>
            </a:r>
            <a:r>
              <a:rPr lang="en-US" altLang="cs-CZ" dirty="0"/>
              <a:t> </a:t>
            </a:r>
            <a:r>
              <a:rPr lang="cs-CZ" altLang="cs-CZ" dirty="0" err="1"/>
              <a:t>im</a:t>
            </a:r>
            <a:r>
              <a:rPr lang="en-US" altLang="cs-CZ" dirty="0" err="1"/>
              <a:t>pulzů</a:t>
            </a:r>
            <a:r>
              <a:rPr lang="en-US" altLang="cs-CZ" dirty="0"/>
              <a:t> </a:t>
            </a:r>
            <a:r>
              <a:rPr lang="en-US" altLang="cs-CZ" dirty="0" err="1"/>
              <a:t>vytváří</a:t>
            </a:r>
            <a:r>
              <a:rPr lang="en-US" altLang="cs-CZ" dirty="0"/>
              <a:t> </a:t>
            </a:r>
            <a:r>
              <a:rPr lang="en-US" altLang="cs-CZ" dirty="0" err="1"/>
              <a:t>součet</a:t>
            </a:r>
            <a:r>
              <a:rPr lang="en-US" altLang="cs-CZ" dirty="0"/>
              <a:t> </a:t>
            </a:r>
            <a:r>
              <a:rPr lang="en-US" altLang="cs-CZ" dirty="0" err="1"/>
              <a:t>původních</a:t>
            </a:r>
            <a:r>
              <a:rPr lang="en-US" altLang="cs-CZ" dirty="0"/>
              <a:t> </a:t>
            </a:r>
            <a:r>
              <a:rPr lang="en-US" altLang="cs-CZ" dirty="0" err="1"/>
              <a:t>signálů</a:t>
            </a:r>
            <a:r>
              <a:rPr lang="en-US" altLang="cs-CZ" dirty="0"/>
              <a:t> </a:t>
            </a:r>
          </a:p>
          <a:p>
            <a:pPr lvl="1"/>
            <a:r>
              <a:rPr lang="en-US" altLang="cs-CZ" dirty="0"/>
              <a:t>v </a:t>
            </a:r>
            <a:r>
              <a:rPr lang="en-US" altLang="cs-CZ" dirty="0" err="1"/>
              <a:t>případě</a:t>
            </a:r>
            <a:r>
              <a:rPr lang="en-US" altLang="cs-CZ" dirty="0"/>
              <a:t>, </a:t>
            </a:r>
            <a:r>
              <a:rPr lang="en-US" altLang="cs-CZ" dirty="0" err="1"/>
              <a:t>že</a:t>
            </a:r>
            <a:r>
              <a:rPr lang="en-US" altLang="cs-CZ" dirty="0"/>
              <a:t> </a:t>
            </a:r>
            <a:r>
              <a:rPr lang="en-US" altLang="cs-CZ" dirty="0" err="1"/>
              <a:t>jsou</a:t>
            </a:r>
            <a:r>
              <a:rPr lang="en-US" altLang="cs-CZ" dirty="0"/>
              <a:t> </a:t>
            </a:r>
            <a:r>
              <a:rPr lang="en-US" altLang="cs-CZ" dirty="0" err="1"/>
              <a:t>dostatečně</a:t>
            </a:r>
            <a:r>
              <a:rPr lang="en-US" altLang="cs-CZ" dirty="0"/>
              <a:t> </a:t>
            </a:r>
            <a:r>
              <a:rPr lang="en-US" altLang="cs-CZ" dirty="0" err="1"/>
              <a:t>krátké</a:t>
            </a:r>
            <a:r>
              <a:rPr lang="en-US" altLang="cs-CZ" dirty="0"/>
              <a:t>, </a:t>
            </a:r>
            <a:r>
              <a:rPr lang="en-US" altLang="cs-CZ" dirty="0" err="1"/>
              <a:t>lze</a:t>
            </a:r>
            <a:r>
              <a:rPr lang="en-US" altLang="cs-CZ" dirty="0"/>
              <a:t> je </a:t>
            </a:r>
            <a:r>
              <a:rPr lang="en-US" altLang="cs-CZ" dirty="0" err="1"/>
              <a:t>rozpoznat</a:t>
            </a:r>
            <a:r>
              <a:rPr lang="en-US" altLang="cs-CZ" dirty="0"/>
              <a:t>, </a:t>
            </a:r>
          </a:p>
          <a:p>
            <a:pPr lvl="1"/>
            <a:r>
              <a:rPr lang="en-US" altLang="cs-CZ" dirty="0" err="1"/>
              <a:t>pokud</a:t>
            </a:r>
            <a:r>
              <a:rPr lang="en-US" altLang="cs-CZ" dirty="0"/>
              <a:t> ne, </a:t>
            </a:r>
            <a:r>
              <a:rPr lang="en-US" altLang="cs-CZ" dirty="0" err="1"/>
              <a:t>vyprodukují</a:t>
            </a:r>
            <a:br>
              <a:rPr lang="en-US" altLang="cs-CZ" dirty="0"/>
            </a:br>
            <a:r>
              <a:rPr lang="en-US" altLang="cs-CZ" dirty="0" err="1"/>
              <a:t>něco</a:t>
            </a:r>
            <a:r>
              <a:rPr lang="en-US" altLang="cs-CZ" dirty="0"/>
              <a:t> </a:t>
            </a:r>
            <a:r>
              <a:rPr lang="en-US" altLang="cs-CZ" dirty="0" err="1"/>
              <a:t>jiného</a:t>
            </a:r>
            <a:endParaRPr lang="en-US" altLang="cs-CZ" dirty="0"/>
          </a:p>
          <a:p>
            <a:pPr marL="0" indent="0">
              <a:buNone/>
            </a:pPr>
            <a:r>
              <a:rPr lang="en-US" altLang="cs-CZ" dirty="0">
                <a:solidFill>
                  <a:srgbClr val="FF0000"/>
                </a:solidFill>
              </a:rPr>
              <a:t>#</a:t>
            </a:r>
            <a:r>
              <a:rPr lang="en-US" altLang="cs-CZ" dirty="0" err="1">
                <a:solidFill>
                  <a:srgbClr val="FF0000"/>
                </a:solidFill>
              </a:rPr>
              <a:t>convolution_diracs</a:t>
            </a:r>
            <a:endParaRPr lang="en-US" altLang="cs-CZ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1" y="2204864"/>
            <a:ext cx="10256311" cy="7920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3429000"/>
            <a:ext cx="1942899" cy="29031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992" y="4453473"/>
            <a:ext cx="3498944" cy="4229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468" y="5886370"/>
            <a:ext cx="7556164" cy="42295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7351BA-B1C1-A40A-ACC3-0DDFE2C5D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20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90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15C4185-6CE0-CF84-0D92-43D3FA5B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96" y="0"/>
            <a:ext cx="9248608" cy="685800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2FBEFC-53D1-2F8D-B79B-B71BFA86F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21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3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285ED2B-1B91-8020-A8A6-7EA8ADF4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42875"/>
            <a:ext cx="9420225" cy="657225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5436E7-DE10-750C-BC61-23F930153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22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52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2A93241-6BCE-954D-E77D-32957360B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96" y="0"/>
            <a:ext cx="9248608" cy="685800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874BE2-622E-6D78-D2EC-F89A88965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23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07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C5728F-8157-F619-7FB5-E979F836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63" y="0"/>
            <a:ext cx="9261073" cy="685800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6AC7B6-8E05-AC9D-14F3-3BCE3DD5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24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74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6C74B-7065-15FF-EED6-B089AD694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211DE322-C251-1D33-63A2-332E7ACBE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2200EE"/>
                </a:solidFill>
              </a:rPr>
              <a:t>Plán</a:t>
            </a:r>
            <a:endParaRPr lang="en-US" altLang="en-US" b="1" dirty="0">
              <a:solidFill>
                <a:srgbClr val="2200EE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2F011E91-4322-D636-3FD5-9370EBB72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popis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diferenciální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rovnice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Impulsní odezva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Vlastnosti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systémů</a:t>
            </a:r>
            <a:r>
              <a:rPr lang="en-US" altLang="en-US" dirty="0"/>
              <a:t> 
</a:t>
            </a:r>
            <a:r>
              <a:rPr lang="en-US" altLang="en-US" dirty="0" err="1"/>
              <a:t>Propojení</a:t>
            </a:r>
            <a:r>
              <a:rPr lang="en-US" altLang="en-US" dirty="0"/>
              <a:t> </a:t>
            </a:r>
            <a:r>
              <a:rPr lang="en-US" altLang="en-US" dirty="0" err="1"/>
              <a:t>systémů</a:t>
            </a:r>
            <a:r>
              <a:rPr lang="en-US" altLang="en-US" dirty="0"/>
              <a:t>
</a:t>
            </a:r>
            <a:r>
              <a:rPr lang="en-US" altLang="en-US" dirty="0" err="1"/>
              <a:t>Systémy</a:t>
            </a:r>
            <a:r>
              <a:rPr lang="en-US" altLang="en-US" dirty="0"/>
              <a:t> </a:t>
            </a:r>
            <a:r>
              <a:rPr lang="en-US" altLang="en-US" dirty="0" err="1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frekvenci</a:t>
            </a:r>
            <a:r>
              <a:rPr lang="en-US" altLang="en-US" dirty="0"/>
              <a:t> 
</a:t>
            </a:r>
            <a:r>
              <a:rPr lang="en-US" altLang="en-US" dirty="0" err="1"/>
              <a:t>Cvičení</a:t>
            </a:r>
            <a:r>
              <a:rPr lang="en-US" altLang="en-US" dirty="0"/>
              <a:t>, </a:t>
            </a:r>
            <a:r>
              <a:rPr lang="en-US" altLang="en-US" dirty="0" err="1"/>
              <a:t>kdy</a:t>
            </a:r>
            <a:r>
              <a:rPr lang="en-US" altLang="en-US" dirty="0"/>
              <a:t> je </a:t>
            </a:r>
            <a:r>
              <a:rPr lang="en-US" altLang="en-US" dirty="0" err="1"/>
              <a:t>nám</a:t>
            </a:r>
            <a:r>
              <a:rPr lang="en-US" altLang="en-US" dirty="0"/>
              <a:t> </a:t>
            </a:r>
            <a:r>
              <a:rPr lang="en-US" altLang="en-US" dirty="0" err="1"/>
              <a:t>dána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
</a:t>
            </a:r>
            <a:r>
              <a:rPr lang="en-US" altLang="en-US" dirty="0" err="1"/>
              <a:t>Laplaceova</a:t>
            </a:r>
            <a:r>
              <a:rPr lang="en-US" altLang="en-US" dirty="0"/>
              <a:t> </a:t>
            </a:r>
            <a:r>
              <a:rPr lang="en-US" altLang="en-US" dirty="0" err="1"/>
              <a:t>transformační</a:t>
            </a:r>
            <a:r>
              <a:rPr lang="en-US" altLang="en-US" dirty="0"/>
              <a:t> a </a:t>
            </a:r>
            <a:r>
              <a:rPr lang="en-US" altLang="en-US" dirty="0" err="1"/>
              <a:t>přenosová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
</a:t>
            </a:r>
            <a:r>
              <a:rPr lang="en-US" altLang="en-US" dirty="0" err="1"/>
              <a:t>Konečně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 !
</a:t>
            </a:r>
            <a:r>
              <a:rPr lang="en-US" altLang="en-US" dirty="0" err="1"/>
              <a:t>Faktorizace</a:t>
            </a:r>
            <a:r>
              <a:rPr lang="en-US" altLang="en-US" dirty="0"/>
              <a:t> </a:t>
            </a:r>
            <a:r>
              <a:rPr lang="en-US" altLang="en-US" dirty="0" err="1"/>
              <a:t>přenosové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a </a:t>
            </a:r>
            <a:r>
              <a:rPr lang="en-US" altLang="en-US" dirty="0" err="1"/>
              <a:t>stabilit</a:t>
            </a:r>
            <a:r>
              <a:rPr lang="cs-CZ" altLang="en-US" dirty="0"/>
              <a:t>a</a:t>
            </a:r>
            <a:r>
              <a:rPr lang="en-US" altLang="en-US" dirty="0"/>
              <a:t>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E155F8-F7ED-885C-4852-CD3E88AE8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25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84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Demonstrace</a:t>
            </a:r>
            <a:r>
              <a:rPr lang="en-US" dirty="0"/>
              <a:t> </a:t>
            </a:r>
            <a:r>
              <a:rPr lang="en-US" dirty="0" err="1"/>
              <a:t>vlastností</a:t>
            </a:r>
            <a:r>
              <a:rPr lang="en-US" dirty="0"/>
              <a:t> </a:t>
            </a:r>
            <a:r>
              <a:rPr lang="en-US" dirty="0" err="1"/>
              <a:t>systémů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 </a:t>
            </a:r>
            <a:r>
              <a:rPr lang="en-US" dirty="0" err="1"/>
              <a:t>vážných</a:t>
            </a:r>
            <a:r>
              <a:rPr lang="en-US" dirty="0"/>
              <a:t> </a:t>
            </a:r>
            <a:r>
              <a:rPr lang="en-US" dirty="0" err="1"/>
              <a:t>příkladech</a:t>
            </a:r>
            <a:r>
              <a:rPr lang="en-US" dirty="0"/>
              <a:t> </a:t>
            </a:r>
          </a:p>
          <a:p>
            <a:r>
              <a:rPr lang="en-US" dirty="0"/>
              <a:t>…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typické</a:t>
            </a:r>
            <a:r>
              <a:rPr lang="cs-CZ" dirty="0"/>
              <a:t>m Čechovi </a:t>
            </a:r>
            <a:r>
              <a:rPr lang="en-US" dirty="0" err="1"/>
              <a:t>milující</a:t>
            </a:r>
            <a:r>
              <a:rPr lang="cs-CZ" dirty="0"/>
              <a:t>m</a:t>
            </a:r>
            <a:r>
              <a:rPr lang="en-US" dirty="0"/>
              <a:t> pivo: </a:t>
            </a:r>
          </a:p>
          <a:p>
            <a:pPr lvl="1"/>
            <a:r>
              <a:rPr lang="en-US" dirty="0" err="1"/>
              <a:t>Vstupem</a:t>
            </a:r>
            <a:r>
              <a:rPr lang="en-US" dirty="0"/>
              <a:t> je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piv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Výstupem</a:t>
            </a:r>
            <a:r>
              <a:rPr lang="en-US" dirty="0"/>
              <a:t> je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úsměv</a:t>
            </a:r>
            <a:r>
              <a:rPr lang="en-US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3573016"/>
            <a:ext cx="6336704" cy="3021588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8EDEF8-AC93-1CFB-DEA5-BF9D28D8B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26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78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Systémy s pamětí a bez paměti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Diskrétní</a:t>
                </a:r>
                <a:r>
                  <a:rPr lang="en-US" dirty="0"/>
                  <a:t>: </a:t>
                </a:r>
                <a:r>
                  <a:rPr lang="en-US" dirty="0" err="1"/>
                  <a:t>systém</a:t>
                </a:r>
                <a:r>
                  <a:rPr lang="en-US" dirty="0"/>
                  <a:t> </a:t>
                </a:r>
                <a:r>
                  <a:rPr lang="en-US" dirty="0" err="1"/>
                  <a:t>pracuje</a:t>
                </a:r>
                <a:r>
                  <a:rPr lang="en-US" dirty="0"/>
                  <a:t> </a:t>
                </a:r>
                <a:r>
                  <a:rPr lang="en-US" dirty="0" err="1"/>
                  <a:t>pouze</a:t>
                </a:r>
                <a:r>
                  <a:rPr lang="en-US" dirty="0"/>
                  <a:t> s </a:t>
                </a:r>
                <a:r>
                  <a:rPr lang="en-US" dirty="0" err="1"/>
                  <a:t>jedním</a:t>
                </a:r>
                <a:r>
                  <a:rPr lang="en-US" dirty="0"/>
                  <a:t> </a:t>
                </a:r>
                <a:r>
                  <a:rPr lang="en-US" dirty="0" err="1"/>
                  <a:t>vstupním</a:t>
                </a:r>
                <a:r>
                  <a:rPr lang="en-US" dirty="0"/>
                  <a:t> </a:t>
                </a:r>
                <a:r>
                  <a:rPr lang="en-US" dirty="0" err="1"/>
                  <a:t>vzorkem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i="1" dirty="0"/>
                  <a:t>y[n] = K</a:t>
                </a:r>
                <a:r>
                  <a:rPr lang="cs-CZ" b="1" i="1" dirty="0"/>
                  <a:t>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b="1" i="1" dirty="0"/>
                  <a:t> x[n]</a:t>
                </a:r>
              </a:p>
              <a:p>
                <a:pPr lvl="1"/>
                <a:r>
                  <a:rPr lang="en-US" dirty="0" err="1"/>
                  <a:t>Žádné</a:t>
                </a:r>
                <a:r>
                  <a:rPr lang="en-US" dirty="0"/>
                  <a:t> </a:t>
                </a:r>
                <a:r>
                  <a:rPr lang="cs-CZ" dirty="0"/>
                  <a:t>posuny</a:t>
                </a:r>
                <a:r>
                  <a:rPr lang="en-US" dirty="0"/>
                  <a:t>, </a:t>
                </a:r>
                <a:r>
                  <a:rPr lang="en-US" dirty="0" err="1"/>
                  <a:t>žádná</a:t>
                </a:r>
                <a:r>
                  <a:rPr lang="en-US" dirty="0"/>
                  <a:t> </a:t>
                </a:r>
                <a:r>
                  <a:rPr lang="en-US" dirty="0" err="1"/>
                  <a:t>paměť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 err="1"/>
                  <a:t>Buď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1436CA"/>
                    </a:solidFill>
                  </a:rPr>
                  <a:t>z</a:t>
                </a:r>
                <a:r>
                  <a:rPr lang="cs-CZ" b="1" dirty="0">
                    <a:solidFill>
                      <a:srgbClr val="1436CA"/>
                    </a:solidFill>
                  </a:rPr>
                  <a:t>e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silova</a:t>
                </a:r>
                <a:r>
                  <a:rPr lang="cs-CZ" b="1" dirty="0">
                    <a:solidFill>
                      <a:srgbClr val="1436CA"/>
                    </a:solidFill>
                  </a:rPr>
                  <a:t>č</a:t>
                </a:r>
                <a:r>
                  <a:rPr lang="en-US" b="1" dirty="0"/>
                  <a:t> </a:t>
                </a:r>
                <a:r>
                  <a:rPr lang="cs-CZ" dirty="0"/>
                  <a:t>nebo </a:t>
                </a:r>
                <a:r>
                  <a:rPr lang="en-US" b="1" dirty="0">
                    <a:solidFill>
                      <a:srgbClr val="1436CA"/>
                    </a:solidFill>
                  </a:rPr>
                  <a:t>z</a:t>
                </a:r>
                <a:r>
                  <a:rPr lang="cs-CZ" b="1" dirty="0">
                    <a:solidFill>
                      <a:srgbClr val="1436CA"/>
                    </a:solidFill>
                  </a:rPr>
                  <a:t>e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sl</a:t>
                </a:r>
                <a:r>
                  <a:rPr lang="cs-CZ" b="1" dirty="0" err="1">
                    <a:solidFill>
                      <a:srgbClr val="1436CA"/>
                    </a:solidFill>
                  </a:rPr>
                  <a:t>abo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va</a:t>
                </a:r>
                <a:r>
                  <a:rPr lang="cs-CZ" b="1" dirty="0">
                    <a:solidFill>
                      <a:srgbClr val="1436CA"/>
                    </a:solidFill>
                  </a:rPr>
                  <a:t>č </a:t>
                </a:r>
                <a:r>
                  <a:rPr lang="en-US" dirty="0"/>
                  <a:t>(</a:t>
                </a:r>
                <a:r>
                  <a:rPr lang="cs-CZ" dirty="0">
                    <a:solidFill>
                      <a:srgbClr val="1436CA"/>
                    </a:solidFill>
                  </a:rPr>
                  <a:t>atenuátor</a:t>
                </a:r>
                <a:r>
                  <a:rPr lang="en-US" dirty="0"/>
                  <a:t>). </a:t>
                </a:r>
              </a:p>
              <a:p>
                <a:pPr lvl="1"/>
                <a:r>
                  <a:rPr lang="en-US" dirty="0" err="1"/>
                  <a:t>Impulsní</a:t>
                </a:r>
                <a:r>
                  <a:rPr lang="en-US" dirty="0"/>
                  <a:t> </a:t>
                </a:r>
                <a:r>
                  <a:rPr lang="en-US" dirty="0" err="1"/>
                  <a:t>odezva</a:t>
                </a:r>
                <a:r>
                  <a:rPr lang="en-US" dirty="0"/>
                  <a:t> </a:t>
                </a:r>
                <a:r>
                  <a:rPr lang="en-US" dirty="0" err="1"/>
                  <a:t>bezpaměťového</a:t>
                </a:r>
                <a:r>
                  <a:rPr lang="en-US" dirty="0"/>
                  <a:t> </a:t>
                </a:r>
                <a:r>
                  <a:rPr lang="en-US" dirty="0" err="1"/>
                  <a:t>systému</a:t>
                </a:r>
                <a:r>
                  <a:rPr lang="en-US" dirty="0"/>
                  <a:t> je </a:t>
                </a:r>
                <a:r>
                  <a:rPr lang="en-US" dirty="0" err="1"/>
                  <a:t>jednotkový</a:t>
                </a:r>
                <a:r>
                  <a:rPr lang="en-US" dirty="0"/>
                  <a:t> </a:t>
                </a:r>
                <a:r>
                  <a:rPr lang="en-US" dirty="0" err="1"/>
                  <a:t>impuls</a:t>
                </a:r>
                <a:r>
                  <a:rPr lang="en-US" dirty="0"/>
                  <a:t>: </a:t>
                </a:r>
                <a:r>
                  <a:rPr lang="en-US" b="1" i="1" dirty="0"/>
                  <a:t>h[n] = [K]</a:t>
                </a:r>
              </a:p>
              <a:p>
                <a:r>
                  <a:rPr lang="cs-CZ" b="1" dirty="0"/>
                  <a:t>Spojitý</a:t>
                </a:r>
                <a:r>
                  <a:rPr lang="en-US" dirty="0"/>
                  <a:t>: </a:t>
                </a:r>
                <a:r>
                  <a:rPr lang="en-US" dirty="0" err="1"/>
                  <a:t>systém</a:t>
                </a:r>
                <a:r>
                  <a:rPr lang="en-US" dirty="0"/>
                  <a:t> </a:t>
                </a:r>
                <a:r>
                  <a:rPr lang="en-US" dirty="0" err="1"/>
                  <a:t>pracuje</a:t>
                </a:r>
                <a:r>
                  <a:rPr lang="en-US" dirty="0"/>
                  <a:t> </a:t>
                </a:r>
                <a:r>
                  <a:rPr lang="en-US" dirty="0" err="1"/>
                  <a:t>pouze</a:t>
                </a:r>
                <a:r>
                  <a:rPr lang="en-US" dirty="0"/>
                  <a:t> s </a:t>
                </a:r>
                <a:r>
                  <a:rPr lang="en-US" dirty="0" err="1"/>
                  <a:t>aktuální</a:t>
                </a:r>
                <a:r>
                  <a:rPr lang="en-US" dirty="0"/>
                  <a:t> </a:t>
                </a:r>
                <a:r>
                  <a:rPr lang="en-US" dirty="0" err="1"/>
                  <a:t>hodnotou</a:t>
                </a:r>
                <a:r>
                  <a:rPr lang="en-US" dirty="0"/>
                  <a:t> </a:t>
                </a:r>
                <a:r>
                  <a:rPr lang="en-US" dirty="0" err="1"/>
                  <a:t>vstupního</a:t>
                </a:r>
                <a:r>
                  <a:rPr lang="en-US" dirty="0"/>
                  <a:t> </a:t>
                </a:r>
                <a:r>
                  <a:rPr lang="en-US" dirty="0" err="1"/>
                  <a:t>signálu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i="1" dirty="0"/>
                  <a:t>	</a:t>
                </a:r>
                <a:r>
                  <a:rPr lang="en-US" b="1" i="1" dirty="0"/>
                  <a:t>y(t) = K</a:t>
                </a:r>
                <a:r>
                  <a:rPr lang="cs-CZ" b="1" i="1" dirty="0"/>
                  <a:t>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b="1" i="1" dirty="0"/>
                  <a:t> x(t)</a:t>
                </a:r>
              </a:p>
              <a:p>
                <a:pPr lvl="1"/>
                <a:r>
                  <a:rPr lang="en-US" dirty="0" err="1"/>
                  <a:t>Žádný</a:t>
                </a:r>
                <a:r>
                  <a:rPr lang="en-US" dirty="0"/>
                  <a:t> </a:t>
                </a:r>
                <a:r>
                  <a:rPr lang="en-US" dirty="0" err="1"/>
                  <a:t>prvek</a:t>
                </a:r>
                <a:r>
                  <a:rPr lang="en-US" dirty="0"/>
                  <a:t> pro </a:t>
                </a:r>
                <a:r>
                  <a:rPr lang="en-US" dirty="0" err="1"/>
                  <a:t>uchování</a:t>
                </a:r>
                <a:r>
                  <a:rPr lang="en-US" dirty="0"/>
                  <a:t> </a:t>
                </a:r>
                <a:r>
                  <a:rPr lang="en-US" dirty="0" err="1"/>
                  <a:t>předchozích</a:t>
                </a:r>
                <a:r>
                  <a:rPr lang="en-US" dirty="0"/>
                  <a:t> </a:t>
                </a:r>
                <a:r>
                  <a:rPr lang="en-US" dirty="0" err="1"/>
                  <a:t>informací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</a:t>
                </a:r>
                <a:r>
                  <a:rPr lang="cs-CZ" dirty="0"/>
                  <a:t>žádný kondenzátor, žádná cívka</a:t>
                </a:r>
                <a:r>
                  <a:rPr lang="en-US" dirty="0"/>
                  <a:t>). </a:t>
                </a:r>
              </a:p>
              <a:p>
                <a:pPr lvl="1"/>
                <a:r>
                  <a:rPr lang="en-US" dirty="0" err="1"/>
                  <a:t>Dtto</a:t>
                </a:r>
                <a:r>
                  <a:rPr lang="en-US" dirty="0"/>
                  <a:t>: </a:t>
                </a:r>
                <a:r>
                  <a:rPr lang="en-US" dirty="0" err="1"/>
                  <a:t>Buď</a:t>
                </a:r>
                <a:r>
                  <a:rPr lang="en-US" dirty="0"/>
                  <a:t> </a:t>
                </a:r>
                <a:r>
                  <a:rPr lang="en-US" dirty="0" err="1"/>
                  <a:t>zesilovač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atenuátor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 err="1"/>
                  <a:t>Impulsní</a:t>
                </a:r>
                <a:r>
                  <a:rPr lang="en-US" dirty="0"/>
                  <a:t> </a:t>
                </a:r>
                <a:r>
                  <a:rPr lang="en-US" dirty="0" err="1"/>
                  <a:t>odezva</a:t>
                </a:r>
                <a:r>
                  <a:rPr lang="en-US" dirty="0"/>
                  <a:t> </a:t>
                </a:r>
                <a:r>
                  <a:rPr lang="en-US" dirty="0" err="1"/>
                  <a:t>bezpaměťového</a:t>
                </a:r>
                <a:r>
                  <a:rPr lang="en-US" dirty="0"/>
                  <a:t> </a:t>
                </a:r>
                <a:r>
                  <a:rPr lang="en-US" dirty="0" err="1"/>
                  <a:t>systému</a:t>
                </a:r>
                <a:r>
                  <a:rPr lang="en-US" dirty="0"/>
                  <a:t> je </a:t>
                </a:r>
                <a:r>
                  <a:rPr lang="en-US" dirty="0" err="1"/>
                  <a:t>Diracův</a:t>
                </a:r>
                <a:r>
                  <a:rPr lang="en-US" dirty="0"/>
                  <a:t> </a:t>
                </a:r>
                <a:r>
                  <a:rPr lang="en-US" dirty="0" err="1"/>
                  <a:t>impuls</a:t>
                </a:r>
                <a:r>
                  <a:rPr lang="en-US" dirty="0"/>
                  <a:t>: </a:t>
                </a:r>
                <a:r>
                  <a:rPr lang="en-US" b="1" i="1" dirty="0"/>
                  <a:t>h(t) = K</a:t>
                </a:r>
                <a:r>
                  <a:rPr lang="cs-CZ" b="1" i="1" dirty="0"/>
                  <a:t>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l-GR" b="1" i="1" dirty="0"/>
                  <a:t>δ</a:t>
                </a:r>
                <a:r>
                  <a:rPr lang="en-US" b="1" i="1" dirty="0"/>
                  <a:t>(t)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2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Skupina 7">
            <a:extLst>
              <a:ext uri="{FF2B5EF4-FFF2-40B4-BE49-F238E27FC236}">
                <a16:creationId xmlns:a16="http://schemas.microsoft.com/office/drawing/2014/main" id="{126C66D7-D2EB-FEAB-F240-F80E4EDF351A}"/>
              </a:ext>
            </a:extLst>
          </p:cNvPr>
          <p:cNvGrpSpPr/>
          <p:nvPr/>
        </p:nvGrpSpPr>
        <p:grpSpPr>
          <a:xfrm>
            <a:off x="5663952" y="2420888"/>
            <a:ext cx="5812746" cy="781341"/>
            <a:chOff x="6837405" y="2276872"/>
            <a:chExt cx="4637053" cy="623306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7405" y="2420888"/>
              <a:ext cx="1998371" cy="311272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2304" y="2276872"/>
              <a:ext cx="2642154" cy="623306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072" y="5305772"/>
            <a:ext cx="5111269" cy="78134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82AE64-A548-69DF-F3BE-BE3B30E82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27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24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260648"/>
            <a:ext cx="5581180" cy="26570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94" y="4314950"/>
            <a:ext cx="7302654" cy="249842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</a:t>
            </a:r>
            <a:r>
              <a:rPr lang="en-US" b="1" dirty="0" err="1"/>
              <a:t>auzalita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905872" cy="4895850"/>
          </a:xfrm>
        </p:spPr>
        <p:txBody>
          <a:bodyPr>
            <a:normAutofit/>
          </a:bodyPr>
          <a:lstStyle/>
          <a:p>
            <a:r>
              <a:rPr lang="en-US" dirty="0" err="1"/>
              <a:t>Systém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reagovat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aktuální</a:t>
            </a:r>
            <a:r>
              <a:rPr lang="en-US" dirty="0"/>
              <a:t> a </a:t>
            </a:r>
            <a:r>
              <a:rPr lang="en-US" dirty="0" err="1"/>
              <a:t>minulé</a:t>
            </a:r>
            <a:r>
              <a:rPr lang="en-US" dirty="0"/>
              <a:t> </a:t>
            </a:r>
            <a:r>
              <a:rPr lang="en-US" dirty="0" err="1"/>
              <a:t>vstupy</a:t>
            </a:r>
            <a:r>
              <a:rPr lang="en-US" dirty="0"/>
              <a:t>, </a:t>
            </a:r>
            <a:r>
              <a:rPr lang="en-US" dirty="0" err="1"/>
              <a:t>nemůže</a:t>
            </a:r>
            <a:r>
              <a:rPr lang="en-US" dirty="0"/>
              <a:t> </a:t>
            </a:r>
            <a:r>
              <a:rPr lang="en-US" dirty="0" err="1"/>
              <a:t>vidět</a:t>
            </a:r>
            <a:r>
              <a:rPr lang="en-US" dirty="0"/>
              <a:t> do </a:t>
            </a:r>
            <a:r>
              <a:rPr lang="en-US" dirty="0" err="1"/>
              <a:t>budoucnosti</a:t>
            </a:r>
            <a:r>
              <a:rPr lang="en-US" dirty="0"/>
              <a:t>.</a:t>
            </a:r>
          </a:p>
          <a:p>
            <a:r>
              <a:rPr lang="en-US" dirty="0" err="1"/>
              <a:t>Kauzalita</a:t>
            </a:r>
            <a:r>
              <a:rPr lang="en-US" dirty="0"/>
              <a:t> </a:t>
            </a:r>
            <a:r>
              <a:rPr lang="cs-CZ" dirty="0"/>
              <a:t>je </a:t>
            </a:r>
            <a:r>
              <a:rPr lang="en-US" dirty="0" err="1"/>
              <a:t>reprezentovaná</a:t>
            </a:r>
            <a:br>
              <a:rPr lang="cs-CZ" dirty="0"/>
            </a:br>
            <a:r>
              <a:rPr lang="en-US" dirty="0" err="1"/>
              <a:t>impulsní</a:t>
            </a:r>
            <a:r>
              <a:rPr lang="en-US" dirty="0"/>
              <a:t> </a:t>
            </a:r>
            <a:r>
              <a:rPr lang="en-US" dirty="0" err="1"/>
              <a:t>odezvou</a:t>
            </a:r>
            <a:r>
              <a:rPr lang="en-US" dirty="0"/>
              <a:t>: </a:t>
            </a:r>
          </a:p>
          <a:p>
            <a:endParaRPr lang="en-US" dirty="0"/>
          </a:p>
          <a:p>
            <a:pPr lvl="1"/>
            <a:r>
              <a:rPr lang="en-US" dirty="0"/>
              <a:t>Je </a:t>
            </a:r>
            <a:r>
              <a:rPr lang="en-US" dirty="0" err="1"/>
              <a:t>zřejmé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impulsní</a:t>
            </a:r>
            <a:br>
              <a:rPr lang="cs-CZ" dirty="0"/>
            </a:br>
            <a:r>
              <a:rPr lang="en-US" dirty="0" err="1"/>
              <a:t>odezva</a:t>
            </a:r>
            <a:r>
              <a:rPr lang="en-US" dirty="0"/>
              <a:t> </a:t>
            </a:r>
            <a:r>
              <a:rPr lang="en-US" dirty="0" err="1"/>
              <a:t>nemůže</a:t>
            </a:r>
            <a:r>
              <a:rPr lang="cs-CZ" dirty="0"/>
              <a:t> mít</a:t>
            </a:r>
            <a:br>
              <a:rPr lang="cs-CZ" dirty="0"/>
            </a:br>
            <a:r>
              <a:rPr lang="en-US" dirty="0"/>
              <a:t>v </a:t>
            </a:r>
            <a:r>
              <a:rPr lang="en-US" dirty="0" err="1"/>
              <a:t>budoucnu</a:t>
            </a:r>
            <a:r>
              <a:rPr lang="en-US" dirty="0"/>
              <a:t> </a:t>
            </a:r>
            <a:r>
              <a:rPr lang="en-US" dirty="0" err="1"/>
              <a:t>nenulové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. </a:t>
            </a:r>
          </a:p>
          <a:p>
            <a:r>
              <a:rPr lang="en-US" dirty="0" err="1"/>
              <a:t>Konvoluční</a:t>
            </a:r>
            <a:r>
              <a:rPr lang="en-US" dirty="0"/>
              <a:t> </a:t>
            </a:r>
            <a:r>
              <a:rPr lang="en-US" dirty="0" err="1"/>
              <a:t>součty</a:t>
            </a:r>
            <a:r>
              <a:rPr lang="en-US" dirty="0"/>
              <a:t>/</a:t>
            </a:r>
            <a:r>
              <a:rPr lang="en-US" dirty="0" err="1"/>
              <a:t>integrály</a:t>
            </a:r>
            <a:r>
              <a:rPr lang="en-US" dirty="0"/>
              <a:t> </a:t>
            </a:r>
            <a:r>
              <a:rPr lang="en-US" dirty="0" err="1"/>
              <a:t>pak</a:t>
            </a:r>
            <a:br>
              <a:rPr lang="cs-CZ" dirty="0"/>
            </a:br>
            <a:r>
              <a:rPr lang="cs-CZ" dirty="0"/>
              <a:t>mají </a:t>
            </a:r>
            <a:r>
              <a:rPr lang="en-US" dirty="0" err="1"/>
              <a:t>rozumnější</a:t>
            </a:r>
            <a:r>
              <a:rPr lang="en-US" dirty="0"/>
              <a:t> </a:t>
            </a:r>
            <a:r>
              <a:rPr lang="en-US" dirty="0" err="1"/>
              <a:t>limity</a:t>
            </a:r>
            <a:r>
              <a:rPr lang="en-US" dirty="0"/>
              <a:t> 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347" y="3065115"/>
            <a:ext cx="2877449" cy="95611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48FC41-CE3C-C5AE-731F-CCC88A6C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28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45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71400"/>
            <a:ext cx="10515600" cy="1325563"/>
          </a:xfrm>
        </p:spPr>
        <p:txBody>
          <a:bodyPr/>
          <a:lstStyle/>
          <a:p>
            <a:r>
              <a:rPr lang="en-US" dirty="0" err="1"/>
              <a:t>Kauzalita</a:t>
            </a:r>
            <a:r>
              <a:rPr lang="en-US" dirty="0"/>
              <a:t> – </a:t>
            </a:r>
            <a:r>
              <a:rPr lang="en-US" dirty="0" err="1"/>
              <a:t>příklady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6" y="1124744"/>
            <a:ext cx="11712624" cy="4351338"/>
          </a:xfrm>
        </p:spPr>
        <p:txBody>
          <a:bodyPr/>
          <a:lstStyle/>
          <a:p>
            <a:r>
              <a:rPr lang="en-US" b="1" i="1" dirty="0"/>
              <a:t>y[n] = x[n] – x[n</a:t>
            </a:r>
            <a:r>
              <a:rPr lang="cs-CZ" b="1" i="1" dirty="0"/>
              <a:t> </a:t>
            </a:r>
            <a:r>
              <a:rPr lang="en-US" b="1" i="1" dirty="0"/>
              <a:t>–</a:t>
            </a:r>
            <a:r>
              <a:rPr lang="cs-CZ" b="1" i="1" dirty="0"/>
              <a:t> </a:t>
            </a:r>
            <a:r>
              <a:rPr lang="en-US" b="1" i="1" dirty="0"/>
              <a:t>1]     </a:t>
            </a:r>
            <a:r>
              <a:rPr lang="cs-CZ" i="1" dirty="0"/>
              <a:t>	</a:t>
            </a:r>
            <a:r>
              <a:rPr lang="cs-CZ" dirty="0"/>
              <a:t>t</a:t>
            </a:r>
            <a:r>
              <a:rPr lang="fi-FI" dirty="0"/>
              <a:t>yto systémy se dívají jen do minulosti</a:t>
            </a:r>
            <a:r>
              <a:rPr lang="en-US" dirty="0"/>
              <a:t>. </a:t>
            </a:r>
            <a:r>
              <a:rPr lang="en-US" b="1" dirty="0">
                <a:solidFill>
                  <a:srgbClr val="1D9B3E"/>
                </a:solidFill>
              </a:rPr>
              <a:t>=&gt; </a:t>
            </a:r>
            <a:r>
              <a:rPr lang="cs-CZ" b="1" dirty="0">
                <a:solidFill>
                  <a:srgbClr val="1D9B3E"/>
                </a:solidFill>
              </a:rPr>
              <a:t>KAUZÁLNÍ</a:t>
            </a:r>
            <a:endParaRPr lang="en-US" b="1" dirty="0">
              <a:solidFill>
                <a:srgbClr val="1D9B3E"/>
              </a:solidFill>
            </a:endParaRPr>
          </a:p>
          <a:p>
            <a:endParaRPr lang="cs-CZ" i="1" dirty="0"/>
          </a:p>
          <a:p>
            <a:r>
              <a:rPr lang="en-US" b="1" i="1" dirty="0"/>
              <a:t>y(t) = x(–t)</a:t>
            </a:r>
            <a:r>
              <a:rPr lang="en-US" i="1" dirty="0"/>
              <a:t>		</a:t>
            </a:r>
            <a:r>
              <a:rPr lang="cs-CZ" i="1" dirty="0"/>
              <a:t>	</a:t>
            </a:r>
            <a:r>
              <a:rPr lang="pt-BR" dirty="0"/>
              <a:t>pro </a:t>
            </a:r>
            <a:r>
              <a:rPr lang="pt-BR" i="1" dirty="0"/>
              <a:t>t</a:t>
            </a:r>
            <a:r>
              <a:rPr lang="cs-CZ" i="1" dirty="0"/>
              <a:t> </a:t>
            </a:r>
            <a:r>
              <a:rPr lang="pt-BR" i="1" dirty="0"/>
              <a:t>=</a:t>
            </a:r>
            <a:r>
              <a:rPr lang="cs-CZ" i="1" dirty="0"/>
              <a:t> </a:t>
            </a:r>
            <a:r>
              <a:rPr lang="pt-BR" i="1" dirty="0"/>
              <a:t>0.4</a:t>
            </a:r>
            <a:r>
              <a:rPr lang="pt-BR" dirty="0"/>
              <a:t>, stále OK, díváme se do minulosti</a:t>
            </a:r>
            <a:r>
              <a:rPr lang="en-US" dirty="0"/>
              <a:t>.</a:t>
            </a:r>
            <a:r>
              <a:rPr lang="en-US" i="1" dirty="0"/>
              <a:t>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cs-CZ" dirty="0"/>
              <a:t>	p</a:t>
            </a:r>
            <a:r>
              <a:rPr lang="pt-BR" dirty="0"/>
              <a:t>ro </a:t>
            </a:r>
            <a:r>
              <a:rPr lang="pt-BR" i="1" dirty="0"/>
              <a:t>t = –1</a:t>
            </a:r>
            <a:r>
              <a:rPr lang="pt-BR" dirty="0"/>
              <a:t>, špatné, díváme se do budoucnosti</a:t>
            </a:r>
            <a:r>
              <a:rPr lang="en-US" dirty="0"/>
              <a:t>!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#causality</a:t>
            </a:r>
            <a:r>
              <a:rPr lang="en-US" dirty="0"/>
              <a:t>		</a:t>
            </a:r>
            <a:r>
              <a:rPr lang="cs-CZ" dirty="0"/>
              <a:t>	</a:t>
            </a:r>
            <a:r>
              <a:rPr lang="en-US" b="1" dirty="0">
                <a:solidFill>
                  <a:srgbClr val="FF0000"/>
                </a:solidFill>
              </a:rPr>
              <a:t>=&gt; </a:t>
            </a:r>
            <a:r>
              <a:rPr lang="cs-CZ" b="1" dirty="0">
                <a:solidFill>
                  <a:srgbClr val="FF0000"/>
                </a:solidFill>
              </a:rPr>
              <a:t>NE-KAUZÁLNÍ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85B975-8377-3D3F-2C6A-B5130209A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933056"/>
            <a:ext cx="9825064" cy="2924944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B08E8A-C1A4-68A2-5D1C-74C50966E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29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3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 čemu jsou systémy dobré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9719"/>
          </a:xfrm>
        </p:spPr>
        <p:txBody>
          <a:bodyPr>
            <a:normAutofit fontScale="92500"/>
          </a:bodyPr>
          <a:lstStyle/>
          <a:p>
            <a:r>
              <a:rPr lang="cs-CZ" dirty="0"/>
              <a:t>U systému chceme zpracovat vstupní signál a vyrobit výstupní signál s požadovanými vlastnostmi</a:t>
            </a:r>
            <a:r>
              <a:rPr lang="en-US" dirty="0"/>
              <a:t>. </a:t>
            </a:r>
          </a:p>
          <a:p>
            <a:r>
              <a:rPr lang="en-US" dirty="0" err="1"/>
              <a:t>Viděli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cs-CZ" altLang="en-US" b="1" dirty="0">
                <a:solidFill>
                  <a:srgbClr val="1436CA"/>
                </a:solidFill>
              </a:rPr>
              <a:t>systémy s diskrétním časem </a:t>
            </a:r>
            <a:r>
              <a:rPr lang="cs-CZ" altLang="en-US" dirty="0"/>
              <a:t>(</a:t>
            </a:r>
            <a:r>
              <a:rPr lang="cs-CZ" altLang="en-US" b="1" dirty="0"/>
              <a:t>diskrétní systémy</a:t>
            </a:r>
            <a:r>
              <a:rPr lang="cs-CZ" altLang="en-US" dirty="0"/>
              <a:t>)</a:t>
            </a:r>
            <a:br>
              <a:rPr lang="cs-CZ" altLang="en-US" dirty="0"/>
            </a:br>
            <a:r>
              <a:rPr lang="cs-CZ" altLang="en-US" dirty="0"/>
              <a:t>– složené z násobení, sčítání a zpoždění </a:t>
            </a:r>
            <a:br>
              <a:rPr lang="cs-CZ" altLang="en-US" dirty="0"/>
            </a:br>
            <a:r>
              <a:rPr lang="cs-CZ" altLang="en-US" dirty="0"/>
              <a:t>– algoritmy, kód. </a:t>
            </a:r>
            <a:endParaRPr lang="en-US" dirty="0"/>
          </a:p>
          <a:p>
            <a:pPr lvl="1" eaLnBrk="1" hangingPunct="1"/>
            <a:r>
              <a:rPr lang="cs-CZ" altLang="en-US" b="1" dirty="0">
                <a:solidFill>
                  <a:srgbClr val="1436CA"/>
                </a:solidFill>
              </a:rPr>
              <a:t>číslicové filtry </a:t>
            </a:r>
            <a:r>
              <a:rPr lang="cs-CZ" altLang="en-US" dirty="0"/>
              <a:t>(n</a:t>
            </a:r>
            <a:r>
              <a:rPr lang="en-US" altLang="en-US" dirty="0" err="1"/>
              <a:t>umerical</a:t>
            </a:r>
            <a:r>
              <a:rPr lang="cs-CZ" altLang="en-US" dirty="0"/>
              <a:t> </a:t>
            </a:r>
            <a:r>
              <a:rPr lang="cs-CZ" altLang="en-US" dirty="0" err="1"/>
              <a:t>filt</a:t>
            </a:r>
            <a:r>
              <a:rPr lang="en-US" altLang="en-US" dirty="0" err="1"/>
              <a:t>ers</a:t>
            </a:r>
            <a:r>
              <a:rPr lang="cs-CZ" altLang="en-US" dirty="0"/>
              <a:t>)</a:t>
            </a:r>
          </a:p>
          <a:p>
            <a:pPr lvl="1" eaLnBrk="1" hangingPunct="1"/>
            <a:r>
              <a:rPr lang="cs-CZ" altLang="en-US" b="1" dirty="0">
                <a:solidFill>
                  <a:srgbClr val="1436CA"/>
                </a:solidFill>
              </a:rPr>
              <a:t>číslicové filtry</a:t>
            </a:r>
            <a:r>
              <a:rPr lang="cs-CZ" altLang="en-US" dirty="0"/>
              <a:t> (d</a:t>
            </a:r>
            <a:r>
              <a:rPr lang="en-US" altLang="en-US" dirty="0" err="1"/>
              <a:t>igital</a:t>
            </a:r>
            <a:r>
              <a:rPr lang="en-US" altLang="en-US" dirty="0"/>
              <a:t> filters</a:t>
            </a:r>
            <a:r>
              <a:rPr lang="cs-CZ" altLang="en-US" dirty="0"/>
              <a:t>)</a:t>
            </a:r>
          </a:p>
          <a:p>
            <a:pPr lvl="1" eaLnBrk="1" hangingPunct="1"/>
            <a:r>
              <a:rPr lang="cs-CZ" altLang="en-US" b="1" dirty="0">
                <a:solidFill>
                  <a:srgbClr val="1436CA"/>
                </a:solidFill>
              </a:rPr>
              <a:t>systémy s diskrétním časem</a:t>
            </a:r>
            <a:r>
              <a:rPr lang="cs-CZ" altLang="en-US" dirty="0"/>
              <a:t> (d</a:t>
            </a:r>
            <a:r>
              <a:rPr lang="en-US" altLang="en-US" dirty="0" err="1"/>
              <a:t>iscrete</a:t>
            </a:r>
            <a:r>
              <a:rPr lang="en-US" altLang="en-US" dirty="0"/>
              <a:t>-time systems</a:t>
            </a:r>
            <a:r>
              <a:rPr lang="cs-CZ" altLang="en-US" dirty="0"/>
              <a:t>)</a:t>
            </a:r>
          </a:p>
          <a:p>
            <a:pPr eaLnBrk="1" hangingPunct="1"/>
            <a:r>
              <a:rPr lang="cs-CZ" altLang="en-US" dirty="0"/>
              <a:t>Nyní uvidíme také </a:t>
            </a:r>
            <a:r>
              <a:rPr lang="cs-CZ" altLang="en-US" b="1" dirty="0">
                <a:solidFill>
                  <a:srgbClr val="1436CA"/>
                </a:solidFill>
              </a:rPr>
              <a:t>systémy se </a:t>
            </a:r>
            <a:r>
              <a:rPr lang="en-US" altLang="en-US" b="1" dirty="0" err="1">
                <a:solidFill>
                  <a:srgbClr val="1436CA"/>
                </a:solidFill>
              </a:rPr>
              <a:t>spojit</a:t>
            </a:r>
            <a:r>
              <a:rPr lang="cs-CZ" altLang="en-US" b="1" dirty="0" err="1">
                <a:solidFill>
                  <a:srgbClr val="1436CA"/>
                </a:solidFill>
              </a:rPr>
              <a:t>ým</a:t>
            </a:r>
            <a:r>
              <a:rPr lang="cs-CZ" altLang="en-US" b="1" dirty="0">
                <a:solidFill>
                  <a:srgbClr val="1436CA"/>
                </a:solidFill>
              </a:rPr>
              <a:t> časem</a:t>
            </a:r>
            <a:r>
              <a:rPr lang="cs-CZ" altLang="en-US" b="1" dirty="0"/>
              <a:t> </a:t>
            </a:r>
            <a:r>
              <a:rPr lang="cs-CZ" altLang="en-US" dirty="0"/>
              <a:t>vyrobené z elektronických součástek (rezistory, kondenzátory, cívky, operační zesilovače ...)</a:t>
            </a:r>
          </a:p>
          <a:p>
            <a:pPr lvl="1" eaLnBrk="1" hangingPunct="1"/>
            <a:r>
              <a:rPr lang="cs-CZ" altLang="en-US" b="1" dirty="0">
                <a:solidFill>
                  <a:srgbClr val="1436CA"/>
                </a:solidFill>
              </a:rPr>
              <a:t>analogové filtry</a:t>
            </a:r>
            <a:r>
              <a:rPr lang="cs-CZ" altLang="en-US" dirty="0"/>
              <a:t> (analog </a:t>
            </a:r>
            <a:r>
              <a:rPr lang="cs-CZ" altLang="en-US" dirty="0" err="1"/>
              <a:t>filt</a:t>
            </a:r>
            <a:r>
              <a:rPr lang="en-US" altLang="en-US" dirty="0" err="1"/>
              <a:t>ers</a:t>
            </a:r>
            <a:r>
              <a:rPr lang="cs-CZ" altLang="en-US" dirty="0"/>
              <a:t>)</a:t>
            </a:r>
          </a:p>
          <a:p>
            <a:pPr lvl="1" eaLnBrk="1" hangingPunct="1"/>
            <a:r>
              <a:rPr lang="cs-CZ" altLang="en-US" b="1" dirty="0">
                <a:solidFill>
                  <a:srgbClr val="1436CA"/>
                </a:solidFill>
              </a:rPr>
              <a:t>spojité systémy</a:t>
            </a:r>
            <a:r>
              <a:rPr lang="cs-CZ" altLang="en-US" dirty="0"/>
              <a:t> (</a:t>
            </a:r>
            <a:r>
              <a:rPr lang="cs-CZ" altLang="en-US" dirty="0" err="1"/>
              <a:t>continuous</a:t>
            </a:r>
            <a:r>
              <a:rPr lang="cs-CZ" altLang="en-US" dirty="0"/>
              <a:t> </a:t>
            </a:r>
            <a:r>
              <a:rPr lang="cs-CZ" altLang="en-US" dirty="0" err="1"/>
              <a:t>systems</a:t>
            </a:r>
            <a:r>
              <a:rPr lang="cs-CZ" altLang="en-US" dirty="0"/>
              <a:t>)</a:t>
            </a:r>
            <a:endParaRPr lang="en-US" dirty="0"/>
          </a:p>
          <a:p>
            <a:pPr eaLnBrk="1" hangingPunct="1"/>
            <a:endParaRPr lang="cs-CZ" altLang="en-US" dirty="0"/>
          </a:p>
          <a:p>
            <a:pPr lvl="1"/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9227592" y="3501008"/>
            <a:ext cx="125703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Discrete system</a:t>
            </a:r>
            <a:endParaRPr lang="en-US" baseline="30000" dirty="0">
              <a:solidFill>
                <a:schemeClr val="tx1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8251280" y="3752627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8358417" y="3416902"/>
            <a:ext cx="6743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0497490" y="3752482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0604627" y="3416757"/>
            <a:ext cx="6743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y[n]</a:t>
            </a:r>
            <a:endParaRPr lang="en-US" baseline="-25000" dirty="0"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9174023" y="6094114"/>
            <a:ext cx="125703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Continuous system</a:t>
            </a:r>
            <a:endParaRPr lang="en-US" baseline="30000" dirty="0">
              <a:solidFill>
                <a:schemeClr val="tx1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8197711" y="6345733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8304848" y="6010008"/>
            <a:ext cx="6743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x(t)</a:t>
            </a:r>
            <a:endParaRPr lang="en-US" baseline="-25000" dirty="0">
              <a:latin typeface="+mj-lt"/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10443921" y="6345588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0551058" y="6009863"/>
            <a:ext cx="6743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y(t)</a:t>
            </a:r>
            <a:endParaRPr lang="en-US" baseline="-25000" dirty="0">
              <a:latin typeface="+mj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B87452-FC62-AA48-CA6F-FF96F68E4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98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rukopis, text, řada/pruh, diagram&#10;&#10;Popis byl vytvořen automaticky">
            <a:extLst>
              <a:ext uri="{FF2B5EF4-FFF2-40B4-BE49-F238E27FC236}">
                <a16:creationId xmlns:a16="http://schemas.microsoft.com/office/drawing/2014/main" id="{43EFD33F-FB78-76AD-0D62-0F28E05C4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2" y="1070642"/>
            <a:ext cx="11640616" cy="4716717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D37666-3D8E-49F3-BF1B-2579F2442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30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5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Stabilita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74424" cy="4351338"/>
              </a:xfrm>
            </p:spPr>
            <p:txBody>
              <a:bodyPr/>
              <a:lstStyle/>
              <a:p>
                <a:r>
                  <a:rPr lang="en-US" dirty="0"/>
                  <a:t>U </a:t>
                </a:r>
                <a:r>
                  <a:rPr lang="en-US" dirty="0" err="1"/>
                  <a:t>ohraničeného</a:t>
                </a:r>
                <a:r>
                  <a:rPr lang="en-US" dirty="0"/>
                  <a:t> </a:t>
                </a:r>
                <a:r>
                  <a:rPr lang="en-US" dirty="0" err="1"/>
                  <a:t>vstupu</a:t>
                </a:r>
                <a:r>
                  <a:rPr lang="en-US" dirty="0"/>
                  <a:t> by </a:t>
                </a:r>
                <a:r>
                  <a:rPr lang="en-US" dirty="0" err="1"/>
                  <a:t>měl</a:t>
                </a:r>
                <a:r>
                  <a:rPr lang="en-US" dirty="0"/>
                  <a:t> </a:t>
                </a:r>
                <a:r>
                  <a:rPr lang="en-US" dirty="0" err="1"/>
                  <a:t>systém</a:t>
                </a:r>
                <a:r>
                  <a:rPr lang="en-US" dirty="0"/>
                  <a:t> </a:t>
                </a:r>
                <a:r>
                  <a:rPr lang="en-US" dirty="0" err="1"/>
                  <a:t>reagovat</a:t>
                </a:r>
                <a:r>
                  <a:rPr lang="en-US" dirty="0"/>
                  <a:t> </a:t>
                </a:r>
                <a:r>
                  <a:rPr lang="en-US" dirty="0" err="1"/>
                  <a:t>ohraničeným</a:t>
                </a:r>
                <a:r>
                  <a:rPr lang="en-US" dirty="0"/>
                  <a:t> </a:t>
                </a:r>
                <a:r>
                  <a:rPr lang="en-US" dirty="0" err="1"/>
                  <a:t>výstupem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diskrétní</a:t>
                </a:r>
                <a:r>
                  <a:rPr lang="en-US" dirty="0"/>
                  <a:t> </a:t>
                </a:r>
                <a:r>
                  <a:rPr lang="en-US" dirty="0" err="1"/>
                  <a:t>čas</a:t>
                </a:r>
                <a:r>
                  <a:rPr lang="en-US" dirty="0"/>
                  <a:t>: 	</a:t>
                </a:r>
                <a:r>
                  <a:rPr lang="en-US" b="1" dirty="0"/>
                  <a:t>if |</a:t>
                </a:r>
                <a:r>
                  <a:rPr lang="en-US" b="1" i="1" dirty="0"/>
                  <a:t>x(t)</a:t>
                </a:r>
                <a:r>
                  <a:rPr lang="en-US" b="1" dirty="0"/>
                  <a:t>|</a:t>
                </a:r>
                <a:r>
                  <a:rPr lang="en-US" b="1" i="1" dirty="0"/>
                  <a:t> &lt; B</a:t>
                </a:r>
                <a:r>
                  <a:rPr lang="en-US" dirty="0"/>
                  <a:t>, </a:t>
                </a:r>
                <a:r>
                  <a:rPr lang="cs-CZ" dirty="0"/>
                  <a:t>pak</a:t>
                </a:r>
                <a:r>
                  <a:rPr lang="en-US" dirty="0"/>
                  <a:t> </a:t>
                </a:r>
                <a:r>
                  <a:rPr lang="en-US" b="1" dirty="0"/>
                  <a:t>|</a:t>
                </a:r>
                <a:r>
                  <a:rPr lang="en-US" b="1" i="1" dirty="0"/>
                  <a:t>y(t)</a:t>
                </a:r>
                <a:r>
                  <a:rPr lang="en-US" b="1" dirty="0"/>
                  <a:t>|</a:t>
                </a:r>
                <a:r>
                  <a:rPr lang="en-US" b="1" i="1" dirty="0"/>
                  <a:t> &lt; C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cs-CZ" dirty="0"/>
                  <a:t>spojitý</a:t>
                </a:r>
                <a:r>
                  <a:rPr lang="en-US" dirty="0"/>
                  <a:t> </a:t>
                </a:r>
                <a:r>
                  <a:rPr lang="en-US" dirty="0" err="1"/>
                  <a:t>čas</a:t>
                </a:r>
                <a:r>
                  <a:rPr lang="en-US" dirty="0"/>
                  <a:t>: 	</a:t>
                </a:r>
                <a:r>
                  <a:rPr lang="cs-CZ" dirty="0"/>
                  <a:t>	</a:t>
                </a:r>
                <a:r>
                  <a:rPr lang="en-US" b="1" dirty="0"/>
                  <a:t>if |</a:t>
                </a:r>
                <a:r>
                  <a:rPr lang="en-US" b="1" i="1" dirty="0"/>
                  <a:t>x[n]</a:t>
                </a:r>
                <a:r>
                  <a:rPr lang="en-US" b="1" dirty="0"/>
                  <a:t>|</a:t>
                </a:r>
                <a:r>
                  <a:rPr lang="en-US" b="1" i="1" dirty="0"/>
                  <a:t> &lt; B</a:t>
                </a:r>
                <a:r>
                  <a:rPr lang="en-US" dirty="0"/>
                  <a:t>, </a:t>
                </a:r>
                <a:r>
                  <a:rPr lang="cs-CZ" dirty="0"/>
                  <a:t>pak</a:t>
                </a:r>
                <a:r>
                  <a:rPr lang="en-US" dirty="0"/>
                  <a:t> </a:t>
                </a:r>
                <a:r>
                  <a:rPr lang="en-US" b="1" dirty="0"/>
                  <a:t>|</a:t>
                </a:r>
                <a:r>
                  <a:rPr lang="en-US" b="1" i="1" dirty="0"/>
                  <a:t>y[n]</a:t>
                </a:r>
                <a:r>
                  <a:rPr lang="en-US" b="1" dirty="0"/>
                  <a:t>|</a:t>
                </a:r>
                <a:r>
                  <a:rPr lang="en-US" b="1" i="1" dirty="0"/>
                  <a:t> &lt; C</a:t>
                </a:r>
              </a:p>
              <a:p>
                <a:r>
                  <a:rPr lang="en-US" dirty="0" err="1"/>
                  <a:t>Příklady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b="1" i="1" dirty="0"/>
                  <a:t>y(t)  = t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 ⋅ </m:t>
                    </m:r>
                  </m:oMath>
                </a14:m>
                <a:r>
                  <a:rPr lang="en-US" b="1" i="1" dirty="0"/>
                  <a:t>x(t)    </a:t>
                </a:r>
                <a:r>
                  <a:rPr lang="en-US" i="1" dirty="0"/>
                  <a:t>	</a:t>
                </a:r>
                <a:r>
                  <a:rPr lang="cs-CZ" dirty="0"/>
                  <a:t>i</a:t>
                </a:r>
                <a:r>
                  <a:rPr lang="it-IT" dirty="0"/>
                  <a:t> pro ohraničený vstup bude tento signál</a:t>
                </a:r>
                <a:r>
                  <a:rPr lang="cs-CZ" dirty="0"/>
                  <a:t> </a:t>
                </a:r>
                <a:r>
                  <a:rPr lang="en-US" dirty="0"/>
                  <a:t>ꝏ </a:t>
                </a:r>
                <a:r>
                  <a:rPr lang="cs-CZ" dirty="0"/>
                  <a:t>jak se čas</a:t>
                </a:r>
                <a:br>
                  <a:rPr lang="en-US" dirty="0"/>
                </a:br>
                <a:r>
                  <a:rPr lang="en-US" dirty="0"/>
                  <a:t>			</a:t>
                </a:r>
                <a:r>
                  <a:rPr lang="cs-CZ" dirty="0"/>
                  <a:t>blíží k</a:t>
                </a:r>
                <a:r>
                  <a:rPr lang="en-US" dirty="0"/>
                  <a:t> ꝏ </a:t>
                </a:r>
                <a:r>
                  <a:rPr lang="en-US" b="1" dirty="0">
                    <a:solidFill>
                      <a:srgbClr val="FF0000"/>
                    </a:solidFill>
                  </a:rPr>
                  <a:t>=&gt; </a:t>
                </a:r>
                <a:r>
                  <a:rPr lang="cs-CZ" b="1" dirty="0">
                    <a:solidFill>
                      <a:srgbClr val="FF0000"/>
                    </a:solidFill>
                  </a:rPr>
                  <a:t>NE-STABILNÍ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lvl="1"/>
                <a:endParaRPr lang="en-US" i="1" dirty="0"/>
              </a:p>
              <a:p>
                <a:pPr lvl="1"/>
                <a:r>
                  <a:rPr lang="en-US" b="1" i="1" dirty="0"/>
                  <a:t>y(t)  = 2</a:t>
                </a:r>
                <a:r>
                  <a:rPr lang="en-US" b="1" i="1" baseline="30000" dirty="0"/>
                  <a:t>x(t)</a:t>
                </a:r>
                <a:r>
                  <a:rPr lang="en-US" b="1" i="1" dirty="0"/>
                  <a:t> </a:t>
                </a:r>
                <a:r>
                  <a:rPr lang="en-US" i="1" dirty="0"/>
                  <a:t>	</a:t>
                </a:r>
                <a:r>
                  <a:rPr lang="en-US" dirty="0"/>
                  <a:t>v </a:t>
                </a:r>
                <a:r>
                  <a:rPr lang="en-US" dirty="0" err="1"/>
                  <a:t>případě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je </a:t>
                </a:r>
                <a:r>
                  <a:rPr lang="en-US" dirty="0" err="1"/>
                  <a:t>vstupní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en-US" dirty="0"/>
                  <a:t> </a:t>
                </a:r>
                <a:r>
                  <a:rPr lang="en-US" dirty="0" err="1"/>
                  <a:t>omezen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interval </a:t>
                </a:r>
                <a:r>
                  <a:rPr lang="en-US" i="1" dirty="0"/>
                  <a:t>[-B, B]</a:t>
                </a:r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			</a:t>
                </a:r>
                <a:r>
                  <a:rPr lang="en-US" dirty="0" err="1"/>
                  <a:t>výstup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en-US" dirty="0" err="1"/>
                  <a:t>omezen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i="1" dirty="0"/>
                  <a:t>[2</a:t>
                </a:r>
                <a:r>
                  <a:rPr lang="en-US" i="1" baseline="30000" dirty="0"/>
                  <a:t>-B</a:t>
                </a:r>
                <a:r>
                  <a:rPr lang="en-US" i="1" dirty="0"/>
                  <a:t> ,2</a:t>
                </a:r>
                <a:r>
                  <a:rPr lang="en-US" i="1" baseline="30000" dirty="0"/>
                  <a:t>+B</a:t>
                </a:r>
                <a:r>
                  <a:rPr lang="en-US" i="1" dirty="0"/>
                  <a:t>]. </a:t>
                </a:r>
                <a:r>
                  <a:rPr lang="en-US" dirty="0" err="1"/>
                  <a:t>Pokud</a:t>
                </a:r>
                <a:r>
                  <a:rPr lang="en-US" dirty="0"/>
                  <a:t> </a:t>
                </a:r>
                <a:r>
                  <a:rPr lang="en-US" dirty="0" err="1"/>
                  <a:t>si</a:t>
                </a:r>
                <a:r>
                  <a:rPr lang="en-US" dirty="0"/>
                  <a:t> </a:t>
                </a:r>
                <a:r>
                  <a:rPr lang="en-US" dirty="0" err="1"/>
                  <a:t>vybereme</a:t>
                </a:r>
                <a:r>
                  <a:rPr lang="en-US" dirty="0"/>
                  <a:t>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cs-CZ" dirty="0"/>
                  <a:t>     </a:t>
                </a:r>
                <a:br>
                  <a:rPr lang="cs-CZ" dirty="0"/>
                </a:br>
                <a:r>
                  <a:rPr lang="cs-CZ" dirty="0"/>
                  <a:t>                              </a:t>
                </a:r>
                <a:r>
                  <a:rPr lang="en-US" dirty="0" err="1"/>
                  <a:t>hodnotu</a:t>
                </a:r>
                <a:r>
                  <a:rPr lang="en-US" dirty="0"/>
                  <a:t> z </a:t>
                </a:r>
                <a:r>
                  <a:rPr lang="en-US" i="1" dirty="0"/>
                  <a:t>2</a:t>
                </a:r>
                <a:r>
                  <a:rPr lang="en-US" i="1" baseline="30000" dirty="0"/>
                  <a:t>-B</a:t>
                </a:r>
                <a:r>
                  <a:rPr lang="en-US" i="1" dirty="0"/>
                  <a:t> </a:t>
                </a:r>
                <a:r>
                  <a:rPr lang="cs-CZ" dirty="0"/>
                  <a:t>a</a:t>
                </a:r>
                <a:r>
                  <a:rPr lang="en-US" dirty="0"/>
                  <a:t> </a:t>
                </a:r>
                <a:r>
                  <a:rPr lang="en-US" i="1" dirty="0"/>
                  <a:t>2</a:t>
                </a:r>
                <a:r>
                  <a:rPr lang="en-US" i="1" baseline="30000" dirty="0"/>
                  <a:t>+B</a:t>
                </a:r>
                <a:r>
                  <a:rPr lang="cs-CZ" dirty="0"/>
                  <a:t>, máme </a:t>
                </a:r>
                <a:r>
                  <a:rPr lang="en-US" i="1" dirty="0"/>
                  <a:t>C. </a:t>
                </a:r>
                <a:r>
                  <a:rPr lang="en-US" b="1" dirty="0">
                    <a:solidFill>
                      <a:srgbClr val="1D9B3E"/>
                    </a:solidFill>
                  </a:rPr>
                  <a:t>=&gt; </a:t>
                </a:r>
                <a:r>
                  <a:rPr lang="cs-CZ" b="1" dirty="0">
                    <a:solidFill>
                      <a:srgbClr val="1D9B3E"/>
                    </a:solidFill>
                  </a:rPr>
                  <a:t>STABILNÍ</a:t>
                </a:r>
                <a:endParaRPr lang="en-US" i="1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#stability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74424" cy="4351338"/>
              </a:xfrm>
              <a:blipFill>
                <a:blip r:embed="rId2"/>
                <a:stretch>
                  <a:fillRect l="-1178" t="-2241" r="-1122" b="-116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5FCA0E-C437-9AC8-B546-B00A4819A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31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79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860011A-7D7C-2FC9-4E00-C3DAB1A36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83" y="1699655"/>
            <a:ext cx="11452835" cy="3458691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DD49C6-BFC0-4CCA-BF59-F93A78C6D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32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45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436CA"/>
                </a:solidFill>
              </a:rPr>
              <a:t>Časová invariantnost </a:t>
            </a:r>
            <a:r>
              <a:rPr lang="en-US" dirty="0"/>
              <a:t>(</a:t>
            </a:r>
            <a:r>
              <a:rPr lang="cs-CZ" dirty="0">
                <a:solidFill>
                  <a:srgbClr val="1436CA"/>
                </a:solidFill>
              </a:rPr>
              <a:t>neměnnost</a:t>
            </a:r>
            <a:r>
              <a:rPr lang="en-US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203775"/>
          </a:xfrm>
        </p:spPr>
        <p:txBody>
          <a:bodyPr>
            <a:normAutofit/>
          </a:bodyPr>
          <a:lstStyle/>
          <a:p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 v </a:t>
            </a:r>
            <a:r>
              <a:rPr lang="en-US" dirty="0" err="1"/>
              <a:t>průběhu</a:t>
            </a:r>
            <a:r>
              <a:rPr lang="en-US" dirty="0"/>
              <a:t> </a:t>
            </a:r>
            <a:r>
              <a:rPr lang="en-US" dirty="0" err="1"/>
              <a:t>času</a:t>
            </a:r>
            <a:r>
              <a:rPr lang="en-US" dirty="0"/>
              <a:t> </a:t>
            </a:r>
            <a:r>
              <a:rPr lang="en-US" dirty="0" err="1"/>
              <a:t>nemění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, </a:t>
            </a:r>
            <a:r>
              <a:rPr lang="en-US" dirty="0" err="1"/>
              <a:t>nazýváme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b="1" dirty="0" err="1"/>
              <a:t>časově</a:t>
            </a:r>
            <a:r>
              <a:rPr lang="en-US" b="1" dirty="0"/>
              <a:t> </a:t>
            </a:r>
            <a:r>
              <a:rPr lang="en-US" b="1" dirty="0" err="1"/>
              <a:t>invariantní</a:t>
            </a:r>
            <a:r>
              <a:rPr lang="en-US" dirty="0"/>
              <a:t>. </a:t>
            </a:r>
          </a:p>
          <a:p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nyní</a:t>
            </a:r>
            <a:r>
              <a:rPr lang="en-US" dirty="0"/>
              <a:t> </a:t>
            </a:r>
            <a:r>
              <a:rPr lang="en-US" dirty="0" err="1"/>
              <a:t>vytvoří</a:t>
            </a:r>
            <a:r>
              <a:rPr lang="en-US" dirty="0"/>
              <a:t> </a:t>
            </a:r>
            <a:r>
              <a:rPr lang="en-US" dirty="0" err="1"/>
              <a:t>výstup</a:t>
            </a:r>
            <a:r>
              <a:rPr lang="en-US" dirty="0"/>
              <a:t>, </a:t>
            </a:r>
            <a:r>
              <a:rPr lang="en-US" dirty="0" err="1"/>
              <a:t>měl</a:t>
            </a:r>
            <a:r>
              <a:rPr lang="en-US" dirty="0"/>
              <a:t> by </a:t>
            </a:r>
            <a:r>
              <a:rPr lang="en-US" dirty="0" err="1"/>
              <a:t>vytvořit</a:t>
            </a:r>
            <a:r>
              <a:rPr lang="en-US" dirty="0"/>
              <a:t> </a:t>
            </a:r>
            <a:r>
              <a:rPr lang="en-US" dirty="0" err="1"/>
              <a:t>stejný</a:t>
            </a:r>
            <a:r>
              <a:rPr lang="en-US" dirty="0"/>
              <a:t> </a:t>
            </a:r>
            <a:r>
              <a:rPr lang="en-US" dirty="0" err="1"/>
              <a:t>výstup</a:t>
            </a:r>
            <a:r>
              <a:rPr lang="en-US" dirty="0"/>
              <a:t> v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je </a:t>
            </a:r>
            <a:r>
              <a:rPr lang="en-US" dirty="0" err="1"/>
              <a:t>vstup</a:t>
            </a:r>
            <a:r>
              <a:rPr lang="en-US" dirty="0"/>
              <a:t> </a:t>
            </a:r>
            <a:r>
              <a:rPr lang="en-US" dirty="0" err="1"/>
              <a:t>zpožděn</a:t>
            </a:r>
            <a:r>
              <a:rPr lang="cs-CZ" dirty="0"/>
              <a:t> </a:t>
            </a:r>
            <a:r>
              <a:rPr lang="en-US" dirty="0"/>
              <a:t>(</a:t>
            </a:r>
            <a:r>
              <a:rPr lang="cs-CZ" dirty="0"/>
              <a:t>nebo předběhnut</a:t>
            </a:r>
            <a:r>
              <a:rPr lang="en-US" dirty="0"/>
              <a:t>) </a:t>
            </a:r>
            <a:r>
              <a:rPr lang="cs-CZ" dirty="0"/>
              <a:t>jakýmkoliv časem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Diskrétní</a:t>
            </a:r>
            <a:r>
              <a:rPr lang="en-US" dirty="0"/>
              <a:t>: </a:t>
            </a:r>
            <a:r>
              <a:rPr lang="en-US" b="1" dirty="0"/>
              <a:t>if </a:t>
            </a:r>
            <a:r>
              <a:rPr lang="en-US" b="1" i="1" dirty="0"/>
              <a:t>x[n] -&gt; y[n]</a:t>
            </a:r>
            <a:r>
              <a:rPr lang="en-US" dirty="0"/>
              <a:t>, </a:t>
            </a:r>
            <a:r>
              <a:rPr lang="cs-CZ" dirty="0"/>
              <a:t>pak</a:t>
            </a:r>
            <a:r>
              <a:rPr lang="en-US" dirty="0"/>
              <a:t> </a:t>
            </a:r>
            <a:r>
              <a:rPr lang="en-US" b="1" i="1" dirty="0"/>
              <a:t>x[n</a:t>
            </a:r>
            <a:r>
              <a:rPr lang="cs-CZ" b="1" i="1" dirty="0"/>
              <a:t> </a:t>
            </a:r>
            <a:r>
              <a:rPr lang="en-US" b="1" i="1" dirty="0"/>
              <a:t>–</a:t>
            </a:r>
            <a:r>
              <a:rPr lang="cs-CZ" b="1" i="1" dirty="0"/>
              <a:t> </a:t>
            </a:r>
            <a:r>
              <a:rPr lang="en-US" b="1" i="1" dirty="0"/>
              <a:t>m] -&gt; y[n</a:t>
            </a:r>
            <a:r>
              <a:rPr lang="cs-CZ" b="1" i="1" dirty="0"/>
              <a:t> </a:t>
            </a:r>
            <a:r>
              <a:rPr lang="en-US" b="1" i="1" dirty="0"/>
              <a:t>–</a:t>
            </a:r>
            <a:r>
              <a:rPr lang="cs-CZ" b="1" i="1" dirty="0"/>
              <a:t> </a:t>
            </a:r>
            <a:r>
              <a:rPr lang="en-US" b="1" i="1" dirty="0"/>
              <a:t>m]</a:t>
            </a:r>
          </a:p>
          <a:p>
            <a:pPr lvl="1"/>
            <a:r>
              <a:rPr lang="cs-CZ" dirty="0"/>
              <a:t>Spojitý</a:t>
            </a:r>
            <a:r>
              <a:rPr lang="en-US" dirty="0"/>
              <a:t>:</a:t>
            </a:r>
            <a:r>
              <a:rPr lang="en-US" i="1" dirty="0"/>
              <a:t> </a:t>
            </a:r>
            <a:r>
              <a:rPr lang="en-US" b="1" dirty="0"/>
              <a:t>if </a:t>
            </a:r>
            <a:r>
              <a:rPr lang="en-US" b="1" i="1" dirty="0"/>
              <a:t>x(t) -&gt; y(t)</a:t>
            </a:r>
            <a:r>
              <a:rPr lang="en-US" dirty="0"/>
              <a:t>, </a:t>
            </a:r>
            <a:r>
              <a:rPr lang="cs-CZ" dirty="0"/>
              <a:t>pak</a:t>
            </a:r>
            <a:r>
              <a:rPr lang="en-US" dirty="0"/>
              <a:t> </a:t>
            </a:r>
            <a:r>
              <a:rPr lang="en-US" b="1" i="1" dirty="0"/>
              <a:t>x(t – </a:t>
            </a:r>
            <a:r>
              <a:rPr lang="el-GR" b="1" i="1" dirty="0"/>
              <a:t>τ</a:t>
            </a:r>
            <a:r>
              <a:rPr lang="en-US" b="1" i="1" dirty="0"/>
              <a:t>) -&gt; y(t – </a:t>
            </a:r>
            <a:r>
              <a:rPr lang="el-GR" b="1" i="1" dirty="0"/>
              <a:t>τ</a:t>
            </a:r>
            <a:r>
              <a:rPr lang="en-US" b="1" i="1" dirty="0"/>
              <a:t>)</a:t>
            </a:r>
          </a:p>
          <a:p>
            <a:r>
              <a:rPr lang="en-US" dirty="0" err="1"/>
              <a:t>Systémy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vidíme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ISS,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časově</a:t>
            </a:r>
            <a:r>
              <a:rPr lang="en-US" dirty="0"/>
              <a:t> </a:t>
            </a:r>
            <a:r>
              <a:rPr lang="cs-CZ" dirty="0"/>
              <a:t>invariantní</a:t>
            </a:r>
            <a:r>
              <a:rPr lang="en-US" dirty="0"/>
              <a:t>. </a:t>
            </a:r>
          </a:p>
          <a:p>
            <a:r>
              <a:rPr lang="en-US" dirty="0" err="1"/>
              <a:t>Často</a:t>
            </a:r>
            <a:r>
              <a:rPr lang="en-US" dirty="0"/>
              <a:t> se </a:t>
            </a:r>
            <a:r>
              <a:rPr lang="en-US" dirty="0" err="1"/>
              <a:t>však</a:t>
            </a:r>
            <a:br>
              <a:rPr lang="cs-CZ" dirty="0"/>
            </a:br>
            <a:r>
              <a:rPr lang="en-US" dirty="0" err="1"/>
              <a:t>setkáváme</a:t>
            </a:r>
            <a:r>
              <a:rPr lang="en-US" dirty="0"/>
              <a:t> se </a:t>
            </a:r>
            <a:r>
              <a:rPr lang="en-US" dirty="0" err="1"/>
              <a:t>systémy</a:t>
            </a:r>
            <a:r>
              <a:rPr lang="en-US" dirty="0"/>
              <a:t>,</a:t>
            </a:r>
            <a:br>
              <a:rPr lang="cs-CZ" dirty="0"/>
            </a:b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takové</a:t>
            </a:r>
            <a:r>
              <a:rPr lang="en-US" dirty="0"/>
              <a:t> </a:t>
            </a:r>
            <a:r>
              <a:rPr lang="en-US" dirty="0" err="1"/>
              <a:t>nejsou</a:t>
            </a:r>
            <a:r>
              <a:rPr lang="en-US" dirty="0"/>
              <a:t> –</a:t>
            </a:r>
            <a:br>
              <a:rPr lang="cs-CZ" dirty="0"/>
            </a:br>
            <a:r>
              <a:rPr lang="en-US" dirty="0" err="1"/>
              <a:t>vzpomeňte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na</a:t>
            </a:r>
            <a:br>
              <a:rPr lang="cs-CZ" dirty="0"/>
            </a:br>
            <a:r>
              <a:rPr lang="en-US" dirty="0" err="1"/>
              <a:t>kódování</a:t>
            </a:r>
            <a:r>
              <a:rPr lang="en-US" dirty="0"/>
              <a:t> </a:t>
            </a:r>
            <a:r>
              <a:rPr lang="en-US" dirty="0" err="1"/>
              <a:t>řeči</a:t>
            </a:r>
            <a:r>
              <a:rPr lang="en-US" dirty="0"/>
              <a:t>!</a:t>
            </a:r>
          </a:p>
          <a:p>
            <a:pPr lvl="1"/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4881259"/>
            <a:ext cx="7488832" cy="20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7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Časová</a:t>
            </a:r>
            <a:r>
              <a:rPr lang="en-US" dirty="0"/>
              <a:t> invariance – </a:t>
            </a:r>
            <a:r>
              <a:rPr lang="en-US" dirty="0" err="1"/>
              <a:t>příklady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/>
                  <a:t>y(t) = </a:t>
                </a:r>
                <a:r>
                  <a:rPr lang="en-US" b="1" dirty="0"/>
                  <a:t>sin</a:t>
                </a:r>
                <a:r>
                  <a:rPr lang="en-US" b="1" i="1" dirty="0"/>
                  <a:t>[x(t)]</a:t>
                </a:r>
                <a:r>
                  <a:rPr lang="cs-CZ" b="1" i="1" dirty="0"/>
                  <a:t>      </a:t>
                </a:r>
                <a:r>
                  <a:rPr lang="cs-CZ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případě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jej</a:t>
                </a:r>
                <a:r>
                  <a:rPr lang="en-US" dirty="0"/>
                  <a:t> </a:t>
                </a:r>
                <a:r>
                  <a:rPr lang="en-US" dirty="0" err="1"/>
                  <a:t>spočítáme</a:t>
                </a:r>
                <a:r>
                  <a:rPr lang="en-US" dirty="0"/>
                  <a:t> pro </a:t>
                </a:r>
                <a:r>
                  <a:rPr lang="en-US" b="1" dirty="0"/>
                  <a:t>t – </a:t>
                </a:r>
                <a:r>
                  <a:rPr lang="el-GR" b="1" dirty="0"/>
                  <a:t>τ</a:t>
                </a:r>
                <a:r>
                  <a:rPr lang="el-GR" dirty="0"/>
                  <a:t>, </a:t>
                </a:r>
                <a:r>
                  <a:rPr lang="en-US" dirty="0" err="1"/>
                  <a:t>použijeme</a:t>
                </a:r>
                <a:r>
                  <a:rPr lang="en-US" dirty="0"/>
                  <a:t> </a:t>
                </a:r>
                <a:r>
                  <a:rPr lang="en-US" dirty="0" err="1"/>
                  <a:t>jako</a:t>
                </a:r>
                <a:r>
                  <a:rPr lang="en-US" dirty="0"/>
                  <a:t> </a:t>
                </a:r>
                <a:br>
                  <a:rPr lang="cs-CZ" dirty="0"/>
                </a:br>
                <a:r>
                  <a:rPr lang="cs-CZ" dirty="0"/>
                  <a:t>                               </a:t>
                </a:r>
                <a:r>
                  <a:rPr lang="en-US" dirty="0"/>
                  <a:t>argument </a:t>
                </a:r>
                <a:r>
                  <a:rPr lang="en-US" dirty="0" err="1"/>
                  <a:t>modifikovaný</a:t>
                </a:r>
                <a:r>
                  <a:rPr lang="en-US" dirty="0"/>
                  <a:t> </a:t>
                </a:r>
                <a:r>
                  <a:rPr lang="en-US" dirty="0" err="1"/>
                  <a:t>čas</a:t>
                </a:r>
                <a:r>
                  <a:rPr lang="en-US" dirty="0"/>
                  <a:t> a </a:t>
                </a:r>
                <a:r>
                  <a:rPr lang="en-US" dirty="0" err="1"/>
                  <a:t>dostaneme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i="1" dirty="0"/>
                  <a:t>			</a:t>
                </a:r>
                <a:r>
                  <a:rPr lang="en-US" b="1" i="1" dirty="0"/>
                  <a:t>y(t – </a:t>
                </a:r>
                <a:r>
                  <a:rPr lang="el-GR" b="1" i="1" dirty="0"/>
                  <a:t>τ</a:t>
                </a:r>
                <a:r>
                  <a:rPr lang="en-US" b="1" i="1" dirty="0"/>
                  <a:t>) = sin [x(t – </a:t>
                </a:r>
                <a:r>
                  <a:rPr lang="el-GR" b="1" i="1" dirty="0"/>
                  <a:t>τ</a:t>
                </a:r>
                <a:r>
                  <a:rPr lang="en-US" b="1" i="1" dirty="0"/>
                  <a:t>)]</a:t>
                </a:r>
                <a:r>
                  <a:rPr lang="en-US" i="1" dirty="0"/>
                  <a:t>      </a:t>
                </a:r>
                <a:r>
                  <a:rPr lang="en-US" b="1" dirty="0">
                    <a:solidFill>
                      <a:srgbClr val="1D9B3E"/>
                    </a:solidFill>
                  </a:rPr>
                  <a:t>=&gt; </a:t>
                </a:r>
                <a:r>
                  <a:rPr lang="cs-CZ" b="1" dirty="0">
                    <a:solidFill>
                      <a:srgbClr val="1D9B3E"/>
                    </a:solidFill>
                  </a:rPr>
                  <a:t>ČASOVĚ INVARIANTNÍ</a:t>
                </a:r>
                <a:endParaRPr lang="en-US" b="1" dirty="0">
                  <a:solidFill>
                    <a:srgbClr val="1D9B3E"/>
                  </a:solidFill>
                </a:endParaRPr>
              </a:p>
              <a:p>
                <a:endParaRPr lang="en-US" i="1" dirty="0"/>
              </a:p>
              <a:p>
                <a:r>
                  <a:rPr lang="en-US" b="1" i="1" dirty="0"/>
                  <a:t>y[n] = n</a:t>
                </a:r>
                <a:r>
                  <a:rPr lang="cs-CZ" b="1" i="1" dirty="0"/>
                  <a:t>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b="1" i="1" dirty="0"/>
                  <a:t> </a:t>
                </a:r>
                <a:r>
                  <a:rPr lang="en-US" b="1" i="1" dirty="0"/>
                  <a:t>x[n]</a:t>
                </a:r>
                <a:r>
                  <a:rPr lang="en-US" i="1" dirty="0"/>
                  <a:t>	</a:t>
                </a:r>
                <a:r>
                  <a:rPr lang="cs-CZ" dirty="0"/>
                  <a:t>v</a:t>
                </a:r>
                <a:r>
                  <a:rPr lang="en-US" dirty="0" err="1"/>
                  <a:t>ýstup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en-US" dirty="0" err="1"/>
                  <a:t>záviset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tom, </a:t>
                </a:r>
                <a:r>
                  <a:rPr lang="en-US" dirty="0" err="1"/>
                  <a:t>kde</a:t>
                </a:r>
                <a:r>
                  <a:rPr lang="en-US" dirty="0"/>
                  <a:t> se </a:t>
                </a:r>
                <a:r>
                  <a:rPr lang="en-US" dirty="0" err="1"/>
                  <a:t>signál</a:t>
                </a:r>
                <a:br>
                  <a:rPr lang="cs-CZ" dirty="0"/>
                </a:br>
                <a:r>
                  <a:rPr lang="cs-CZ" dirty="0"/>
                  <a:t>                               </a:t>
                </a:r>
                <a:r>
                  <a:rPr lang="en-US" dirty="0"/>
                  <a:t>v </a:t>
                </a:r>
                <a:r>
                  <a:rPr lang="en-US" dirty="0" err="1"/>
                  <a:t>čase</a:t>
                </a:r>
                <a:r>
                  <a:rPr lang="en-US" dirty="0"/>
                  <a:t> </a:t>
                </a:r>
                <a:r>
                  <a:rPr lang="en-US" dirty="0" err="1"/>
                  <a:t>nachází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=&gt; </a:t>
                </a:r>
                <a:r>
                  <a:rPr lang="cs-CZ" b="1" dirty="0">
                    <a:solidFill>
                      <a:srgbClr val="FF0000"/>
                    </a:solidFill>
                  </a:rPr>
                  <a:t>ČASOVÉ NE-INVARIANTNÍ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time_invariance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433AAE-D1DA-9B4C-0F29-74BB70528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34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83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0AD39F7-12CB-8F5C-C98C-4EB662353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01" y="620688"/>
            <a:ext cx="9599999" cy="288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2D4236C-DD6D-3172-1A01-46711D368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07" y="3961659"/>
            <a:ext cx="9629387" cy="2880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D41907A-436D-A7B7-F23E-AD63866647D3}"/>
              </a:ext>
            </a:extLst>
          </p:cNvPr>
          <p:cNvSpPr txBox="1"/>
          <p:nvPr/>
        </p:nvSpPr>
        <p:spPr>
          <a:xfrm>
            <a:off x="263352" y="19047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Časově invariantní (</a:t>
            </a:r>
            <a:r>
              <a:rPr lang="cs-CZ" b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něměnné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A8AB4F5-692C-143D-23CA-8210A3B695AE}"/>
              </a:ext>
            </a:extLst>
          </p:cNvPr>
          <p:cNvSpPr txBox="1"/>
          <p:nvPr/>
        </p:nvSpPr>
        <p:spPr>
          <a:xfrm>
            <a:off x="263352" y="354660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Časově variantní (</a:t>
            </a:r>
            <a:r>
              <a:rPr lang="cs-CZ" b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proměnnlivé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53DA95C-42E0-BAF8-1E5F-1CB0EE8D9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35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51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Linearita</a:t>
            </a:r>
            <a:r>
              <a:rPr lang="en-US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162456" cy="4351338"/>
          </a:xfrm>
        </p:spPr>
        <p:txBody>
          <a:bodyPr/>
          <a:lstStyle/>
          <a:p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reaguje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vstup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 </a:t>
            </a:r>
            <a:r>
              <a:rPr lang="cs-CZ" dirty="0"/>
              <a:t>výstupem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i="1" baseline="-25000" dirty="0"/>
              <a:t>1</a:t>
            </a:r>
            <a:r>
              <a:rPr lang="en-US" dirty="0"/>
              <a:t> </a:t>
            </a:r>
            <a:r>
              <a:rPr lang="cs-CZ" dirty="0"/>
              <a:t>a na vstup 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cs-CZ" dirty="0"/>
              <a:t>výstupem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en-US" dirty="0"/>
              <a:t> , </a:t>
            </a:r>
            <a:r>
              <a:rPr lang="cs-CZ" dirty="0"/>
              <a:t>p</a:t>
            </a:r>
            <a:r>
              <a:rPr lang="en-US" dirty="0" err="1"/>
              <a:t>ak</a:t>
            </a:r>
            <a:r>
              <a:rPr lang="en-US" dirty="0"/>
              <a:t>,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reaguje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lineární</a:t>
            </a:r>
            <a:r>
              <a:rPr lang="en-US" dirty="0"/>
              <a:t> </a:t>
            </a:r>
            <a:r>
              <a:rPr lang="en-US" dirty="0" err="1"/>
              <a:t>kombinaci</a:t>
            </a:r>
            <a:r>
              <a:rPr lang="en-US" dirty="0"/>
              <a:t> </a:t>
            </a:r>
            <a:r>
              <a:rPr lang="en-US" dirty="0" err="1"/>
              <a:t>těchto</a:t>
            </a:r>
            <a:r>
              <a:rPr lang="en-US" dirty="0"/>
              <a:t> </a:t>
            </a:r>
            <a:r>
              <a:rPr lang="en-US" dirty="0" err="1"/>
              <a:t>vstupů</a:t>
            </a:r>
            <a:r>
              <a:rPr lang="en-US" dirty="0"/>
              <a:t> </a:t>
            </a:r>
            <a:r>
              <a:rPr lang="en-US" dirty="0" err="1"/>
              <a:t>stejnou</a:t>
            </a:r>
            <a:r>
              <a:rPr lang="en-US" dirty="0"/>
              <a:t> </a:t>
            </a:r>
            <a:r>
              <a:rPr lang="en-US" dirty="0" err="1"/>
              <a:t>lineární</a:t>
            </a:r>
            <a:r>
              <a:rPr lang="en-US" dirty="0"/>
              <a:t> </a:t>
            </a:r>
            <a:r>
              <a:rPr lang="en-US" dirty="0" err="1"/>
              <a:t>kombinací</a:t>
            </a:r>
            <a:r>
              <a:rPr lang="en-US" dirty="0"/>
              <a:t> </a:t>
            </a:r>
            <a:r>
              <a:rPr lang="en-US" dirty="0" err="1"/>
              <a:t>výstupů</a:t>
            </a:r>
            <a:r>
              <a:rPr lang="en-US" dirty="0"/>
              <a:t>, </a:t>
            </a:r>
            <a:r>
              <a:rPr lang="en-US" dirty="0" err="1"/>
              <a:t>nazýváme</a:t>
            </a:r>
            <a:r>
              <a:rPr lang="en-US" dirty="0"/>
              <a:t> </a:t>
            </a:r>
            <a:r>
              <a:rPr lang="cs-CZ" dirty="0"/>
              <a:t>h</a:t>
            </a:r>
            <a:r>
              <a:rPr lang="en-US" dirty="0"/>
              <a:t>o </a:t>
            </a:r>
            <a:r>
              <a:rPr lang="en-US" b="1" dirty="0" err="1"/>
              <a:t>lineární</a:t>
            </a:r>
            <a:r>
              <a:rPr lang="cs-CZ" b="1" dirty="0"/>
              <a:t> signál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Lineární</a:t>
            </a:r>
            <a:r>
              <a:rPr lang="en-US" dirty="0"/>
              <a:t> </a:t>
            </a:r>
            <a:r>
              <a:rPr lang="en-US" dirty="0" err="1"/>
              <a:t>kombinace</a:t>
            </a:r>
            <a:r>
              <a:rPr lang="en-US" dirty="0"/>
              <a:t> je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násobení</a:t>
            </a:r>
            <a:r>
              <a:rPr lang="en-US" dirty="0"/>
              <a:t> 2 </a:t>
            </a:r>
            <a:r>
              <a:rPr lang="en-US" dirty="0" err="1"/>
              <a:t>různými</a:t>
            </a:r>
            <a:r>
              <a:rPr lang="en-US" dirty="0"/>
              <a:t> </a:t>
            </a:r>
            <a:r>
              <a:rPr lang="en-US" dirty="0" err="1"/>
              <a:t>konstantami</a:t>
            </a:r>
            <a:r>
              <a:rPr lang="en-US" dirty="0"/>
              <a:t> a </a:t>
            </a:r>
            <a:r>
              <a:rPr lang="en-US" dirty="0" err="1"/>
              <a:t>součtem</a:t>
            </a:r>
            <a:r>
              <a:rPr lang="en-US" dirty="0"/>
              <a:t> (</a:t>
            </a:r>
            <a:r>
              <a:rPr lang="en-US" dirty="0" err="1"/>
              <a:t>přemýšlejte</a:t>
            </a:r>
            <a:r>
              <a:rPr lang="en-US" dirty="0"/>
              <a:t> o </a:t>
            </a:r>
            <a:r>
              <a:rPr lang="en-US" dirty="0" err="1"/>
              <a:t>filtru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výpočtu</a:t>
            </a:r>
            <a:r>
              <a:rPr lang="en-US" dirty="0"/>
              <a:t> </a:t>
            </a:r>
            <a:r>
              <a:rPr lang="en-US" dirty="0" err="1"/>
              <a:t>váženého</a:t>
            </a:r>
            <a:r>
              <a:rPr lang="en-US" dirty="0"/>
              <a:t> </a:t>
            </a:r>
            <a:r>
              <a:rPr lang="en-US" dirty="0" err="1"/>
              <a:t>průměru</a:t>
            </a:r>
            <a:r>
              <a:rPr lang="en-US" dirty="0"/>
              <a:t>!). </a:t>
            </a:r>
          </a:p>
          <a:p>
            <a:pPr lvl="1"/>
            <a:r>
              <a:rPr lang="en-US" dirty="0" err="1"/>
              <a:t>Diskrétní</a:t>
            </a:r>
            <a:r>
              <a:rPr lang="en-US" dirty="0"/>
              <a:t>: </a:t>
            </a:r>
            <a:r>
              <a:rPr lang="en-US" b="1" dirty="0"/>
              <a:t>if </a:t>
            </a:r>
            <a:r>
              <a:rPr lang="en-US" b="1" i="1" dirty="0"/>
              <a:t>x</a:t>
            </a:r>
            <a:r>
              <a:rPr lang="en-US" b="1" i="1" baseline="-25000" dirty="0"/>
              <a:t>1</a:t>
            </a:r>
            <a:r>
              <a:rPr lang="en-US" b="1" i="1" dirty="0"/>
              <a:t>[n] -&gt; y</a:t>
            </a:r>
            <a:r>
              <a:rPr lang="en-US" b="1" i="1" baseline="-25000" dirty="0"/>
              <a:t>1</a:t>
            </a:r>
            <a:r>
              <a:rPr lang="en-US" b="1" i="1" dirty="0"/>
              <a:t>[n]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b="1" i="1" baseline="-25000" dirty="0"/>
              <a:t>2</a:t>
            </a:r>
            <a:r>
              <a:rPr lang="en-US" b="1" i="1" dirty="0"/>
              <a:t>[n] -&gt; y</a:t>
            </a:r>
            <a:r>
              <a:rPr lang="en-US" b="1" i="1" baseline="-25000" dirty="0"/>
              <a:t>2</a:t>
            </a:r>
            <a:r>
              <a:rPr lang="en-US" b="1" i="1" dirty="0"/>
              <a:t>[n]</a:t>
            </a:r>
            <a:r>
              <a:rPr lang="en-US" dirty="0"/>
              <a:t>, </a:t>
            </a:r>
            <a:r>
              <a:rPr lang="cs-CZ" dirty="0"/>
              <a:t>pak</a:t>
            </a:r>
            <a:r>
              <a:rPr lang="en-US" dirty="0"/>
              <a:t> </a:t>
            </a:r>
            <a:r>
              <a:rPr lang="en-US" b="1" i="1" dirty="0"/>
              <a:t>ax</a:t>
            </a:r>
            <a:r>
              <a:rPr lang="en-US" b="1" i="1" baseline="-25000" dirty="0"/>
              <a:t>1</a:t>
            </a:r>
            <a:r>
              <a:rPr lang="en-US" b="1" i="1" dirty="0"/>
              <a:t>[n] + bx</a:t>
            </a:r>
            <a:r>
              <a:rPr lang="en-US" b="1" i="1" baseline="-25000" dirty="0"/>
              <a:t>2</a:t>
            </a:r>
            <a:r>
              <a:rPr lang="en-US" b="1" i="1" dirty="0"/>
              <a:t>[n] -&gt; ay</a:t>
            </a:r>
            <a:r>
              <a:rPr lang="en-US" b="1" i="1" baseline="-25000" dirty="0"/>
              <a:t>1</a:t>
            </a:r>
            <a:r>
              <a:rPr lang="en-US" b="1" i="1" dirty="0"/>
              <a:t>[n] + by</a:t>
            </a:r>
            <a:r>
              <a:rPr lang="en-US" b="1" i="1" baseline="-25000" dirty="0"/>
              <a:t>2</a:t>
            </a:r>
            <a:r>
              <a:rPr lang="en-US" b="1" i="1" dirty="0"/>
              <a:t>[n]</a:t>
            </a:r>
          </a:p>
          <a:p>
            <a:pPr lvl="1"/>
            <a:r>
              <a:rPr lang="cs-CZ" dirty="0"/>
              <a:t>Spojité</a:t>
            </a:r>
            <a:r>
              <a:rPr lang="en-US" dirty="0"/>
              <a:t>: </a:t>
            </a:r>
            <a:r>
              <a:rPr lang="en-US" b="1" dirty="0"/>
              <a:t>if </a:t>
            </a:r>
            <a:r>
              <a:rPr lang="en-US" b="1" i="1" dirty="0"/>
              <a:t>x</a:t>
            </a:r>
            <a:r>
              <a:rPr lang="en-US" b="1" i="1" baseline="-25000" dirty="0"/>
              <a:t>1</a:t>
            </a:r>
            <a:r>
              <a:rPr lang="en-US" b="1" i="1" dirty="0"/>
              <a:t>(t) -&gt; y</a:t>
            </a:r>
            <a:r>
              <a:rPr lang="en-US" b="1" i="1" baseline="-25000" dirty="0"/>
              <a:t>1</a:t>
            </a:r>
            <a:r>
              <a:rPr lang="en-US" b="1" i="1" dirty="0"/>
              <a:t>(t)</a:t>
            </a:r>
            <a:r>
              <a:rPr lang="en-US" b="1" dirty="0"/>
              <a:t> 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b="1" i="1" baseline="-25000" dirty="0"/>
              <a:t>2</a:t>
            </a:r>
            <a:r>
              <a:rPr lang="en-US" b="1" i="1" dirty="0"/>
              <a:t>(t) -&gt; y</a:t>
            </a:r>
            <a:r>
              <a:rPr lang="en-US" b="1" i="1" baseline="-25000" dirty="0"/>
              <a:t>2</a:t>
            </a:r>
            <a:r>
              <a:rPr lang="en-US" b="1" i="1" dirty="0"/>
              <a:t>(t)</a:t>
            </a:r>
            <a:r>
              <a:rPr lang="en-US" dirty="0"/>
              <a:t>, </a:t>
            </a:r>
            <a:r>
              <a:rPr lang="cs-CZ" dirty="0"/>
              <a:t>pak</a:t>
            </a:r>
            <a:r>
              <a:rPr lang="en-US" dirty="0"/>
              <a:t> </a:t>
            </a:r>
            <a:r>
              <a:rPr lang="en-US" b="1" i="1" dirty="0"/>
              <a:t>ax</a:t>
            </a:r>
            <a:r>
              <a:rPr lang="en-US" b="1" i="1" baseline="-25000" dirty="0"/>
              <a:t>1</a:t>
            </a:r>
            <a:r>
              <a:rPr lang="en-US" b="1" i="1" dirty="0"/>
              <a:t>(t) + bx</a:t>
            </a:r>
            <a:r>
              <a:rPr lang="en-US" b="1" i="1" baseline="-25000" dirty="0"/>
              <a:t>2</a:t>
            </a:r>
            <a:r>
              <a:rPr lang="en-US" b="1" i="1" dirty="0"/>
              <a:t>(t) -&gt; ay</a:t>
            </a:r>
            <a:r>
              <a:rPr lang="en-US" b="1" i="1" baseline="-25000" dirty="0"/>
              <a:t>1</a:t>
            </a:r>
            <a:r>
              <a:rPr lang="en-US" b="1" i="1" dirty="0"/>
              <a:t>(t) + by</a:t>
            </a:r>
            <a:r>
              <a:rPr lang="en-US" b="1" i="1" baseline="-25000" dirty="0"/>
              <a:t>2</a:t>
            </a:r>
            <a:r>
              <a:rPr lang="en-US" b="1" i="1" dirty="0"/>
              <a:t>(t)</a:t>
            </a:r>
          </a:p>
          <a:p>
            <a:r>
              <a:rPr lang="en-US" dirty="0" err="1"/>
              <a:t>Systémy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vidíme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ISS,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lineární</a:t>
            </a:r>
            <a:endParaRPr lang="en-US" dirty="0"/>
          </a:p>
          <a:p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aplikací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nelinearity</a:t>
            </a:r>
            <a:r>
              <a:rPr lang="en-US" dirty="0"/>
              <a:t> </a:t>
            </a:r>
            <a:r>
              <a:rPr lang="en-US" dirty="0" err="1"/>
              <a:t>využívá</a:t>
            </a:r>
            <a:r>
              <a:rPr lang="en-US" dirty="0"/>
              <a:t> (</a:t>
            </a:r>
            <a:r>
              <a:rPr lang="en-US" dirty="0" err="1"/>
              <a:t>efekty</a:t>
            </a:r>
            <a:r>
              <a:rPr lang="en-US" dirty="0"/>
              <a:t> </a:t>
            </a:r>
            <a:r>
              <a:rPr lang="en-US" dirty="0" err="1"/>
              <a:t>zkreslení</a:t>
            </a:r>
            <a:r>
              <a:rPr lang="en-US" dirty="0"/>
              <a:t> pro </a:t>
            </a:r>
            <a:r>
              <a:rPr lang="en-US" dirty="0" err="1"/>
              <a:t>kytary</a:t>
            </a:r>
            <a:r>
              <a:rPr lang="en-US" dirty="0"/>
              <a:t>, </a:t>
            </a:r>
            <a:r>
              <a:rPr lang="en-US" dirty="0" err="1"/>
              <a:t>umělé</a:t>
            </a:r>
            <a:r>
              <a:rPr lang="en-US" dirty="0"/>
              <a:t> </a:t>
            </a:r>
            <a:r>
              <a:rPr lang="en-US" dirty="0" err="1"/>
              <a:t>neuronové</a:t>
            </a:r>
            <a:r>
              <a:rPr lang="en-US" dirty="0"/>
              <a:t> </a:t>
            </a:r>
            <a:r>
              <a:rPr lang="en-US" dirty="0" err="1"/>
              <a:t>sítě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strojovém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en-US" dirty="0"/>
              <a:t>, ...).  </a:t>
            </a:r>
          </a:p>
          <a:p>
            <a:endParaRPr lang="en-US" i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6F7E59-26C8-DEF2-9150-46F96079C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36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97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Linearita</a:t>
            </a:r>
            <a:r>
              <a:rPr lang="en-US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rcRect r="-24"/>
          <a:stretch/>
        </p:blipFill>
        <p:spPr>
          <a:xfrm>
            <a:off x="838200" y="1649677"/>
            <a:ext cx="10515600" cy="488923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646FA8-85F0-EAD7-157F-C2EE2181B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37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94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Nelinearita</a:t>
            </a:r>
            <a:r>
              <a:rPr lang="en-US" dirty="0"/>
              <a:t> + </a:t>
            </a:r>
            <a:r>
              <a:rPr lang="en-US" dirty="0" err="1"/>
              <a:t>příklady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16749"/>
                <a:ext cx="10946432" cy="2960213"/>
              </a:xfrm>
            </p:spPr>
            <p:txBody>
              <a:bodyPr/>
              <a:lstStyle/>
              <a:p>
                <a:r>
                  <a:rPr lang="en-US" dirty="0"/>
                  <a:t>Vážné </a:t>
                </a:r>
                <a:r>
                  <a:rPr lang="en-US" dirty="0" err="1"/>
                  <a:t>příklady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b="1" i="1" dirty="0"/>
                  <a:t>y(t) = t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⋅ </m:t>
                    </m:r>
                  </m:oMath>
                </a14:m>
                <a:r>
                  <a:rPr lang="en-US" b="1" i="1" dirty="0"/>
                  <a:t>x(t)</a:t>
                </a:r>
                <a:r>
                  <a:rPr lang="en-US" b="1" dirty="0"/>
                  <a:t>    </a:t>
                </a:r>
                <a:r>
                  <a:rPr lang="en-US" dirty="0"/>
                  <a:t>	</a:t>
                </a:r>
                <a:r>
                  <a:rPr lang="cs-CZ" dirty="0"/>
                  <a:t>pro</a:t>
                </a:r>
                <a:r>
                  <a:rPr lang="en-US" dirty="0"/>
                  <a:t> </a:t>
                </a:r>
                <a:r>
                  <a:rPr lang="en-US" b="1" i="1" dirty="0"/>
                  <a:t>x</a:t>
                </a:r>
                <a:r>
                  <a:rPr lang="en-US" b="1" i="1" baseline="-25000" dirty="0"/>
                  <a:t>1</a:t>
                </a:r>
                <a:r>
                  <a:rPr lang="en-US" b="1" i="1" dirty="0"/>
                  <a:t>(t)</a:t>
                </a:r>
                <a:r>
                  <a:rPr lang="en-US" i="1" dirty="0"/>
                  <a:t>, </a:t>
                </a:r>
                <a:r>
                  <a:rPr lang="cs-CZ" dirty="0"/>
                  <a:t>výstup bude </a:t>
                </a:r>
                <a:r>
                  <a:rPr lang="en-US" b="1" i="1" dirty="0"/>
                  <a:t>y</a:t>
                </a:r>
                <a:r>
                  <a:rPr lang="en-US" b="1" i="1" baseline="-25000" dirty="0"/>
                  <a:t>1</a:t>
                </a:r>
                <a:r>
                  <a:rPr lang="en-US" b="1" i="1" dirty="0"/>
                  <a:t>(t)</a:t>
                </a:r>
                <a:r>
                  <a:rPr lang="en-US" b="1" dirty="0"/>
                  <a:t> = </a:t>
                </a:r>
                <a:r>
                  <a:rPr lang="en-US" b="1" i="1" dirty="0"/>
                  <a:t>tx</a:t>
                </a:r>
                <a:r>
                  <a:rPr lang="en-US" b="1" i="1" baseline="-25000" dirty="0"/>
                  <a:t>1</a:t>
                </a:r>
                <a:r>
                  <a:rPr lang="en-US" b="1" i="1" dirty="0"/>
                  <a:t>(t)</a:t>
                </a:r>
                <a:r>
                  <a:rPr lang="en-US" i="1" dirty="0"/>
                  <a:t>, </a:t>
                </a:r>
                <a:r>
                  <a:rPr lang="cs-CZ" dirty="0"/>
                  <a:t>pro</a:t>
                </a:r>
                <a:r>
                  <a:rPr lang="en-US" dirty="0"/>
                  <a:t> </a:t>
                </a:r>
                <a:r>
                  <a:rPr lang="en-US" b="1" i="1" dirty="0"/>
                  <a:t>x</a:t>
                </a:r>
                <a:r>
                  <a:rPr lang="en-US" b="1" i="1" baseline="-25000" dirty="0"/>
                  <a:t>1</a:t>
                </a:r>
                <a:r>
                  <a:rPr lang="en-US" b="1" i="1" dirty="0"/>
                  <a:t>(t)</a:t>
                </a:r>
                <a:r>
                  <a:rPr lang="en-US" i="1" dirty="0"/>
                  <a:t>, </a:t>
                </a:r>
                <a:r>
                  <a:rPr lang="cs-CZ" dirty="0"/>
                  <a:t>výstup bude</a:t>
                </a:r>
                <a:br>
                  <a:rPr lang="en-US" dirty="0"/>
                </a:br>
                <a:r>
                  <a:rPr lang="en-US" dirty="0"/>
                  <a:t>		        	</a:t>
                </a:r>
                <a:r>
                  <a:rPr lang="en-US" b="1" i="1" dirty="0"/>
                  <a:t>y</a:t>
                </a:r>
                <a:r>
                  <a:rPr lang="en-US" b="1" i="1" baseline="-25000" dirty="0"/>
                  <a:t>2</a:t>
                </a:r>
                <a:r>
                  <a:rPr lang="en-US" b="1" i="1" dirty="0"/>
                  <a:t>(t)</a:t>
                </a:r>
                <a:r>
                  <a:rPr lang="en-US" b="1" dirty="0"/>
                  <a:t> = </a:t>
                </a:r>
                <a:r>
                  <a:rPr lang="en-US" b="1" i="1" dirty="0"/>
                  <a:t>tx</a:t>
                </a:r>
                <a:r>
                  <a:rPr lang="en-US" b="1" i="1" baseline="-25000" dirty="0"/>
                  <a:t>2</a:t>
                </a:r>
                <a:r>
                  <a:rPr lang="en-US" b="1" i="1" dirty="0"/>
                  <a:t>(t)</a:t>
                </a:r>
                <a:r>
                  <a:rPr lang="en-US" i="1" dirty="0"/>
                  <a:t>. </a:t>
                </a:r>
                <a:r>
                  <a:rPr lang="cs-CZ" dirty="0"/>
                  <a:t>Pro kombinaci</a:t>
                </a:r>
                <a:r>
                  <a:rPr lang="en-US" b="1" dirty="0"/>
                  <a:t>: </a:t>
                </a:r>
                <a:r>
                  <a:rPr lang="en-US" b="1" i="1" dirty="0"/>
                  <a:t>x(t) = ax</a:t>
                </a:r>
                <a:r>
                  <a:rPr lang="en-US" b="1" i="1" baseline="-25000" dirty="0"/>
                  <a:t>1</a:t>
                </a:r>
                <a:r>
                  <a:rPr lang="en-US" b="1" i="1" dirty="0"/>
                  <a:t>(t)+bx</a:t>
                </a:r>
                <a:r>
                  <a:rPr lang="en-US" b="1" i="1" baseline="-25000" dirty="0"/>
                  <a:t>2</a:t>
                </a:r>
                <a:r>
                  <a:rPr lang="en-US" b="1" i="1" dirty="0"/>
                  <a:t>(t)</a:t>
                </a:r>
                <a:r>
                  <a:rPr lang="en-US" i="1" dirty="0"/>
                  <a:t>, </a:t>
                </a:r>
                <a:r>
                  <a:rPr lang="en-US" dirty="0"/>
                  <a:t>the output </a:t>
                </a:r>
                <a:br>
                  <a:rPr lang="en-US" dirty="0"/>
                </a:br>
                <a:r>
                  <a:rPr lang="en-US" dirty="0"/>
                  <a:t>			will be </a:t>
                </a:r>
                <a:r>
                  <a:rPr lang="en-US" i="1" dirty="0"/>
                  <a:t>y</a:t>
                </a:r>
                <a:r>
                  <a:rPr lang="en-US" b="1" i="1" dirty="0"/>
                  <a:t>(t) = </a:t>
                </a:r>
                <a:r>
                  <a:rPr lang="en-US" b="1" i="1" dirty="0" err="1"/>
                  <a:t>tx</a:t>
                </a:r>
                <a:r>
                  <a:rPr lang="en-US" b="1" i="1" dirty="0"/>
                  <a:t>(t) = t[ax</a:t>
                </a:r>
                <a:r>
                  <a:rPr lang="en-US" b="1" i="1" baseline="-25000" dirty="0"/>
                  <a:t>1</a:t>
                </a:r>
                <a:r>
                  <a:rPr lang="en-US" b="1" i="1" dirty="0"/>
                  <a:t>(t)+bx</a:t>
                </a:r>
                <a:r>
                  <a:rPr lang="en-US" b="1" i="1" baseline="-25000" dirty="0"/>
                  <a:t>2</a:t>
                </a:r>
                <a:r>
                  <a:rPr lang="en-US" b="1" i="1" dirty="0"/>
                  <a:t>(t)] = tax</a:t>
                </a:r>
                <a:r>
                  <a:rPr lang="en-US" b="1" i="1" baseline="-25000" dirty="0"/>
                  <a:t>1</a:t>
                </a:r>
                <a:r>
                  <a:rPr lang="en-US" b="1" i="1" dirty="0"/>
                  <a:t>(t)+tbx</a:t>
                </a:r>
                <a:r>
                  <a:rPr lang="en-US" b="1" i="1" baseline="-25000" dirty="0"/>
                  <a:t>2</a:t>
                </a:r>
                <a:r>
                  <a:rPr lang="en-US" b="1" i="1" dirty="0"/>
                  <a:t>(t) = </a:t>
                </a:r>
                <a:br>
                  <a:rPr lang="en-US" b="1" i="1" dirty="0"/>
                </a:br>
                <a:r>
                  <a:rPr lang="en-US" b="1" i="1" dirty="0"/>
                  <a:t>			ay</a:t>
                </a:r>
                <a:r>
                  <a:rPr lang="en-US" b="1" i="1" baseline="-25000" dirty="0"/>
                  <a:t>1</a:t>
                </a:r>
                <a:r>
                  <a:rPr lang="en-US" b="1" i="1" dirty="0"/>
                  <a:t>(t)+by</a:t>
                </a:r>
                <a:r>
                  <a:rPr lang="en-US" b="1" i="1" baseline="-25000" dirty="0"/>
                  <a:t>2</a:t>
                </a:r>
                <a:r>
                  <a:rPr lang="en-US" b="1" i="1" dirty="0"/>
                  <a:t>(t): </a:t>
                </a:r>
                <a:r>
                  <a:rPr lang="cs-CZ" dirty="0"/>
                  <a:t>podmínka splněna </a:t>
                </a:r>
                <a:r>
                  <a:rPr lang="en-US" b="1" dirty="0">
                    <a:solidFill>
                      <a:srgbClr val="1D9B3E"/>
                    </a:solidFill>
                  </a:rPr>
                  <a:t>=&gt; LINE</a:t>
                </a:r>
                <a:r>
                  <a:rPr lang="cs-CZ" b="1" dirty="0">
                    <a:solidFill>
                      <a:srgbClr val="1D9B3E"/>
                    </a:solidFill>
                  </a:rPr>
                  <a:t>ÁRNÍ</a:t>
                </a:r>
                <a:endParaRPr lang="en-US" b="1" dirty="0">
                  <a:solidFill>
                    <a:srgbClr val="1D9B3E"/>
                  </a:solidFill>
                </a:endParaRPr>
              </a:p>
              <a:p>
                <a:pPr lvl="1"/>
                <a:r>
                  <a:rPr lang="en-US" b="1" i="1" dirty="0"/>
                  <a:t>y(t) =</a:t>
                </a:r>
                <a:r>
                  <a:rPr lang="en-US" b="1" dirty="0"/>
                  <a:t> |</a:t>
                </a:r>
                <a:r>
                  <a:rPr lang="en-US" b="1" i="1" dirty="0"/>
                  <a:t>x(t)</a:t>
                </a:r>
                <a:r>
                  <a:rPr lang="en-US" b="1" dirty="0"/>
                  <a:t>|   </a:t>
                </a:r>
                <a:r>
                  <a:rPr lang="en-US" dirty="0"/>
                  <a:t>	</a:t>
                </a:r>
                <a:r>
                  <a:rPr lang="cs-CZ" b="1" dirty="0">
                    <a:solidFill>
                      <a:srgbClr val="1436CA"/>
                    </a:solidFill>
                  </a:rPr>
                  <a:t>usměrňovač</a:t>
                </a:r>
                <a:r>
                  <a:rPr lang="cs-CZ" dirty="0">
                    <a:solidFill>
                      <a:srgbClr val="1436CA"/>
                    </a:solidFill>
                  </a:rPr>
                  <a:t> </a:t>
                </a:r>
                <a:r>
                  <a:rPr lang="cs-CZ" dirty="0"/>
                  <a:t>– Snadno najdeme dvojici signálů a konstant </a:t>
                </a:r>
                <a:r>
                  <a:rPr lang="cs-CZ" b="1" i="1" dirty="0"/>
                  <a:t>a</a:t>
                </a:r>
                <a:r>
                  <a:rPr lang="cs-CZ" dirty="0"/>
                  <a:t> </a:t>
                </a:r>
                <a:r>
                  <a:rPr lang="cs-CZ" dirty="0" err="1"/>
                  <a:t>a</a:t>
                </a:r>
                <a:r>
                  <a:rPr lang="cs-CZ" dirty="0"/>
                  <a:t> </a:t>
                </a:r>
                <a:r>
                  <a:rPr lang="cs-CZ" b="1" i="1" dirty="0"/>
                  <a:t>b</a:t>
                </a:r>
                <a:r>
                  <a:rPr lang="cs-CZ" dirty="0"/>
                  <a:t>, </a:t>
                </a:r>
                <a:br>
                  <a:rPr lang="cs-CZ" dirty="0"/>
                </a:br>
                <a:r>
                  <a:rPr lang="cs-CZ" dirty="0"/>
                  <a:t>                              pro které podmínka linearity neplatí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=&gt; </a:t>
                </a:r>
                <a:r>
                  <a:rPr lang="cs-CZ" b="1" dirty="0">
                    <a:solidFill>
                      <a:srgbClr val="FF0000"/>
                    </a:solidFill>
                  </a:rPr>
                  <a:t>NE-LINEÁRNÍ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#linearity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16749"/>
                <a:ext cx="10946432" cy="2960213"/>
              </a:xfrm>
              <a:blipFill>
                <a:blip r:embed="rId2"/>
                <a:stretch>
                  <a:fillRect l="-1170" t="-3505" b="-103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381287"/>
            <a:ext cx="2756262" cy="18354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840" y="1391822"/>
            <a:ext cx="5760640" cy="186004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A3D52F-705D-0BBD-8ABB-BEA2DD920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38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21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B218A-E8F1-B435-DEDD-AA47E61DF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0F9D9CBE-48E2-2B66-4B81-F558675AD9F3}"/>
              </a:ext>
            </a:extLst>
          </p:cNvPr>
          <p:cNvSpPr txBox="1"/>
          <p:nvPr/>
        </p:nvSpPr>
        <p:spPr>
          <a:xfrm>
            <a:off x="263352" y="19047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Lineární signály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9965F8-A486-6915-1353-6CFD002CB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785" y="764704"/>
            <a:ext cx="8350430" cy="6017096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220E762-CA07-73A2-19FB-3EC834484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39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0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Získání</a:t>
            </a:r>
            <a:r>
              <a:rPr lang="en-US" dirty="0"/>
              <a:t> </a:t>
            </a:r>
            <a:r>
              <a:rPr lang="en-US" dirty="0" err="1"/>
              <a:t>základního</a:t>
            </a:r>
            <a:r>
              <a:rPr lang="en-US" dirty="0"/>
              <a:t> </a:t>
            </a:r>
            <a:r>
              <a:rPr lang="en-US" dirty="0" err="1"/>
              <a:t>matematického</a:t>
            </a:r>
            <a:r>
              <a:rPr lang="en-US" dirty="0"/>
              <a:t> </a:t>
            </a:r>
            <a:r>
              <a:rPr lang="en-US" dirty="0" err="1"/>
              <a:t>popisu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– </a:t>
            </a:r>
            <a:r>
              <a:rPr lang="cs-CZ" dirty="0"/>
              <a:t>DISKRÉTNÍHO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 </a:t>
            </a:r>
            <a:r>
              <a:rPr lang="en-US" dirty="0" err="1"/>
              <a:t>diskrétním</a:t>
            </a:r>
            <a:r>
              <a:rPr lang="en-US" dirty="0"/>
              <a:t> </a:t>
            </a:r>
            <a:r>
              <a:rPr lang="en-US" dirty="0" err="1"/>
              <a:t>čase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se </a:t>
            </a:r>
            <a:r>
              <a:rPr lang="en-US" dirty="0" err="1"/>
              <a:t>odchýlili</a:t>
            </a:r>
            <a:r>
              <a:rPr lang="en-US" dirty="0"/>
              <a:t> od </a:t>
            </a:r>
            <a:r>
              <a:rPr lang="en-US" b="1" dirty="0" err="1"/>
              <a:t>schématu</a:t>
            </a:r>
            <a:r>
              <a:rPr lang="en-US" dirty="0"/>
              <a:t> </a:t>
            </a:r>
            <a:r>
              <a:rPr lang="en-US" dirty="0" err="1"/>
              <a:t>filtru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od </a:t>
            </a:r>
            <a:r>
              <a:rPr lang="en-US" b="1" dirty="0" err="1"/>
              <a:t>kódu</a:t>
            </a:r>
            <a:r>
              <a:rPr lang="en-US" dirty="0"/>
              <a:t> a </a:t>
            </a:r>
            <a:r>
              <a:rPr lang="en-US" dirty="0" err="1"/>
              <a:t>zapsali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diferen</a:t>
            </a:r>
            <a:r>
              <a:rPr lang="cs-CZ" b="1" u="sng" dirty="0">
                <a:solidFill>
                  <a:srgbClr val="FF0000"/>
                </a:solidFill>
              </a:rPr>
              <a:t>ční </a:t>
            </a:r>
            <a:r>
              <a:rPr lang="cs-CZ" b="1" dirty="0">
                <a:solidFill>
                  <a:srgbClr val="1436CA"/>
                </a:solidFill>
              </a:rPr>
              <a:t>rovnici</a:t>
            </a:r>
            <a:endParaRPr lang="cs-CZ" b="1" dirty="0"/>
          </a:p>
          <a:p>
            <a:pPr marL="0" indent="0">
              <a:buNone/>
            </a:pPr>
            <a:r>
              <a:rPr lang="en-US" altLang="en-US" b="1" i="1" dirty="0"/>
              <a:t>y[n] = </a:t>
            </a:r>
            <a:r>
              <a:rPr lang="en-US" altLang="en-US" b="1" i="1" dirty="0">
                <a:solidFill>
                  <a:srgbClr val="1436CA"/>
                </a:solidFill>
              </a:rPr>
              <a:t>b</a:t>
            </a:r>
            <a:r>
              <a:rPr lang="en-US" altLang="en-US" b="1" i="1" baseline="-25000" dirty="0">
                <a:solidFill>
                  <a:srgbClr val="1436CA"/>
                </a:solidFill>
              </a:rPr>
              <a:t>0</a:t>
            </a:r>
            <a:r>
              <a:rPr lang="en-US" altLang="en-US" b="1" i="1" dirty="0">
                <a:solidFill>
                  <a:srgbClr val="1436CA"/>
                </a:solidFill>
              </a:rPr>
              <a:t>x[n] + b</a:t>
            </a:r>
            <a:r>
              <a:rPr lang="en-US" altLang="en-US" b="1" i="1" baseline="-25000" dirty="0">
                <a:solidFill>
                  <a:srgbClr val="1436CA"/>
                </a:solidFill>
              </a:rPr>
              <a:t>1</a:t>
            </a:r>
            <a:r>
              <a:rPr lang="en-US" altLang="en-US" b="1" i="1" dirty="0">
                <a:solidFill>
                  <a:srgbClr val="1436CA"/>
                </a:solidFill>
              </a:rPr>
              <a:t>x[n-1] + b</a:t>
            </a:r>
            <a:r>
              <a:rPr lang="en-US" altLang="en-US" b="1" i="1" baseline="-25000" dirty="0">
                <a:solidFill>
                  <a:srgbClr val="1436CA"/>
                </a:solidFill>
              </a:rPr>
              <a:t>2</a:t>
            </a:r>
            <a:r>
              <a:rPr lang="en-US" altLang="en-US" b="1" i="1" dirty="0">
                <a:solidFill>
                  <a:srgbClr val="1436CA"/>
                </a:solidFill>
              </a:rPr>
              <a:t>x[n-2] + b</a:t>
            </a:r>
            <a:r>
              <a:rPr lang="en-US" altLang="en-US" b="1" i="1" baseline="-25000" dirty="0">
                <a:solidFill>
                  <a:srgbClr val="1436CA"/>
                </a:solidFill>
              </a:rPr>
              <a:t>3</a:t>
            </a:r>
            <a:r>
              <a:rPr lang="en-US" altLang="en-US" b="1" i="1" dirty="0">
                <a:solidFill>
                  <a:srgbClr val="1436CA"/>
                </a:solidFill>
              </a:rPr>
              <a:t>x[n-3]</a:t>
            </a:r>
            <a:endParaRPr lang="cs-CZ" altLang="en-US" b="1" i="1" dirty="0">
              <a:solidFill>
                <a:srgbClr val="1436CA"/>
              </a:solidFill>
            </a:endParaRPr>
          </a:p>
          <a:p>
            <a:pPr marL="0" indent="0">
              <a:buNone/>
            </a:pPr>
            <a:r>
              <a:rPr lang="cs-CZ" altLang="en-US" b="1" i="1" dirty="0"/>
              <a:t>	             </a:t>
            </a:r>
            <a:r>
              <a:rPr lang="cs-CZ" altLang="en-US" b="1" i="1" dirty="0">
                <a:solidFill>
                  <a:srgbClr val="FF0000"/>
                </a:solidFill>
              </a:rPr>
              <a:t>- a</a:t>
            </a:r>
            <a:r>
              <a:rPr lang="en-US" altLang="en-US" b="1" i="1" baseline="-25000" dirty="0">
                <a:solidFill>
                  <a:srgbClr val="FF0000"/>
                </a:solidFill>
              </a:rPr>
              <a:t>1</a:t>
            </a:r>
            <a:r>
              <a:rPr lang="cs-CZ" altLang="en-US" b="1" i="1" dirty="0">
                <a:solidFill>
                  <a:srgbClr val="FF0000"/>
                </a:solidFill>
              </a:rPr>
              <a:t>y</a:t>
            </a:r>
            <a:r>
              <a:rPr lang="en-US" altLang="en-US" b="1" i="1" dirty="0">
                <a:solidFill>
                  <a:srgbClr val="FF0000"/>
                </a:solidFill>
              </a:rPr>
              <a:t>[n-1] </a:t>
            </a:r>
            <a:r>
              <a:rPr lang="cs-CZ" altLang="en-US" b="1" i="1" dirty="0">
                <a:solidFill>
                  <a:srgbClr val="FF0000"/>
                </a:solidFill>
              </a:rPr>
              <a:t>-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cs-CZ" altLang="en-US" b="1" i="1" dirty="0">
                <a:solidFill>
                  <a:srgbClr val="FF0000"/>
                </a:solidFill>
              </a:rPr>
              <a:t>a</a:t>
            </a:r>
            <a:r>
              <a:rPr lang="en-US" altLang="en-US" b="1" i="1" baseline="-25000" dirty="0">
                <a:solidFill>
                  <a:srgbClr val="FF0000"/>
                </a:solidFill>
              </a:rPr>
              <a:t>2</a:t>
            </a:r>
            <a:r>
              <a:rPr lang="cs-CZ" altLang="en-US" b="1" i="1" dirty="0">
                <a:solidFill>
                  <a:srgbClr val="FF0000"/>
                </a:solidFill>
              </a:rPr>
              <a:t>y</a:t>
            </a:r>
            <a:r>
              <a:rPr lang="en-US" altLang="en-US" b="1" i="1" dirty="0">
                <a:solidFill>
                  <a:srgbClr val="FF0000"/>
                </a:solidFill>
              </a:rPr>
              <a:t>[n-2] </a:t>
            </a:r>
            <a:r>
              <a:rPr lang="cs-CZ" altLang="en-US" b="1" i="1" dirty="0">
                <a:solidFill>
                  <a:srgbClr val="FF0000"/>
                </a:solidFill>
              </a:rPr>
              <a:t>-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cs-CZ" altLang="en-US" b="1" i="1" dirty="0">
                <a:solidFill>
                  <a:srgbClr val="FF0000"/>
                </a:solidFill>
              </a:rPr>
              <a:t>a</a:t>
            </a:r>
            <a:r>
              <a:rPr lang="en-US" altLang="en-US" b="1" i="1" baseline="-25000" dirty="0">
                <a:solidFill>
                  <a:srgbClr val="FF0000"/>
                </a:solidFill>
              </a:rPr>
              <a:t>3</a:t>
            </a:r>
            <a:r>
              <a:rPr lang="cs-CZ" altLang="en-US" b="1" i="1" dirty="0">
                <a:solidFill>
                  <a:srgbClr val="FF0000"/>
                </a:solidFill>
              </a:rPr>
              <a:t>y</a:t>
            </a:r>
            <a:r>
              <a:rPr lang="en-US" altLang="en-US" b="1" i="1" dirty="0">
                <a:solidFill>
                  <a:srgbClr val="FF0000"/>
                </a:solidFill>
              </a:rPr>
              <a:t>[n-3]</a:t>
            </a:r>
            <a:endParaRPr lang="cs-CZ" alt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sz="1200" b="1" i="1" dirty="0">
              <a:solidFill>
                <a:srgbClr val="FF0000"/>
              </a:solidFill>
            </a:endParaRPr>
          </a:p>
          <a:p>
            <a:pPr lvl="1"/>
            <a:r>
              <a:rPr lang="en-US" dirty="0" err="1"/>
              <a:t>Přím</a:t>
            </a:r>
            <a:r>
              <a:rPr lang="cs-CZ" dirty="0"/>
              <a:t>ý</a:t>
            </a:r>
            <a:r>
              <a:rPr lang="en-US" dirty="0"/>
              <a:t> </a:t>
            </a:r>
            <a:r>
              <a:rPr lang="cs-CZ" dirty="0"/>
              <a:t>vztah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schématem</a:t>
            </a:r>
            <a:r>
              <a:rPr lang="en-US" dirty="0"/>
              <a:t>,</a:t>
            </a:r>
            <a:br>
              <a:rPr lang="cs-CZ" dirty="0"/>
            </a:br>
            <a:r>
              <a:rPr lang="en-US" dirty="0" err="1"/>
              <a:t>kódem</a:t>
            </a:r>
            <a:r>
              <a:rPr lang="en-US" dirty="0"/>
              <a:t> a </a:t>
            </a:r>
            <a:r>
              <a:rPr lang="en-US" dirty="0" err="1"/>
              <a:t>diferenční</a:t>
            </a:r>
            <a:r>
              <a:rPr lang="en-US" dirty="0"/>
              <a:t> </a:t>
            </a:r>
            <a:r>
              <a:rPr lang="en-US" dirty="0" err="1"/>
              <a:t>rovnicí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180165" y="3547269"/>
            <a:ext cx="18716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ývojový diagram: vyjmutí 5"/>
          <p:cNvSpPr/>
          <p:nvPr/>
        </p:nvSpPr>
        <p:spPr>
          <a:xfrm rot="5400000">
            <a:off x="7999440" y="3386931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8416952" y="3569494"/>
            <a:ext cx="8429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7064402" y="3550444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667527" y="4001294"/>
            <a:ext cx="79216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67527" y="4937919"/>
            <a:ext cx="79216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6667527" y="5872957"/>
            <a:ext cx="7921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7062815" y="4504532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050115" y="5441157"/>
            <a:ext cx="0" cy="449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7031065" y="6561932"/>
            <a:ext cx="965200" cy="33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8004202" y="2993232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0</a:t>
            </a:r>
            <a:endParaRPr lang="en-US" baseline="-25000" dirty="0">
              <a:latin typeface="+mj-lt"/>
            </a:endParaRPr>
          </a:p>
        </p:txBody>
      </p:sp>
      <p:sp>
        <p:nvSpPr>
          <p:cNvPr id="16" name="Vývojový diagram: vyjmutí 15"/>
          <p:cNvSpPr/>
          <p:nvPr/>
        </p:nvSpPr>
        <p:spPr>
          <a:xfrm rot="5400000">
            <a:off x="7991503" y="4496594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935940" y="3994944"/>
            <a:ext cx="412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1</a:t>
            </a:r>
            <a:endParaRPr lang="en-US" baseline="-25000" dirty="0">
              <a:latin typeface="+mj-lt"/>
            </a:endParaRPr>
          </a:p>
        </p:txBody>
      </p:sp>
      <p:sp>
        <p:nvSpPr>
          <p:cNvPr id="18" name="Vývojový diagram: vyjmutí 17"/>
          <p:cNvSpPr/>
          <p:nvPr/>
        </p:nvSpPr>
        <p:spPr>
          <a:xfrm rot="5400000">
            <a:off x="7991503" y="5441156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996265" y="5047457"/>
            <a:ext cx="412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2</a:t>
            </a:r>
            <a:endParaRPr lang="en-US" baseline="-25000" dirty="0">
              <a:latin typeface="+mj-lt"/>
            </a:endParaRPr>
          </a:p>
        </p:txBody>
      </p:sp>
      <p:sp>
        <p:nvSpPr>
          <p:cNvPr id="20" name="Vývojový diagram: vyjmutí 19"/>
          <p:cNvSpPr/>
          <p:nvPr/>
        </p:nvSpPr>
        <p:spPr>
          <a:xfrm rot="5400000">
            <a:off x="7943878" y="6387306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948640" y="5995194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3</a:t>
            </a:r>
            <a:endParaRPr lang="en-US" baseline="-25000" dirty="0">
              <a:latin typeface="+mj-lt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9259915" y="3131344"/>
            <a:ext cx="1012825" cy="919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endParaRPr lang="en-US" sz="4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7062815" y="4682332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7048527" y="5615782"/>
            <a:ext cx="985838" cy="2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16" idx="0"/>
            <a:endCxn id="22" idx="3"/>
          </p:cNvCxnSpPr>
          <p:nvPr/>
        </p:nvCxnSpPr>
        <p:spPr>
          <a:xfrm flipV="1">
            <a:off x="8409015" y="3917157"/>
            <a:ext cx="998537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8" idx="0"/>
          </p:cNvCxnSpPr>
          <p:nvPr/>
        </p:nvCxnSpPr>
        <p:spPr>
          <a:xfrm flipV="1">
            <a:off x="8409015" y="4039394"/>
            <a:ext cx="1139825" cy="1584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0" idx="0"/>
            <a:endCxn id="22" idx="4"/>
          </p:cNvCxnSpPr>
          <p:nvPr/>
        </p:nvCxnSpPr>
        <p:spPr>
          <a:xfrm flipV="1">
            <a:off x="8361390" y="4050507"/>
            <a:ext cx="1404937" cy="2519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10272740" y="3590132"/>
            <a:ext cx="1873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6573734" y="3629284"/>
            <a:ext cx="8397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1304615" y="3177382"/>
            <a:ext cx="841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y[n]</a:t>
            </a:r>
            <a:endParaRPr lang="en-US" baseline="-25000" dirty="0">
              <a:latin typeface="+mj-lt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11091890" y="3994944"/>
            <a:ext cx="79216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11091890" y="4931569"/>
            <a:ext cx="79216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sp>
        <p:nvSpPr>
          <p:cNvPr id="33" name="Obdélník 32"/>
          <p:cNvSpPr/>
          <p:nvPr/>
        </p:nvSpPr>
        <p:spPr>
          <a:xfrm>
            <a:off x="11091890" y="5866607"/>
            <a:ext cx="792162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11487177" y="4498182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11474477" y="5434807"/>
            <a:ext cx="0" cy="449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Vývojový diagram: vyjmutí 35"/>
          <p:cNvSpPr/>
          <p:nvPr/>
        </p:nvSpPr>
        <p:spPr>
          <a:xfrm rot="16200000">
            <a:off x="10247340" y="4491831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Přímá spojnice se šipkou 36"/>
          <p:cNvCxnSpPr/>
          <p:nvPr/>
        </p:nvCxnSpPr>
        <p:spPr>
          <a:xfrm flipH="1" flipV="1">
            <a:off x="10645802" y="4672807"/>
            <a:ext cx="841375" cy="1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Vývojový diagram: vyjmutí 37"/>
          <p:cNvSpPr/>
          <p:nvPr/>
        </p:nvSpPr>
        <p:spPr>
          <a:xfrm rot="16200000">
            <a:off x="10256865" y="5437981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9" name="Přímá spojnice se šipkou 38"/>
          <p:cNvCxnSpPr/>
          <p:nvPr/>
        </p:nvCxnSpPr>
        <p:spPr>
          <a:xfrm flipH="1" flipV="1">
            <a:off x="10653740" y="5618957"/>
            <a:ext cx="828675" cy="14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Vývojový diagram: vyjmutí 39"/>
          <p:cNvSpPr/>
          <p:nvPr/>
        </p:nvSpPr>
        <p:spPr>
          <a:xfrm rot="16200000">
            <a:off x="10247340" y="6387306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1" name="Přímá spojnice se šipkou 40"/>
          <p:cNvCxnSpPr/>
          <p:nvPr/>
        </p:nvCxnSpPr>
        <p:spPr>
          <a:xfrm flipH="1" flipV="1">
            <a:off x="10645802" y="6568282"/>
            <a:ext cx="828675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10318777" y="4039394"/>
            <a:ext cx="504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1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0350527" y="4996657"/>
            <a:ext cx="5064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10333065" y="5963444"/>
            <a:ext cx="504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3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5" name="Přímá spojnice se šipkou 44"/>
          <p:cNvCxnSpPr>
            <a:endCxn id="22" idx="5"/>
          </p:cNvCxnSpPr>
          <p:nvPr/>
        </p:nvCxnSpPr>
        <p:spPr>
          <a:xfrm flipH="1" flipV="1">
            <a:off x="10125102" y="3917157"/>
            <a:ext cx="174625" cy="750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>
            <a:stCxn id="38" idx="0"/>
          </p:cNvCxnSpPr>
          <p:nvPr/>
        </p:nvCxnSpPr>
        <p:spPr>
          <a:xfrm flipH="1" flipV="1">
            <a:off x="9975877" y="3994944"/>
            <a:ext cx="333375" cy="1625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40" idx="0"/>
          </p:cNvCxnSpPr>
          <p:nvPr/>
        </p:nvCxnSpPr>
        <p:spPr>
          <a:xfrm flipH="1" flipV="1">
            <a:off x="9879040" y="4015582"/>
            <a:ext cx="420687" cy="2554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>
            <a:off x="11487177" y="3569494"/>
            <a:ext cx="11113" cy="42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33" idx="2"/>
          </p:cNvCxnSpPr>
          <p:nvPr/>
        </p:nvCxnSpPr>
        <p:spPr>
          <a:xfrm>
            <a:off x="11488765" y="6371432"/>
            <a:ext cx="4762" cy="198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>
            <a:off x="7045352" y="6382544"/>
            <a:ext cx="4763" cy="198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ástupný symbol pro obsah 2"/>
          <p:cNvSpPr txBox="1">
            <a:spLocks/>
          </p:cNvSpPr>
          <p:nvPr/>
        </p:nvSpPr>
        <p:spPr bwMode="auto">
          <a:xfrm>
            <a:off x="0" y="5222449"/>
            <a:ext cx="6891338" cy="234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for (n=3; n&lt;N; n++) { 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y[n] = </a:t>
            </a:r>
            <a:r>
              <a:rPr lang="pt-BR" sz="1800" b="1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b0 * x[n] + b1 * x[n-1] + b2 * x[n-2]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pt-BR" sz="1800" b="1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+ b3 * x[n-3]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 a1 * y[n-1]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pt-B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- a2 * y[n-2] - a3 * y[n-3];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048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30D1F-67B1-7D81-F283-3C9EE5FEC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011593AF-12D7-81B8-6DE5-4ACB3A111BA4}"/>
              </a:ext>
            </a:extLst>
          </p:cNvPr>
          <p:cNvSpPr txBox="1"/>
          <p:nvPr/>
        </p:nvSpPr>
        <p:spPr>
          <a:xfrm>
            <a:off x="263352" y="19047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Nelineární signály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4FD08C-0E17-9E7A-7868-0ED962740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934" y="785466"/>
            <a:ext cx="8330133" cy="5996333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F54CB5F-BF16-9F70-BA7A-4B2E08D72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40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LTI </a:t>
            </a:r>
            <a:r>
              <a:rPr lang="en-US" dirty="0" err="1"/>
              <a:t>systémy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</a:t>
            </a:r>
            <a:r>
              <a:rPr lang="en-US" dirty="0"/>
              <a:t>inear and </a:t>
            </a:r>
            <a:r>
              <a:rPr lang="en-US" b="1" dirty="0"/>
              <a:t>T</a:t>
            </a:r>
            <a:r>
              <a:rPr lang="en-US" dirty="0"/>
              <a:t>ime-</a:t>
            </a:r>
            <a:r>
              <a:rPr lang="en-US" b="1" dirty="0"/>
              <a:t>I</a:t>
            </a:r>
            <a:r>
              <a:rPr lang="en-US" dirty="0"/>
              <a:t>nvariant</a:t>
            </a:r>
            <a:r>
              <a:rPr lang="cs-CZ" dirty="0"/>
              <a:t> (</a:t>
            </a:r>
            <a:r>
              <a:rPr lang="en-US" sz="2000" i="1" dirty="0" err="1"/>
              <a:t>Lineární</a:t>
            </a:r>
            <a:r>
              <a:rPr lang="en-US" sz="2000" i="1" dirty="0"/>
              <a:t> a </a:t>
            </a:r>
            <a:r>
              <a:rPr lang="en-US" sz="2000" i="1" dirty="0" err="1"/>
              <a:t>časově</a:t>
            </a:r>
            <a:r>
              <a:rPr lang="en-US" sz="2000" i="1" dirty="0"/>
              <a:t> </a:t>
            </a:r>
            <a:r>
              <a:rPr lang="en-US" sz="2000" i="1" dirty="0" err="1"/>
              <a:t>invariantní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filtry</a:t>
            </a:r>
            <a:r>
              <a:rPr lang="en-US" dirty="0"/>
              <a:t>, </a:t>
            </a:r>
            <a:r>
              <a:rPr lang="en-US" dirty="0" err="1"/>
              <a:t>kterými</a:t>
            </a:r>
            <a:r>
              <a:rPr lang="en-US" dirty="0"/>
              <a:t> se v ISS </a:t>
            </a:r>
            <a:r>
              <a:rPr lang="en-US" dirty="0" err="1"/>
              <a:t>zabýváme</a:t>
            </a:r>
            <a:r>
              <a:rPr lang="en-US" dirty="0"/>
              <a:t> (</a:t>
            </a:r>
            <a:r>
              <a:rPr lang="en-US" dirty="0" err="1"/>
              <a:t>digitální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analogové</a:t>
            </a:r>
            <a:r>
              <a:rPr lang="en-US" dirty="0"/>
              <a:t>),</a:t>
            </a:r>
            <a:br>
              <a:rPr lang="cs-CZ" dirty="0"/>
            </a:br>
            <a:r>
              <a:rPr lang="en-US" dirty="0" err="1"/>
              <a:t>jsou</a:t>
            </a:r>
            <a:r>
              <a:rPr lang="en-US" dirty="0"/>
              <a:t> LTI.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54D383-5E77-D824-9282-A25AF58D4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41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98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A7514-DD8E-BC92-16DF-4FA0FB4AA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AD895BAE-4B63-4B25-ABEC-776F9B2A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2200EE"/>
                </a:solidFill>
              </a:rPr>
              <a:t>Plán</a:t>
            </a:r>
            <a:endParaRPr lang="en-US" altLang="en-US" b="1" dirty="0">
              <a:solidFill>
                <a:srgbClr val="2200EE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E9387249-F178-5883-E58C-2BB2DEB26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popis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diferenciální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rovnice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Impulsní odezva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Vlastnosti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Propojení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systémů</a:t>
            </a:r>
            <a:r>
              <a:rPr lang="en-US" altLang="en-US" dirty="0"/>
              <a:t>
</a:t>
            </a:r>
            <a:r>
              <a:rPr lang="en-US" altLang="en-US" dirty="0" err="1"/>
              <a:t>Systémy</a:t>
            </a:r>
            <a:r>
              <a:rPr lang="en-US" altLang="en-US" dirty="0"/>
              <a:t> </a:t>
            </a:r>
            <a:r>
              <a:rPr lang="en-US" altLang="en-US" dirty="0" err="1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frekvenci</a:t>
            </a:r>
            <a:r>
              <a:rPr lang="en-US" altLang="en-US" dirty="0"/>
              <a:t> 
</a:t>
            </a:r>
            <a:r>
              <a:rPr lang="en-US" altLang="en-US" dirty="0" err="1"/>
              <a:t>Cvičení</a:t>
            </a:r>
            <a:r>
              <a:rPr lang="en-US" altLang="en-US" dirty="0"/>
              <a:t>, </a:t>
            </a:r>
            <a:r>
              <a:rPr lang="en-US" altLang="en-US" dirty="0" err="1"/>
              <a:t>kdy</a:t>
            </a:r>
            <a:r>
              <a:rPr lang="en-US" altLang="en-US" dirty="0"/>
              <a:t> je </a:t>
            </a:r>
            <a:r>
              <a:rPr lang="en-US" altLang="en-US" dirty="0" err="1"/>
              <a:t>nám</a:t>
            </a:r>
            <a:r>
              <a:rPr lang="en-US" altLang="en-US" dirty="0"/>
              <a:t> </a:t>
            </a:r>
            <a:r>
              <a:rPr lang="en-US" altLang="en-US" dirty="0" err="1"/>
              <a:t>dána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
</a:t>
            </a:r>
            <a:r>
              <a:rPr lang="en-US" altLang="en-US" dirty="0" err="1"/>
              <a:t>Laplaceova</a:t>
            </a:r>
            <a:r>
              <a:rPr lang="en-US" altLang="en-US" dirty="0"/>
              <a:t> </a:t>
            </a:r>
            <a:r>
              <a:rPr lang="en-US" altLang="en-US" dirty="0" err="1"/>
              <a:t>transformační</a:t>
            </a:r>
            <a:r>
              <a:rPr lang="en-US" altLang="en-US" dirty="0"/>
              <a:t> a </a:t>
            </a:r>
            <a:r>
              <a:rPr lang="en-US" altLang="en-US" dirty="0" err="1"/>
              <a:t>přenosová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
</a:t>
            </a:r>
            <a:r>
              <a:rPr lang="en-US" altLang="en-US" dirty="0" err="1"/>
              <a:t>Konečně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 !
</a:t>
            </a:r>
            <a:r>
              <a:rPr lang="en-US" altLang="en-US" dirty="0" err="1"/>
              <a:t>Faktorizace</a:t>
            </a:r>
            <a:r>
              <a:rPr lang="en-US" altLang="en-US" dirty="0"/>
              <a:t> </a:t>
            </a:r>
            <a:r>
              <a:rPr lang="en-US" altLang="en-US" dirty="0" err="1"/>
              <a:t>přenosové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a </a:t>
            </a:r>
            <a:r>
              <a:rPr lang="en-US" altLang="en-US" dirty="0" err="1"/>
              <a:t>stabilit</a:t>
            </a:r>
            <a:r>
              <a:rPr lang="cs-CZ" altLang="en-US" dirty="0"/>
              <a:t>a</a:t>
            </a:r>
            <a:r>
              <a:rPr lang="en-US" altLang="en-US" dirty="0"/>
              <a:t>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6E79A1-EC2C-5316-9F07-5F3F8E48F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42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36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Paralelní</a:t>
            </a:r>
            <a:r>
              <a:rPr lang="en-US" dirty="0"/>
              <a:t> </a:t>
            </a:r>
            <a:r>
              <a:rPr lang="en-US" dirty="0" err="1"/>
              <a:t>propojení</a:t>
            </a:r>
            <a:r>
              <a:rPr lang="en-US" dirty="0"/>
              <a:t> </a:t>
            </a:r>
            <a:r>
              <a:rPr lang="en-US" dirty="0" err="1"/>
              <a:t>dvou</a:t>
            </a:r>
            <a:r>
              <a:rPr lang="en-US" dirty="0"/>
              <a:t> </a:t>
            </a:r>
            <a:r>
              <a:rPr lang="en-US" dirty="0" err="1"/>
              <a:t>systémů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865577"/>
            <a:ext cx="10515600" cy="2311386"/>
          </a:xfrm>
        </p:spPr>
        <p:txBody>
          <a:bodyPr/>
          <a:lstStyle/>
          <a:p>
            <a:r>
              <a:rPr lang="en-US" dirty="0" err="1"/>
              <a:t>Výsledná</a:t>
            </a:r>
            <a:r>
              <a:rPr lang="en-US" dirty="0"/>
              <a:t> </a:t>
            </a:r>
            <a:r>
              <a:rPr lang="en-US" dirty="0" err="1"/>
              <a:t>impulsní</a:t>
            </a:r>
            <a:r>
              <a:rPr lang="en-US" dirty="0"/>
              <a:t> </a:t>
            </a:r>
            <a:r>
              <a:rPr lang="en-US" dirty="0" err="1"/>
              <a:t>odezva</a:t>
            </a:r>
            <a:r>
              <a:rPr lang="en-US" dirty="0"/>
              <a:t> je </a:t>
            </a:r>
            <a:r>
              <a:rPr lang="en-US" dirty="0" err="1"/>
              <a:t>součtem</a:t>
            </a:r>
            <a:r>
              <a:rPr lang="en-US" dirty="0"/>
              <a:t> </a:t>
            </a:r>
            <a:r>
              <a:rPr lang="en-US" dirty="0" err="1"/>
              <a:t>komponentních</a:t>
            </a:r>
            <a:r>
              <a:rPr lang="en-US" dirty="0"/>
              <a:t> </a:t>
            </a:r>
            <a:r>
              <a:rPr lang="en-US" dirty="0" err="1"/>
              <a:t>odezv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cs-CZ" dirty="0"/>
              <a:t>Spojitý</a:t>
            </a:r>
            <a:r>
              <a:rPr lang="en-US" dirty="0"/>
              <a:t>: 					</a:t>
            </a:r>
            <a:r>
              <a:rPr lang="cs-CZ" dirty="0"/>
              <a:t>Diskrétní</a:t>
            </a:r>
            <a:r>
              <a:rPr lang="en-US" dirty="0"/>
              <a:t>:</a:t>
            </a:r>
          </a:p>
          <a:p>
            <a:r>
              <a:rPr lang="cs-CZ" dirty="0"/>
              <a:t>Důkaz</a:t>
            </a:r>
            <a:r>
              <a:rPr lang="en-US" dirty="0"/>
              <a:t>:  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285112"/>
            <a:ext cx="9357737" cy="24907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52" y="4364821"/>
            <a:ext cx="8214549" cy="3486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06" y="4888548"/>
            <a:ext cx="2537560" cy="3429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39" y="5774254"/>
            <a:ext cx="11016773" cy="7067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4879226"/>
            <a:ext cx="2165920" cy="324646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F5E572-1EF5-0EAB-5AE2-2772903F8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43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99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Sériové zapojení dvou systémů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97095"/>
                <a:ext cx="10515600" cy="412438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Výsledná </a:t>
                </a:r>
                <a:r>
                  <a:rPr lang="en-US" dirty="0" err="1"/>
                  <a:t>impulsní</a:t>
                </a:r>
                <a:r>
                  <a:rPr lang="en-US" dirty="0"/>
                  <a:t> </a:t>
                </a:r>
                <a:r>
                  <a:rPr lang="en-US" dirty="0" err="1"/>
                  <a:t>odezva</a:t>
                </a:r>
                <a:r>
                  <a:rPr lang="en-US" dirty="0"/>
                  <a:t> je </a:t>
                </a:r>
                <a:r>
                  <a:rPr lang="en-US" dirty="0" err="1"/>
                  <a:t>konvolucí</a:t>
                </a:r>
                <a:r>
                  <a:rPr lang="en-US" dirty="0"/>
                  <a:t> </a:t>
                </a:r>
                <a:r>
                  <a:rPr lang="en-US" dirty="0" err="1"/>
                  <a:t>dvou</a:t>
                </a:r>
                <a:r>
                  <a:rPr lang="en-US" dirty="0"/>
                  <a:t> </a:t>
                </a:r>
                <a:r>
                  <a:rPr lang="en-US" dirty="0" err="1"/>
                  <a:t>složek</a:t>
                </a:r>
                <a:r>
                  <a:rPr lang="en-US" dirty="0"/>
                  <a:t>:</a:t>
                </a:r>
                <a:br>
                  <a:rPr lang="cs-CZ" dirty="0"/>
                </a:b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cs-CZ" dirty="0"/>
                  <a:t>Spojité:	</a:t>
                </a:r>
                <a:r>
                  <a:rPr lang="en-US" dirty="0"/>
                  <a:t>				</a:t>
                </a:r>
                <a:r>
                  <a:rPr lang="en-US" dirty="0" err="1"/>
                  <a:t>diskrétní</a:t>
                </a:r>
                <a:r>
                  <a:rPr lang="en-US" dirty="0"/>
                  <a:t>: </a:t>
                </a:r>
              </a:p>
              <a:p>
                <a:r>
                  <a:rPr lang="en-US" dirty="0" err="1"/>
                  <a:t>Důkaz</a:t>
                </a:r>
                <a:r>
                  <a:rPr lang="en-US" dirty="0"/>
                  <a:t>: </a:t>
                </a:r>
                <a:r>
                  <a:rPr lang="cs-CZ" dirty="0"/>
                  <a:t>série</a:t>
                </a:r>
                <a:r>
                  <a:rPr lang="en-US" dirty="0"/>
                  <a:t> </a:t>
                </a:r>
                <a:r>
                  <a:rPr lang="en-US" dirty="0" err="1"/>
                  <a:t>dvou</a:t>
                </a:r>
                <a:r>
                  <a:rPr lang="en-US" dirty="0"/>
                  <a:t> </a:t>
                </a:r>
                <a:r>
                  <a:rPr lang="en-US" dirty="0" err="1"/>
                  <a:t>konvolucí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… Viz </a:t>
                </a:r>
                <a:r>
                  <a:rPr lang="en-US" dirty="0" err="1"/>
                  <a:t>pokračování</a:t>
                </a:r>
                <a:r>
                  <a:rPr lang="en-US" dirty="0"/>
                  <a:t> v “</a:t>
                </a:r>
                <a:r>
                  <a:rPr lang="en-US" dirty="0" err="1"/>
                  <a:t>Studij</a:t>
                </a:r>
                <a:r>
                  <a:rPr lang="cs-CZ" dirty="0"/>
                  <a:t>ní opora</a:t>
                </a:r>
                <a:r>
                  <a:rPr lang="en-US" dirty="0"/>
                  <a:t>”</a:t>
                </a:r>
                <a:endParaRPr lang="cs-CZ" dirty="0"/>
              </a:p>
              <a:p>
                <a:r>
                  <a:rPr lang="cs-CZ" dirty="0"/>
                  <a:t>Mnohem jednodušší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 err="1"/>
                  <a:t>Vstup</a:t>
                </a:r>
                <a:r>
                  <a:rPr lang="en-US" dirty="0"/>
                  <a:t> </a:t>
                </a:r>
                <a:r>
                  <a:rPr lang="en-US" dirty="0" err="1"/>
                  <a:t>považujte</a:t>
                </a:r>
                <a:r>
                  <a:rPr lang="en-US" dirty="0"/>
                  <a:t> za </a:t>
                </a:r>
                <a:r>
                  <a:rPr lang="en-US" i="1" dirty="0"/>
                  <a:t>x(t) = </a:t>
                </a:r>
                <a:r>
                  <a:rPr lang="el-GR" i="1" dirty="0"/>
                  <a:t>δ</a:t>
                </a:r>
                <a:r>
                  <a:rPr lang="en-US" i="1" dirty="0"/>
                  <a:t>(t),</a:t>
                </a:r>
                <a:endParaRPr lang="en-US" dirty="0"/>
              </a:p>
              <a:p>
                <a:pPr lvl="1"/>
                <a:r>
                  <a:rPr lang="en-US" dirty="0" err="1"/>
                  <a:t>pak</a:t>
                </a:r>
                <a:r>
                  <a:rPr lang="en-US" dirty="0"/>
                  <a:t> </a:t>
                </a:r>
                <a:r>
                  <a:rPr lang="en-US" dirty="0" err="1"/>
                  <a:t>výstup</a:t>
                </a:r>
                <a:r>
                  <a:rPr lang="en-US" dirty="0"/>
                  <a:t> </a:t>
                </a:r>
                <a:r>
                  <a:rPr lang="en-US" dirty="0" err="1"/>
                  <a:t>prvního</a:t>
                </a:r>
                <a:r>
                  <a:rPr lang="en-US" dirty="0"/>
                  <a:t> </a:t>
                </a:r>
                <a:r>
                  <a:rPr lang="en-US" dirty="0" err="1"/>
                  <a:t>filtru</a:t>
                </a:r>
                <a:r>
                  <a:rPr lang="en-US" dirty="0"/>
                  <a:t> </a:t>
                </a:r>
                <a:r>
                  <a:rPr lang="en-US" i="1" dirty="0"/>
                  <a:t>w(t) </a:t>
                </a:r>
                <a:r>
                  <a:rPr lang="cs-CZ" dirty="0"/>
                  <a:t>bude </a:t>
                </a:r>
                <a:r>
                  <a:rPr lang="en-US" i="1" dirty="0"/>
                  <a:t>h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(t)</a:t>
                </a:r>
                <a:r>
                  <a:rPr lang="en-US" dirty="0"/>
                  <a:t> (</a:t>
                </a:r>
                <a:r>
                  <a:rPr lang="en-US" dirty="0" err="1"/>
                  <a:t>nezapomeňte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konvoluce</a:t>
                </a:r>
                <a:r>
                  <a:rPr lang="en-US" dirty="0"/>
                  <a:t> s </a:t>
                </a:r>
                <a:r>
                  <a:rPr lang="en-US" dirty="0" err="1"/>
                  <a:t>Diracovým</a:t>
                </a:r>
                <a:r>
                  <a:rPr lang="en-US" dirty="0"/>
                  <a:t> </a:t>
                </a:r>
                <a:r>
                  <a:rPr lang="en-US" dirty="0" err="1"/>
                  <a:t>impulsem</a:t>
                </a:r>
                <a:r>
                  <a:rPr lang="en-US" dirty="0"/>
                  <a:t> </a:t>
                </a:r>
                <a:r>
                  <a:rPr lang="en-US" dirty="0" err="1"/>
                  <a:t>funguje</a:t>
                </a:r>
                <a:r>
                  <a:rPr lang="en-US" dirty="0"/>
                  <a:t> </a:t>
                </a:r>
                <a:r>
                  <a:rPr lang="en-US" dirty="0" err="1"/>
                  <a:t>jako</a:t>
                </a:r>
                <a:r>
                  <a:rPr lang="en-US" dirty="0"/>
                  <a:t> </a:t>
                </a:r>
                <a:r>
                  <a:rPr lang="en-US" dirty="0" err="1"/>
                  <a:t>kopírovací</a:t>
                </a:r>
                <a:r>
                  <a:rPr lang="en-US" dirty="0"/>
                  <a:t> </a:t>
                </a:r>
                <a:r>
                  <a:rPr lang="en-US" dirty="0" err="1"/>
                  <a:t>stroj</a:t>
                </a:r>
                <a:r>
                  <a:rPr lang="en-US" dirty="0"/>
                  <a:t>).  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dirty="0" err="1"/>
                  <a:t>výstup</a:t>
                </a:r>
                <a:r>
                  <a:rPr lang="en-US" dirty="0"/>
                  <a:t> </a:t>
                </a:r>
                <a:r>
                  <a:rPr lang="en-US" dirty="0" err="1"/>
                  <a:t>druhého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en-US" b="1" i="1" dirty="0"/>
                  <a:t>y(t) = h</a:t>
                </a:r>
                <a:r>
                  <a:rPr lang="en-US" b="1" i="1" baseline="-25000" dirty="0"/>
                  <a:t>1</a:t>
                </a:r>
                <a:r>
                  <a:rPr lang="en-US" b="1" i="1" dirty="0"/>
                  <a:t>(t)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b="1" i="1" dirty="0"/>
                  <a:t> h</a:t>
                </a:r>
                <a:r>
                  <a:rPr lang="en-US" b="1" i="1" baseline="-25000" dirty="0"/>
                  <a:t>2</a:t>
                </a:r>
                <a:r>
                  <a:rPr lang="en-US" b="1" i="1" dirty="0"/>
                  <a:t>(t)</a:t>
                </a:r>
                <a:r>
                  <a:rPr lang="en-US" i="1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97095"/>
                <a:ext cx="10515600" cy="4124380"/>
              </a:xfrm>
              <a:blipFill>
                <a:blip r:embed="rId2"/>
                <a:stretch>
                  <a:fillRect l="-928" t="-29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412776"/>
            <a:ext cx="9254071" cy="11843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00" y="3110599"/>
            <a:ext cx="6014636" cy="4323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672" y="3718410"/>
            <a:ext cx="2626426" cy="34151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176" y="3693718"/>
            <a:ext cx="3192351" cy="3909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4072" y="4328836"/>
            <a:ext cx="3999393" cy="57633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1BC4D4-03AA-307E-7A6E-A23F9E9FF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44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79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F1F16-6250-9253-CB28-0AF9C5F9A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8B4B6881-3F0F-15C6-A247-35B5DCF0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2200EE"/>
                </a:solidFill>
              </a:rPr>
              <a:t>Plán</a:t>
            </a:r>
            <a:endParaRPr lang="en-US" altLang="en-US" b="1" dirty="0">
              <a:solidFill>
                <a:srgbClr val="2200EE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AE9094EC-991C-25AB-93A2-065310460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popis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diferenciální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rovnice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Impulsní odezva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Vlastnosti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Propojení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Systémy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ve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frekvenci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dirty="0" err="1"/>
              <a:t>Cvičení</a:t>
            </a:r>
            <a:r>
              <a:rPr lang="en-US" altLang="en-US" dirty="0"/>
              <a:t>, </a:t>
            </a:r>
            <a:r>
              <a:rPr lang="en-US" altLang="en-US" dirty="0" err="1"/>
              <a:t>kdy</a:t>
            </a:r>
            <a:r>
              <a:rPr lang="en-US" altLang="en-US" dirty="0"/>
              <a:t> je </a:t>
            </a:r>
            <a:r>
              <a:rPr lang="en-US" altLang="en-US" dirty="0" err="1"/>
              <a:t>nám</a:t>
            </a:r>
            <a:r>
              <a:rPr lang="en-US" altLang="en-US" dirty="0"/>
              <a:t> </a:t>
            </a:r>
            <a:r>
              <a:rPr lang="en-US" altLang="en-US" dirty="0" err="1"/>
              <a:t>dána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
</a:t>
            </a:r>
            <a:r>
              <a:rPr lang="en-US" altLang="en-US" dirty="0" err="1"/>
              <a:t>Laplaceova</a:t>
            </a:r>
            <a:r>
              <a:rPr lang="en-US" altLang="en-US" dirty="0"/>
              <a:t> </a:t>
            </a:r>
            <a:r>
              <a:rPr lang="en-US" altLang="en-US" dirty="0" err="1"/>
              <a:t>transformační</a:t>
            </a:r>
            <a:r>
              <a:rPr lang="en-US" altLang="en-US" dirty="0"/>
              <a:t> a </a:t>
            </a:r>
            <a:r>
              <a:rPr lang="en-US" altLang="en-US" dirty="0" err="1"/>
              <a:t>přenosová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
</a:t>
            </a:r>
            <a:r>
              <a:rPr lang="en-US" altLang="en-US" dirty="0" err="1"/>
              <a:t>Konečně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 !
</a:t>
            </a:r>
            <a:r>
              <a:rPr lang="en-US" altLang="en-US" dirty="0" err="1"/>
              <a:t>Faktorizace</a:t>
            </a:r>
            <a:r>
              <a:rPr lang="en-US" altLang="en-US" dirty="0"/>
              <a:t> </a:t>
            </a:r>
            <a:r>
              <a:rPr lang="en-US" altLang="en-US" dirty="0" err="1"/>
              <a:t>přenosové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a </a:t>
            </a:r>
            <a:r>
              <a:rPr lang="en-US" altLang="en-US" dirty="0" err="1"/>
              <a:t>stabilit</a:t>
            </a:r>
            <a:r>
              <a:rPr lang="cs-CZ" altLang="en-US" dirty="0"/>
              <a:t>a</a:t>
            </a:r>
            <a:r>
              <a:rPr lang="en-US" altLang="en-US" dirty="0"/>
              <a:t>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3C7CE0-670C-2D28-E07E-FA3341365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45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525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Filtr</a:t>
            </a:r>
            <a:r>
              <a:rPr lang="en-US" altLang="en-US" dirty="0"/>
              <a:t> v </a:t>
            </a:r>
            <a:r>
              <a:rPr lang="en-US" altLang="en-US" dirty="0" err="1"/>
              <a:t>časové</a:t>
            </a:r>
            <a:r>
              <a:rPr lang="en-US" altLang="en-US" dirty="0"/>
              <a:t> </a:t>
            </a:r>
            <a:r>
              <a:rPr lang="cs-CZ" altLang="en-US" dirty="0"/>
              <a:t>doméně</a:t>
            </a:r>
            <a:r>
              <a:rPr lang="en-US" altLang="en-US" dirty="0"/>
              <a:t> – </a:t>
            </a:r>
            <a:r>
              <a:rPr lang="en-US" altLang="en-US" dirty="0" err="1"/>
              <a:t>diskrétní</a:t>
            </a:r>
            <a:endParaRPr lang="en-US" altLang="en-US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u="sng" dirty="0" err="1"/>
              <a:t>Diferenční</a:t>
            </a:r>
            <a:r>
              <a:rPr lang="en-US" altLang="en-US" b="1" dirty="0"/>
              <a:t> </a:t>
            </a:r>
            <a:r>
              <a:rPr lang="en-US" altLang="en-US" dirty="0" err="1"/>
              <a:t>rovnice</a:t>
            </a:r>
            <a:r>
              <a:rPr lang="en-US" altLang="en-US" b="1" dirty="0"/>
              <a:t> </a:t>
            </a:r>
            <a:r>
              <a:rPr lang="en-US" altLang="en-US" dirty="0" err="1"/>
              <a:t>nebo</a:t>
            </a:r>
            <a:r>
              <a:rPr lang="en-US" altLang="en-US" b="1" dirty="0"/>
              <a:t> </a:t>
            </a:r>
            <a:r>
              <a:rPr lang="en-US" altLang="en-US" dirty="0" err="1"/>
              <a:t>konvoluce</a:t>
            </a:r>
            <a:r>
              <a:rPr lang="en-US" altLang="en-US" dirty="0"/>
              <a:t> s </a:t>
            </a:r>
            <a:r>
              <a:rPr lang="en-US" altLang="en-US" dirty="0" err="1"/>
              <a:t>impulsní</a:t>
            </a:r>
            <a:r>
              <a:rPr lang="en-US" altLang="en-US" dirty="0"/>
              <a:t> </a:t>
            </a:r>
            <a:r>
              <a:rPr lang="en-US" altLang="en-US" dirty="0" err="1"/>
              <a:t>odezvou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pro FIR </a:t>
            </a:r>
            <a:r>
              <a:rPr lang="en-US" altLang="en-US" dirty="0" err="1"/>
              <a:t>filtry</a:t>
            </a:r>
            <a:r>
              <a:rPr lang="en-US" altLang="en-US" dirty="0"/>
              <a:t> (</a:t>
            </a:r>
            <a:r>
              <a:rPr lang="en-US" altLang="en-US" dirty="0" err="1"/>
              <a:t>pracující</a:t>
            </a:r>
            <a:r>
              <a:rPr lang="en-US" altLang="en-US" dirty="0"/>
              <a:t> </a:t>
            </a:r>
            <a:r>
              <a:rPr lang="en-US" altLang="en-US" dirty="0" err="1"/>
              <a:t>pouze</a:t>
            </a:r>
            <a:r>
              <a:rPr lang="en-US" altLang="en-US" dirty="0"/>
              <a:t> se </a:t>
            </a:r>
            <a:r>
              <a:rPr lang="en-US" altLang="en-US" dirty="0" err="1"/>
              <a:t>vstupním</a:t>
            </a:r>
            <a:r>
              <a:rPr lang="en-US" altLang="en-US" dirty="0"/>
              <a:t> </a:t>
            </a:r>
            <a:r>
              <a:rPr lang="en-US" altLang="en-US" dirty="0" err="1"/>
              <a:t>signálem</a:t>
            </a:r>
            <a:r>
              <a:rPr lang="en-US" altLang="en-US" dirty="0"/>
              <a:t>) – </a:t>
            </a:r>
            <a:r>
              <a:rPr lang="en-US" altLang="en-US" dirty="0" err="1"/>
              <a:t>stejné</a:t>
            </a:r>
            <a:r>
              <a:rPr lang="en-US" altLang="en-US" dirty="0"/>
              <a:t>. </a:t>
            </a:r>
          </a:p>
          <a:p>
            <a:pPr lvl="1"/>
            <a:r>
              <a:rPr lang="en-US" altLang="en-US" dirty="0"/>
              <a:t>Pro IIR </a:t>
            </a:r>
            <a:r>
              <a:rPr lang="en-US" altLang="en-US" dirty="0" err="1"/>
              <a:t>filtry</a:t>
            </a:r>
            <a:r>
              <a:rPr lang="en-US" altLang="en-US" dirty="0"/>
              <a:t> – </a:t>
            </a:r>
            <a:r>
              <a:rPr lang="en-US" altLang="en-US" dirty="0" err="1"/>
              <a:t>konvoluce</a:t>
            </a:r>
            <a:r>
              <a:rPr lang="en-US" altLang="en-US" dirty="0"/>
              <a:t> </a:t>
            </a:r>
            <a:r>
              <a:rPr lang="en-US" altLang="en-US" dirty="0" err="1"/>
              <a:t>není</a:t>
            </a:r>
            <a:r>
              <a:rPr lang="en-US" altLang="en-US" dirty="0"/>
              <a:t> </a:t>
            </a:r>
            <a:r>
              <a:rPr lang="en-US" altLang="en-US" dirty="0" err="1"/>
              <a:t>proveditelná</a:t>
            </a:r>
            <a:r>
              <a:rPr lang="en-US" altLang="en-US" dirty="0"/>
              <a:t> (</a:t>
            </a:r>
            <a:r>
              <a:rPr lang="en-US" altLang="en-US" dirty="0" err="1"/>
              <a:t>impulsní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 je </a:t>
            </a:r>
            <a:r>
              <a:rPr lang="en-US" altLang="en-US" dirty="0" err="1"/>
              <a:t>nekonečná</a:t>
            </a:r>
            <a:r>
              <a:rPr lang="en-US" altLang="en-US" dirty="0"/>
              <a:t>) </a:t>
            </a:r>
          </a:p>
        </p:txBody>
      </p:sp>
      <p:pic>
        <p:nvPicPr>
          <p:cNvPr id="23557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213100"/>
            <a:ext cx="9650412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719F9E-2661-8222-F829-6B6355330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46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91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Filtr</a:t>
            </a:r>
            <a:r>
              <a:rPr lang="en-US" altLang="en-US" dirty="0"/>
              <a:t> v </a:t>
            </a:r>
            <a:r>
              <a:rPr lang="en-US" altLang="en-US" dirty="0" err="1"/>
              <a:t>časové</a:t>
            </a:r>
            <a:r>
              <a:rPr lang="en-US" altLang="en-US" dirty="0"/>
              <a:t> </a:t>
            </a:r>
            <a:r>
              <a:rPr lang="cs-CZ" altLang="en-US" dirty="0"/>
              <a:t>doméně</a:t>
            </a:r>
            <a:r>
              <a:rPr lang="en-US" altLang="en-US" dirty="0"/>
              <a:t> – </a:t>
            </a:r>
            <a:r>
              <a:rPr lang="cs-CZ" altLang="en-US" dirty="0"/>
              <a:t>spojité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u="sng" dirty="0" err="1"/>
              <a:t>Diferenciální</a:t>
            </a:r>
            <a:r>
              <a:rPr lang="en-US" altLang="en-US" b="1" dirty="0"/>
              <a:t> </a:t>
            </a:r>
            <a:r>
              <a:rPr lang="en-US" altLang="en-US" dirty="0" err="1"/>
              <a:t>rovnice</a:t>
            </a:r>
            <a:r>
              <a:rPr lang="en-US" altLang="en-US" dirty="0"/>
              <a:t> </a:t>
            </a:r>
            <a:r>
              <a:rPr lang="en-US" altLang="en-US" dirty="0" err="1"/>
              <a:t>nebo</a:t>
            </a:r>
            <a:r>
              <a:rPr lang="en-US" altLang="en-US" dirty="0"/>
              <a:t> </a:t>
            </a:r>
            <a:r>
              <a:rPr lang="en-US" altLang="en-US" dirty="0" err="1"/>
              <a:t>konvoluce</a:t>
            </a:r>
            <a:r>
              <a:rPr lang="en-US" altLang="en-US" dirty="0"/>
              <a:t> s </a:t>
            </a:r>
            <a:r>
              <a:rPr lang="en-US" altLang="en-US" dirty="0" err="1"/>
              <a:t>impulsní</a:t>
            </a:r>
            <a:r>
              <a:rPr lang="en-US" altLang="en-US" dirty="0"/>
              <a:t> </a:t>
            </a:r>
            <a:r>
              <a:rPr lang="en-US" altLang="en-US" dirty="0" err="1"/>
              <a:t>odezvou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89" y="4844651"/>
            <a:ext cx="10256311" cy="7920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95" y="2504228"/>
            <a:ext cx="10399505" cy="180020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A7E15A-7E53-16E9-1605-E60A24E39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47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152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Filtr</a:t>
            </a:r>
            <a:r>
              <a:rPr lang="en-US" altLang="en-US" dirty="0"/>
              <a:t> </a:t>
            </a:r>
            <a:r>
              <a:rPr lang="en-US" altLang="en-US" dirty="0" err="1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cs-CZ" altLang="en-US" dirty="0"/>
              <a:t>doméně</a:t>
            </a:r>
            <a:r>
              <a:rPr lang="en-US" altLang="en-US" dirty="0"/>
              <a:t> – </a:t>
            </a:r>
            <a:r>
              <a:rPr lang="en-US" altLang="en-US" dirty="0" err="1"/>
              <a:t>diskrétní</a:t>
            </a:r>
            <a:endParaRPr lang="en-US" altLang="en-US" dirty="0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Ujistime</a:t>
            </a:r>
            <a:r>
              <a:rPr lang="en-US" altLang="en-US" dirty="0"/>
              <a:t> se, </a:t>
            </a:r>
            <a:r>
              <a:rPr lang="en-US" altLang="en-US" dirty="0" err="1"/>
              <a:t>že</a:t>
            </a:r>
            <a:r>
              <a:rPr lang="en-US" altLang="en-US" dirty="0"/>
              <a:t> </a:t>
            </a:r>
            <a:r>
              <a:rPr lang="en-US" altLang="en-US" dirty="0" err="1"/>
              <a:t>víme</a:t>
            </a:r>
            <a:r>
              <a:rPr lang="en-US" altLang="en-US" dirty="0"/>
              <a:t>, se </a:t>
            </a:r>
            <a:r>
              <a:rPr lang="en-US" altLang="en-US" dirty="0" err="1"/>
              <a:t>kterými</a:t>
            </a:r>
            <a:r>
              <a:rPr lang="en-US" altLang="en-US" dirty="0"/>
              <a:t> </a:t>
            </a:r>
            <a:r>
              <a:rPr lang="en-US" altLang="en-US" dirty="0" err="1"/>
              <a:t>frekvencemi</a:t>
            </a:r>
            <a:r>
              <a:rPr lang="en-US" altLang="en-US" dirty="0"/>
              <a:t> </a:t>
            </a:r>
            <a:r>
              <a:rPr lang="en-US" altLang="en-US" dirty="0" err="1"/>
              <a:t>budeme</a:t>
            </a:r>
            <a:r>
              <a:rPr lang="en-US" altLang="en-US" dirty="0"/>
              <a:t> </a:t>
            </a:r>
            <a:r>
              <a:rPr lang="en-US" altLang="en-US" dirty="0" err="1"/>
              <a:t>pracovat</a:t>
            </a:r>
            <a:r>
              <a:rPr lang="en-US" altLang="en-US" dirty="0"/>
              <a:t> – </a:t>
            </a:r>
            <a:r>
              <a:rPr lang="en-US" altLang="en-US" b="1" dirty="0" err="1">
                <a:solidFill>
                  <a:srgbClr val="1436CA"/>
                </a:solidFill>
              </a:rPr>
              <a:t>normovan</a:t>
            </a:r>
            <a:r>
              <a:rPr lang="cs-CZ" altLang="en-US" b="1" dirty="0">
                <a:solidFill>
                  <a:srgbClr val="1436CA"/>
                </a:solidFill>
              </a:rPr>
              <a:t>á</a:t>
            </a:r>
            <a:r>
              <a:rPr lang="cs-CZ" altLang="en-US" dirty="0">
                <a:solidFill>
                  <a:srgbClr val="1436CA"/>
                </a:solidFill>
              </a:rPr>
              <a:t> kruhová / </a:t>
            </a:r>
            <a:r>
              <a:rPr lang="cs-CZ" altLang="en-US" b="1" dirty="0">
                <a:solidFill>
                  <a:srgbClr val="1436CA"/>
                </a:solidFill>
              </a:rPr>
              <a:t>úhlová frekvence</a:t>
            </a:r>
            <a:r>
              <a:rPr lang="cs-CZ" altLang="en-US" b="1" dirty="0"/>
              <a:t> </a:t>
            </a:r>
            <a:r>
              <a:rPr lang="cs-CZ" altLang="en-US" dirty="0"/>
              <a:t>v </a:t>
            </a:r>
            <a:r>
              <a:rPr lang="cs-CZ" altLang="en-US" b="1" dirty="0"/>
              <a:t>radiánech</a:t>
            </a:r>
          </a:p>
          <a:p>
            <a:pPr lvl="1"/>
            <a:r>
              <a:rPr lang="cs-CZ" altLang="en-US" sz="2600" b="1" dirty="0"/>
              <a:t>0 Hz </a:t>
            </a:r>
            <a:r>
              <a:rPr lang="cs-CZ" altLang="en-US" sz="2600" dirty="0"/>
              <a:t>odpovídá </a:t>
            </a:r>
            <a:r>
              <a:rPr lang="cs-CZ" altLang="en-US" sz="2600" b="1" dirty="0"/>
              <a:t>0 rad</a:t>
            </a:r>
          </a:p>
          <a:p>
            <a:pPr lvl="1"/>
            <a:r>
              <a:rPr lang="cs-CZ" altLang="en-US" sz="2600" b="1" i="1" dirty="0" err="1"/>
              <a:t>F</a:t>
            </a:r>
            <a:r>
              <a:rPr lang="cs-CZ" altLang="en-US" sz="2600" b="1" i="1" baseline="-25000" dirty="0" err="1"/>
              <a:t>s</a:t>
            </a:r>
            <a:r>
              <a:rPr lang="cs-CZ" altLang="en-US" sz="2600" b="1" i="1" dirty="0"/>
              <a:t> </a:t>
            </a:r>
            <a:r>
              <a:rPr lang="en-US" altLang="en-US" sz="2600" b="1" i="1" dirty="0"/>
              <a:t>/ 2</a:t>
            </a:r>
            <a:r>
              <a:rPr lang="en-US" altLang="en-US" sz="2600" b="1" dirty="0"/>
              <a:t> </a:t>
            </a:r>
            <a:r>
              <a:rPr lang="cs-CZ" altLang="en-US" sz="2600" dirty="0"/>
              <a:t>odpovídá </a:t>
            </a:r>
            <a:r>
              <a:rPr lang="el-GR" altLang="en-US" sz="2600" b="1" i="1" dirty="0"/>
              <a:t>π</a:t>
            </a:r>
            <a:r>
              <a:rPr lang="en-US" altLang="en-US" sz="2600" b="1" dirty="0"/>
              <a:t> rad</a:t>
            </a:r>
          </a:p>
          <a:p>
            <a:pPr lvl="1"/>
            <a:r>
              <a:rPr lang="cs-CZ" altLang="en-US" sz="2600" b="1" i="1" dirty="0" err="1"/>
              <a:t>F</a:t>
            </a:r>
            <a:r>
              <a:rPr lang="cs-CZ" altLang="en-US" sz="2600" b="1" i="1" baseline="-25000" dirty="0" err="1"/>
              <a:t>s</a:t>
            </a:r>
            <a:r>
              <a:rPr lang="cs-CZ" altLang="en-US" sz="2600" b="1" i="1" dirty="0"/>
              <a:t> </a:t>
            </a:r>
            <a:r>
              <a:rPr lang="cs-CZ" altLang="en-US" sz="2600" dirty="0"/>
              <a:t>odpovídá </a:t>
            </a:r>
            <a:r>
              <a:rPr lang="en-US" altLang="en-US" sz="2600" b="1" dirty="0"/>
              <a:t>2</a:t>
            </a:r>
            <a:r>
              <a:rPr lang="el-GR" altLang="en-US" sz="2600" b="1" i="1" dirty="0"/>
              <a:t>π</a:t>
            </a:r>
            <a:r>
              <a:rPr lang="en-US" altLang="en-US" sz="2600" b="1" dirty="0"/>
              <a:t> rad</a:t>
            </a:r>
            <a:r>
              <a:rPr lang="en-US" altLang="en-US" sz="2600" dirty="0"/>
              <a:t>. </a:t>
            </a:r>
            <a:br>
              <a:rPr lang="cs-CZ" altLang="en-US" sz="2600" dirty="0"/>
            </a:br>
            <a:endParaRPr lang="en-US" altLang="en-US" sz="2600" dirty="0"/>
          </a:p>
          <a:p>
            <a:r>
              <a:rPr lang="en-US" altLang="en-US" b="1" dirty="0" err="1"/>
              <a:t>Získání</a:t>
            </a:r>
            <a:r>
              <a:rPr lang="en-US" altLang="en-US" b="1" dirty="0"/>
              <a:t> </a:t>
            </a:r>
            <a:r>
              <a:rPr lang="en-US" altLang="en-US" b="1" dirty="0" err="1"/>
              <a:t>spekter</a:t>
            </a:r>
            <a:r>
              <a:rPr lang="en-US" altLang="en-US" dirty="0"/>
              <a:t> </a:t>
            </a:r>
            <a:r>
              <a:rPr lang="en-US" altLang="en-US" dirty="0" err="1"/>
              <a:t>vstupních</a:t>
            </a:r>
            <a:r>
              <a:rPr lang="en-US" altLang="en-US" dirty="0"/>
              <a:t> a </a:t>
            </a:r>
            <a:r>
              <a:rPr lang="en-US" altLang="en-US" dirty="0" err="1"/>
              <a:t>výstupních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cs-CZ" altLang="en-US" dirty="0"/>
              <a:t> </a:t>
            </a:r>
            <a:r>
              <a:rPr lang="en-US" altLang="en-US" dirty="0" err="1">
                <a:solidFill>
                  <a:srgbClr val="1436CA"/>
                </a:solidFill>
              </a:rPr>
              <a:t>Fourierov</a:t>
            </a:r>
            <a:r>
              <a:rPr lang="cs-CZ" altLang="en-US" dirty="0">
                <a:solidFill>
                  <a:srgbClr val="1436CA"/>
                </a:solidFill>
              </a:rPr>
              <a:t>y</a:t>
            </a:r>
            <a:r>
              <a:rPr lang="en-US" altLang="en-US" dirty="0">
                <a:solidFill>
                  <a:srgbClr val="1436CA"/>
                </a:solidFill>
              </a:rPr>
              <a:t> </a:t>
            </a:r>
            <a:r>
              <a:rPr lang="en-US" altLang="en-US" dirty="0" err="1">
                <a:solidFill>
                  <a:srgbClr val="1436CA"/>
                </a:solidFill>
              </a:rPr>
              <a:t>transformace</a:t>
            </a:r>
            <a:r>
              <a:rPr lang="en-US" altLang="en-US" dirty="0">
                <a:solidFill>
                  <a:srgbClr val="1436CA"/>
                </a:solidFill>
              </a:rPr>
              <a:t> s disk</a:t>
            </a:r>
            <a:r>
              <a:rPr lang="cs-CZ" altLang="en-US" dirty="0" err="1">
                <a:solidFill>
                  <a:srgbClr val="1436CA"/>
                </a:solidFill>
              </a:rPr>
              <a:t>rétním</a:t>
            </a:r>
            <a:r>
              <a:rPr lang="cs-CZ" altLang="en-US" dirty="0">
                <a:solidFill>
                  <a:srgbClr val="1436CA"/>
                </a:solidFill>
              </a:rPr>
              <a:t> časem </a:t>
            </a:r>
            <a:r>
              <a:rPr lang="en-US" altLang="en-US" dirty="0"/>
              <a:t>– </a:t>
            </a:r>
            <a:r>
              <a:rPr lang="en-US" altLang="en-US" b="1" dirty="0"/>
              <a:t>DTFT</a:t>
            </a:r>
            <a:r>
              <a:rPr lang="en-US" altLang="en-US" dirty="0"/>
              <a:t> </a:t>
            </a:r>
            <a:r>
              <a:rPr lang="cs-CZ" altLang="en-US" dirty="0"/>
              <a:t> </a:t>
            </a:r>
          </a:p>
          <a:p>
            <a:endParaRPr lang="cs-CZ" altLang="en-US" dirty="0"/>
          </a:p>
          <a:p>
            <a:endParaRPr lang="cs-CZ" altLang="en-US" dirty="0"/>
          </a:p>
          <a:p>
            <a:r>
              <a:rPr lang="cs-CZ" altLang="en-US" dirty="0"/>
              <a:t>Prakticky, vždy vypočítáno pomocí </a:t>
            </a:r>
            <a:r>
              <a:rPr lang="cs-CZ" altLang="en-US" b="1" dirty="0"/>
              <a:t>DFT </a:t>
            </a:r>
            <a:r>
              <a:rPr lang="en-US" altLang="en-US" b="1" dirty="0"/>
              <a:t>/ FFT </a:t>
            </a:r>
            <a:r>
              <a:rPr lang="en-US" altLang="en-US" dirty="0"/>
              <a:t>!</a:t>
            </a:r>
            <a:endParaRPr lang="cs-CZ" altLang="en-US" dirty="0"/>
          </a:p>
          <a:p>
            <a:pPr lvl="1"/>
            <a:endParaRPr lang="en-US" altLang="en-US" dirty="0"/>
          </a:p>
        </p:txBody>
      </p:sp>
      <p:pic>
        <p:nvPicPr>
          <p:cNvPr id="24581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2852936"/>
            <a:ext cx="182467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5229200"/>
            <a:ext cx="5291753" cy="8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28" y="5229200"/>
            <a:ext cx="5139472" cy="8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824B2D-FA97-BCD7-8477-73E7E3A3E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48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353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Filtr</a:t>
            </a:r>
            <a:r>
              <a:rPr lang="en-US" altLang="en-US" dirty="0"/>
              <a:t> </a:t>
            </a:r>
            <a:r>
              <a:rPr lang="en-US" altLang="en-US" dirty="0" err="1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cs-CZ" altLang="en-US" dirty="0"/>
              <a:t>doméně</a:t>
            </a:r>
            <a:r>
              <a:rPr lang="en-US" altLang="en-US" dirty="0"/>
              <a:t> – </a:t>
            </a:r>
            <a:r>
              <a:rPr lang="cs-CZ" altLang="en-US" dirty="0"/>
              <a:t>spojité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err="1"/>
                  <a:t>Ujisti</a:t>
                </a:r>
                <a:r>
                  <a:rPr lang="en-US" altLang="en-US" dirty="0"/>
                  <a:t> se, </a:t>
                </a:r>
                <a:r>
                  <a:rPr lang="en-US" altLang="en-US" dirty="0" err="1"/>
                  <a:t>že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víme</a:t>
                </a:r>
                <a:r>
                  <a:rPr lang="en-US" altLang="en-US" dirty="0"/>
                  <a:t>, se </a:t>
                </a:r>
                <a:r>
                  <a:rPr lang="en-US" altLang="en-US" dirty="0" err="1"/>
                  <a:t>kterými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frekvencemi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budeme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pracovat</a:t>
                </a:r>
                <a:r>
                  <a:rPr lang="en-US" altLang="en-US" dirty="0"/>
                  <a:t> –</a:t>
                </a:r>
                <a:br>
                  <a:rPr lang="cs-CZ" altLang="en-US" dirty="0"/>
                </a:br>
                <a:r>
                  <a:rPr lang="en-US" altLang="en-US" dirty="0"/>
                  <a:t>s </a:t>
                </a:r>
                <a:r>
                  <a:rPr lang="cs-CZ" altLang="en-US" dirty="0"/>
                  <a:t>klasickou</a:t>
                </a:r>
                <a:r>
                  <a:rPr lang="en-US" altLang="en-US" dirty="0"/>
                  <a:t> </a:t>
                </a:r>
                <a:r>
                  <a:rPr lang="cs-CZ" altLang="en-US" dirty="0">
                    <a:solidFill>
                      <a:srgbClr val="1436CA"/>
                    </a:solidFill>
                  </a:rPr>
                  <a:t>kruhovou / </a:t>
                </a:r>
                <a:r>
                  <a:rPr lang="cs-CZ" altLang="en-US" b="1" dirty="0">
                    <a:solidFill>
                      <a:srgbClr val="1436CA"/>
                    </a:solidFill>
                  </a:rPr>
                  <a:t>úhlovou frekvencí</a:t>
                </a:r>
                <a:r>
                  <a:rPr lang="cs-CZ" altLang="en-US" b="1" dirty="0"/>
                  <a:t> </a:t>
                </a:r>
                <a:r>
                  <a:rPr lang="cs-CZ" altLang="en-US" dirty="0"/>
                  <a:t>v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en-US" b="1" i="1" dirty="0" smtClean="0">
                            <a:latin typeface="Cambria Math" panose="02040503050406030204" pitchFamily="18" charset="0"/>
                          </a:rPr>
                          <m:t>𝒓𝒂𝒅</m:t>
                        </m:r>
                      </m:num>
                      <m:den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endParaRPr lang="cs-CZ" altLang="en-US" b="1" dirty="0"/>
              </a:p>
              <a:p>
                <a:endParaRPr lang="en-US" altLang="en-US" dirty="0"/>
              </a:p>
              <a:p>
                <a:r>
                  <a:rPr lang="en-US" altLang="en-US" dirty="0" err="1"/>
                  <a:t>Získání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spekter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vstupních</a:t>
                </a:r>
                <a:r>
                  <a:rPr lang="en-US" altLang="en-US" dirty="0"/>
                  <a:t> a </a:t>
                </a:r>
                <a:r>
                  <a:rPr lang="en-US" altLang="en-US" dirty="0" err="1"/>
                  <a:t>výstupních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signálů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pomocí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Fourierovy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transformace</a:t>
                </a:r>
                <a:r>
                  <a:rPr lang="en-US" altLang="en-US" dirty="0"/>
                  <a:t> FT</a:t>
                </a:r>
                <a:r>
                  <a:rPr lang="cs-CZ" altLang="en-US" dirty="0"/>
                  <a:t> – </a:t>
                </a:r>
                <a:r>
                  <a:rPr lang="en-US" altLang="en-US" b="1" dirty="0" err="1">
                    <a:solidFill>
                      <a:srgbClr val="1436CA"/>
                    </a:solidFill>
                  </a:rPr>
                  <a:t>Fourierova</a:t>
                </a:r>
                <a:r>
                  <a:rPr lang="en-US" altLang="en-US" b="1" dirty="0">
                    <a:solidFill>
                      <a:srgbClr val="1436CA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1436CA"/>
                    </a:solidFill>
                  </a:rPr>
                  <a:t>transformace</a:t>
                </a:r>
                <a:endParaRPr lang="cs-CZ" altLang="en-US" b="1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cs-CZ" altLang="en-US" dirty="0"/>
              </a:p>
              <a:p>
                <a:r>
                  <a:rPr lang="cs-CZ" altLang="en-US" dirty="0"/>
                  <a:t>Prakticky vždy aproximujeme pomocí </a:t>
                </a:r>
                <a:r>
                  <a:rPr lang="cs-CZ" altLang="en-US" b="1" dirty="0"/>
                  <a:t>DFT </a:t>
                </a:r>
                <a:r>
                  <a:rPr lang="en-US" altLang="en-US" b="1" dirty="0"/>
                  <a:t>/ FFT </a:t>
                </a:r>
                <a:r>
                  <a:rPr lang="en-US" altLang="en-US" dirty="0"/>
                  <a:t>(</a:t>
                </a:r>
                <a:r>
                  <a:rPr lang="cs-CZ" altLang="en-US" dirty="0"/>
                  <a:t>viz příští přednáška</a:t>
                </a:r>
                <a:r>
                  <a:rPr lang="en-US" altLang="en-US" dirty="0"/>
                  <a:t>). </a:t>
                </a:r>
                <a:endParaRPr lang="cs-CZ" altLang="en-US" dirty="0"/>
              </a:p>
              <a:p>
                <a:pPr lvl="1"/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2708920"/>
            <a:ext cx="1305743" cy="432048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BAD60A2C-D20E-3AFF-CA35-6ED5C75380E4}"/>
              </a:ext>
            </a:extLst>
          </p:cNvPr>
          <p:cNvGrpSpPr/>
          <p:nvPr/>
        </p:nvGrpSpPr>
        <p:grpSpPr>
          <a:xfrm>
            <a:off x="678602" y="4351385"/>
            <a:ext cx="10834797" cy="805807"/>
            <a:chOff x="1991544" y="4207369"/>
            <a:chExt cx="8889929" cy="661163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1544" y="4221088"/>
              <a:ext cx="4282870" cy="6464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2064" y="4207369"/>
              <a:ext cx="4209409" cy="661163"/>
            </a:xfrm>
            <a:prstGeom prst="rect">
              <a:avLst/>
            </a:prstGeom>
          </p:spPr>
        </p:pic>
      </p:grp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ECE357-FEA0-76A3-2106-EEDBEE12C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49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2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017" y="4702790"/>
            <a:ext cx="1733655" cy="705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683" y="2967533"/>
            <a:ext cx="3710005" cy="15252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5949280"/>
            <a:ext cx="3644347" cy="7001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Získání</a:t>
            </a:r>
            <a:r>
              <a:rPr lang="en-US" dirty="0"/>
              <a:t> </a:t>
            </a:r>
            <a:r>
              <a:rPr lang="en-US" dirty="0" err="1"/>
              <a:t>základního</a:t>
            </a:r>
            <a:r>
              <a:rPr lang="en-US" dirty="0"/>
              <a:t> </a:t>
            </a:r>
            <a:r>
              <a:rPr lang="en-US" dirty="0" err="1"/>
              <a:t>matematického</a:t>
            </a:r>
            <a:r>
              <a:rPr lang="en-US" dirty="0"/>
              <a:t> </a:t>
            </a:r>
            <a:r>
              <a:rPr lang="en-US" dirty="0" err="1"/>
              <a:t>popisu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– </a:t>
            </a:r>
            <a:r>
              <a:rPr lang="cs-CZ" dirty="0"/>
              <a:t>SPOJITÉHO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 err="1"/>
              <a:t>Obvykle</a:t>
            </a:r>
            <a:r>
              <a:rPr lang="en-US" dirty="0"/>
              <a:t> </a:t>
            </a:r>
            <a:r>
              <a:rPr lang="en-US" dirty="0" err="1"/>
              <a:t>dostaneme</a:t>
            </a:r>
            <a:r>
              <a:rPr lang="en-US" dirty="0"/>
              <a:t> </a:t>
            </a:r>
            <a:r>
              <a:rPr lang="en-US" dirty="0" err="1"/>
              <a:t>schéma</a:t>
            </a:r>
            <a:r>
              <a:rPr lang="en-US" dirty="0"/>
              <a:t> </a:t>
            </a:r>
            <a:r>
              <a:rPr lang="en-US" dirty="0" err="1"/>
              <a:t>obvodu</a:t>
            </a:r>
            <a:r>
              <a:rPr lang="en-US" dirty="0"/>
              <a:t> se </a:t>
            </a:r>
            <a:r>
              <a:rPr lang="en-US" dirty="0" err="1"/>
              <a:t>vstupem</a:t>
            </a:r>
            <a:r>
              <a:rPr lang="en-US" dirty="0"/>
              <a:t> </a:t>
            </a:r>
            <a:r>
              <a:rPr lang="en-US" i="1" dirty="0"/>
              <a:t>x(t)</a:t>
            </a:r>
            <a:r>
              <a:rPr lang="en-US" dirty="0"/>
              <a:t> a </a:t>
            </a:r>
            <a:r>
              <a:rPr lang="en-US" dirty="0" err="1"/>
              <a:t>výstupem</a:t>
            </a:r>
            <a:r>
              <a:rPr lang="en-US" dirty="0"/>
              <a:t> </a:t>
            </a:r>
            <a:r>
              <a:rPr lang="en-US" i="1" dirty="0"/>
              <a:t>y(t)</a:t>
            </a:r>
          </a:p>
          <a:p>
            <a:pPr lvl="1"/>
            <a:r>
              <a:rPr lang="pl-PL" dirty="0"/>
              <a:t>Ukážeme si to na </a:t>
            </a:r>
            <a:r>
              <a:rPr lang="en-US" b="1" dirty="0">
                <a:solidFill>
                  <a:srgbClr val="1436CA"/>
                </a:solidFill>
              </a:rPr>
              <a:t>nap</a:t>
            </a:r>
            <a:r>
              <a:rPr lang="cs-CZ" b="1" dirty="0" err="1">
                <a:solidFill>
                  <a:srgbClr val="1436CA"/>
                </a:solidFill>
              </a:rPr>
              <a:t>ětích</a:t>
            </a:r>
            <a:r>
              <a:rPr lang="cs-CZ" dirty="0">
                <a:solidFill>
                  <a:srgbClr val="1436CA"/>
                </a:solidFill>
              </a:rPr>
              <a:t>,</a:t>
            </a:r>
            <a:r>
              <a:rPr lang="en-US" dirty="0"/>
              <a:t> ale </a:t>
            </a:r>
            <a:r>
              <a:rPr lang="en-US" dirty="0" err="1"/>
              <a:t>i</a:t>
            </a:r>
            <a:r>
              <a:rPr lang="cs-CZ" dirty="0"/>
              <a:t> na</a:t>
            </a:r>
            <a:r>
              <a:rPr lang="en-US" dirty="0"/>
              <a:t> </a:t>
            </a:r>
            <a:r>
              <a:rPr lang="en-US" dirty="0" err="1"/>
              <a:t>mnoh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dalších</a:t>
            </a:r>
            <a:r>
              <a:rPr lang="en-US" dirty="0"/>
              <a:t>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mechanických</a:t>
            </a:r>
            <a:r>
              <a:rPr lang="en-US" dirty="0"/>
              <a:t> </a:t>
            </a:r>
            <a:r>
              <a:rPr lang="en-US" dirty="0" err="1"/>
              <a:t>systémů</a:t>
            </a:r>
            <a:r>
              <a:rPr lang="en-US" dirty="0"/>
              <a:t> – </a:t>
            </a:r>
            <a:r>
              <a:rPr lang="cs-CZ" dirty="0"/>
              <a:t>vzpomeňte si na </a:t>
            </a:r>
            <a:r>
              <a:rPr lang="en-US" b="1" dirty="0">
                <a:solidFill>
                  <a:srgbClr val="1436CA"/>
                </a:solidFill>
              </a:rPr>
              <a:t>k</a:t>
            </a:r>
            <a:r>
              <a:rPr lang="cs-CZ" b="1" dirty="0" err="1">
                <a:solidFill>
                  <a:srgbClr val="1436CA"/>
                </a:solidFill>
              </a:rPr>
              <a:t>řidélka</a:t>
            </a:r>
            <a:r>
              <a:rPr lang="cs-CZ" dirty="0"/>
              <a:t> </a:t>
            </a:r>
            <a:r>
              <a:rPr lang="en-US" dirty="0" err="1"/>
              <a:t>letadla</a:t>
            </a:r>
            <a:endParaRPr lang="cs-CZ" dirty="0"/>
          </a:p>
          <a:p>
            <a:pPr lvl="1"/>
            <a:r>
              <a:rPr lang="cs-CZ" dirty="0"/>
              <a:t>Pamatujte, že signály závisí na (spojitém) čase</a:t>
            </a:r>
            <a:r>
              <a:rPr lang="en-US" dirty="0"/>
              <a:t>: </a:t>
            </a:r>
            <a:r>
              <a:rPr lang="en-US" b="1" i="1" dirty="0"/>
              <a:t>x(t), y(t)</a:t>
            </a:r>
            <a:r>
              <a:rPr lang="en-US" b="1" dirty="0"/>
              <a:t>.</a:t>
            </a:r>
            <a:endParaRPr lang="cs-CZ" b="1" dirty="0"/>
          </a:p>
          <a:p>
            <a:pPr>
              <a:spcAft>
                <a:spcPts val="1200"/>
              </a:spcAft>
            </a:pPr>
            <a:r>
              <a:rPr lang="cs-CZ" dirty="0"/>
              <a:t>Příklad na RC obvodu – žádný přímočarý způsob</a:t>
            </a:r>
            <a:br>
              <a:rPr lang="cs-CZ" dirty="0"/>
            </a:br>
            <a:r>
              <a:rPr lang="cs-CZ" dirty="0"/>
              <a:t>odvození matematického popisu, ale můžeme</a:t>
            </a:r>
            <a:br>
              <a:rPr lang="cs-CZ" dirty="0"/>
            </a:br>
            <a:r>
              <a:rPr lang="cs-CZ" dirty="0"/>
              <a:t>použít základní know-how z kurzu elektrotechniky</a:t>
            </a:r>
            <a:r>
              <a:rPr lang="en-US" dirty="0"/>
              <a:t>: </a:t>
            </a:r>
          </a:p>
          <a:p>
            <a:pPr lvl="1"/>
            <a:r>
              <a:rPr lang="en-US" b="1" dirty="0" err="1"/>
              <a:t>Smyčkový</a:t>
            </a:r>
            <a:r>
              <a:rPr lang="en-US" b="1" dirty="0"/>
              <a:t> proud </a:t>
            </a:r>
            <a:r>
              <a:rPr lang="en-US" b="1" i="1" dirty="0" err="1"/>
              <a:t>i</a:t>
            </a:r>
            <a:r>
              <a:rPr lang="en-US" b="1" i="1" dirty="0"/>
              <a:t>(t)</a:t>
            </a:r>
            <a:r>
              <a:rPr lang="en-US" dirty="0"/>
              <a:t> je </a:t>
            </a:r>
            <a:r>
              <a:rPr lang="en-US" dirty="0" err="1"/>
              <a:t>definován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cs-CZ" dirty="0"/>
              <a:t>                               , nebo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 </a:t>
            </a:r>
            <a:endParaRPr lang="cs-CZ" dirty="0"/>
          </a:p>
          <a:p>
            <a:pPr lvl="1"/>
            <a:endParaRPr lang="en-US" sz="1100" dirty="0"/>
          </a:p>
          <a:p>
            <a:pPr lvl="1"/>
            <a:r>
              <a:rPr lang="cs-CZ" dirty="0"/>
              <a:t>Když to dáme dohromady, </a:t>
            </a:r>
            <a:r>
              <a:rPr lang="en-US" i="1" dirty="0"/>
              <a:t>x(t) </a:t>
            </a:r>
            <a:r>
              <a:rPr lang="cs-CZ" dirty="0"/>
              <a:t>vyjádříme vpravo </a:t>
            </a:r>
            <a:r>
              <a:rPr lang="en-US" dirty="0"/>
              <a:t>a </a:t>
            </a:r>
            <a:r>
              <a:rPr lang="en-US" i="1" dirty="0"/>
              <a:t>y(t)</a:t>
            </a:r>
            <a:r>
              <a:rPr lang="en-US" dirty="0"/>
              <a:t> </a:t>
            </a:r>
            <a:r>
              <a:rPr lang="cs-CZ" dirty="0"/>
              <a:t>vyjádříme vlevo…</a:t>
            </a:r>
            <a:endParaRPr lang="en-US" dirty="0"/>
          </a:p>
          <a:p>
            <a:r>
              <a:rPr lang="en-US" dirty="0" err="1"/>
              <a:t>Výsledkem</a:t>
            </a:r>
            <a:r>
              <a:rPr lang="en-US" dirty="0"/>
              <a:t> je </a:t>
            </a:r>
            <a:r>
              <a:rPr lang="en-US" b="1" u="sng" dirty="0" err="1">
                <a:solidFill>
                  <a:srgbClr val="FF0000"/>
                </a:solidFill>
              </a:rPr>
              <a:t>diferenci</a:t>
            </a:r>
            <a:r>
              <a:rPr lang="cs-CZ" b="1" u="sng" dirty="0" err="1">
                <a:solidFill>
                  <a:srgbClr val="FF0000"/>
                </a:solidFill>
              </a:rPr>
              <a:t>ální</a:t>
            </a:r>
            <a:r>
              <a:rPr lang="cs-CZ" b="1" dirty="0">
                <a:solidFill>
                  <a:srgbClr val="1436CA"/>
                </a:solidFill>
              </a:rPr>
              <a:t> rovnice</a:t>
            </a:r>
            <a:endParaRPr lang="en-US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032" y="4776964"/>
            <a:ext cx="2088232" cy="524243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71FD18-6EA8-7DC2-E497-F4FA47EED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42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 </a:t>
            </a:r>
            <a:r>
              <a:rPr lang="en-US" altLang="en-US" dirty="0" err="1"/>
              <a:t>jednu</a:t>
            </a:r>
            <a:r>
              <a:rPr lang="en-US" altLang="en-US" dirty="0"/>
              <a:t> </a:t>
            </a:r>
            <a:r>
              <a:rPr lang="cs-CZ" altLang="en-US" dirty="0"/>
              <a:t>jedinou </a:t>
            </a:r>
            <a:r>
              <a:rPr lang="en-US" altLang="en-US" dirty="0" err="1"/>
              <a:t>frekvenci</a:t>
            </a:r>
            <a:r>
              <a:rPr lang="cs-CZ" altLang="en-US" dirty="0"/>
              <a:t> </a:t>
            </a:r>
            <a:r>
              <a:rPr lang="el-GR" altLang="en-US" i="1" dirty="0"/>
              <a:t>ω</a:t>
            </a:r>
            <a:r>
              <a:rPr lang="en-US" altLang="en-US" i="1" baseline="-25000" dirty="0"/>
              <a:t>1</a:t>
            </a:r>
            <a:r>
              <a:rPr lang="en-US" altLang="en-US" baseline="-25000" dirty="0"/>
              <a:t> </a:t>
            </a:r>
            <a:r>
              <a:rPr lang="en-US" altLang="en-US" dirty="0"/>
              <a:t>… </a:t>
            </a:r>
            <a:r>
              <a:rPr lang="en-US" altLang="en-US" dirty="0" err="1"/>
              <a:t>diskrétní</a:t>
            </a:r>
            <a:r>
              <a:rPr lang="en-US" altLang="en-US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exponenciála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kosinus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frekvenci</a:t>
            </a:r>
            <a:r>
              <a:rPr lang="en-US" dirty="0"/>
              <a:t>:</a:t>
            </a:r>
            <a:endParaRPr lang="cs-CZ" dirty="0"/>
          </a:p>
          <a:p>
            <a:pPr marL="0" indent="0"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cs-CZ" dirty="0">
                <a:solidFill>
                  <a:srgbClr val="1436CA"/>
                </a:solidFill>
              </a:rPr>
              <a:t>Přenos </a:t>
            </a:r>
            <a:r>
              <a:rPr lang="cs-CZ" dirty="0"/>
              <a:t>nebo</a:t>
            </a:r>
            <a:r>
              <a:rPr lang="cs-CZ" dirty="0">
                <a:solidFill>
                  <a:srgbClr val="1436CA"/>
                </a:solidFill>
              </a:rPr>
              <a:t> činitel přenosu</a:t>
            </a:r>
            <a:r>
              <a:rPr lang="cs-CZ" dirty="0"/>
              <a:t> – komplexní číslo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Jeho </a:t>
            </a:r>
            <a:r>
              <a:rPr lang="cs-CZ" b="1" dirty="0"/>
              <a:t>amplituda</a:t>
            </a:r>
            <a:r>
              <a:rPr lang="cs-CZ" dirty="0"/>
              <a:t> určuje, </a:t>
            </a:r>
            <a:r>
              <a:rPr lang="cs-CZ" b="1" dirty="0"/>
              <a:t>jak moc </a:t>
            </a:r>
            <a:r>
              <a:rPr lang="cs-CZ" dirty="0"/>
              <a:t>se signál </a:t>
            </a:r>
            <a:r>
              <a:rPr lang="cs-CZ" b="1" dirty="0"/>
              <a:t>změní</a:t>
            </a:r>
            <a:endParaRPr lang="en-US" b="1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b="1" dirty="0" err="1"/>
              <a:t>fáze</a:t>
            </a:r>
            <a:r>
              <a:rPr lang="en-US" dirty="0"/>
              <a:t> </a:t>
            </a:r>
            <a:r>
              <a:rPr lang="en-US" dirty="0" err="1"/>
              <a:t>určuje</a:t>
            </a:r>
            <a:r>
              <a:rPr lang="en-US" dirty="0"/>
              <a:t>, </a:t>
            </a:r>
            <a:r>
              <a:rPr lang="en-US" b="1" dirty="0"/>
              <a:t>jak </a:t>
            </a:r>
            <a:r>
              <a:rPr lang="en-US" b="1" dirty="0" err="1"/>
              <a:t>moc</a:t>
            </a:r>
            <a:r>
              <a:rPr lang="en-US" dirty="0"/>
              <a:t> se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b="1" dirty="0" err="1"/>
              <a:t>posune</a:t>
            </a:r>
            <a:r>
              <a:rPr lang="en-US" b="1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Nechceme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frekvenci</a:t>
            </a:r>
            <a:r>
              <a:rPr lang="en-US" dirty="0"/>
              <a:t>, </a:t>
            </a:r>
            <a:r>
              <a:rPr lang="en-US" b="1" dirty="0" err="1"/>
              <a:t>chceme</a:t>
            </a:r>
            <a:r>
              <a:rPr lang="en-US" b="1" dirty="0"/>
              <a:t> je </a:t>
            </a:r>
            <a:r>
              <a:rPr lang="en-US" b="1" dirty="0" err="1"/>
              <a:t>všechny</a:t>
            </a:r>
            <a:r>
              <a:rPr lang="en-US" dirty="0"/>
              <a:t>! </a:t>
            </a:r>
          </a:p>
        </p:txBody>
      </p:sp>
      <p:pic>
        <p:nvPicPr>
          <p:cNvPr id="2560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420888"/>
            <a:ext cx="1624381" cy="72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431726"/>
            <a:ext cx="1742694" cy="64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33" y="4567515"/>
            <a:ext cx="2089448" cy="55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8940ED-B34A-D198-0CF3-D6E329FA6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50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19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K</a:t>
            </a:r>
            <a:r>
              <a:rPr lang="en-US" altLang="en-US" b="1" dirty="0" err="1">
                <a:solidFill>
                  <a:srgbClr val="1436CA"/>
                </a:solidFill>
              </a:rPr>
              <a:t>mito</a:t>
            </a:r>
            <a:r>
              <a:rPr lang="cs-CZ" altLang="en-US" b="1" dirty="0" err="1">
                <a:solidFill>
                  <a:srgbClr val="1436CA"/>
                </a:solidFill>
              </a:rPr>
              <a:t>čtová</a:t>
            </a:r>
            <a:r>
              <a:rPr lang="cs-CZ" altLang="en-US" b="1" dirty="0">
                <a:solidFill>
                  <a:srgbClr val="1436CA"/>
                </a:solidFill>
              </a:rPr>
              <a:t> / frekvenční </a:t>
            </a:r>
            <a:r>
              <a:rPr lang="en-US" altLang="en-US" b="1" dirty="0" err="1">
                <a:solidFill>
                  <a:srgbClr val="1436CA"/>
                </a:solidFill>
              </a:rPr>
              <a:t>charakteristika</a:t>
            </a:r>
            <a:r>
              <a:rPr lang="en-US" altLang="en-US" b="1" dirty="0"/>
              <a:t> </a:t>
            </a:r>
            <a:r>
              <a:rPr lang="en-US" altLang="en-US" dirty="0"/>
              <a:t>– </a:t>
            </a:r>
            <a:r>
              <a:rPr lang="en-US" altLang="en-US" dirty="0" err="1"/>
              <a:t>diskrétní</a:t>
            </a:r>
            <a:endParaRPr lang="en-US" altLang="en-US" dirty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cs-CZ" altLang="en-US" dirty="0"/>
              <a:t>Určuje chování systému na všech frekvencích</a:t>
            </a:r>
            <a:r>
              <a:rPr lang="en-US" altLang="en-US" dirty="0"/>
              <a:t> </a:t>
            </a:r>
          </a:p>
          <a:p>
            <a:r>
              <a:rPr lang="en-US" altLang="en-US" b="1" dirty="0" err="1"/>
              <a:t>Komplexní</a:t>
            </a:r>
            <a:r>
              <a:rPr lang="en-US" altLang="en-US" b="1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</a:t>
            </a:r>
            <a:r>
              <a:rPr lang="en-US" altLang="en-US" dirty="0" err="1"/>
              <a:t>frekvence</a:t>
            </a:r>
            <a:r>
              <a:rPr lang="en-US" altLang="en-US" dirty="0"/>
              <a:t> </a:t>
            </a:r>
            <a:r>
              <a:rPr lang="en-US" b="1" i="1" dirty="0"/>
              <a:t>H(</a:t>
            </a:r>
            <a:r>
              <a:rPr lang="en-US" b="1" i="1" dirty="0" err="1"/>
              <a:t>e</a:t>
            </a:r>
            <a:r>
              <a:rPr lang="en-US" b="1" i="1" baseline="30000" dirty="0" err="1"/>
              <a:t>j</a:t>
            </a:r>
            <a:r>
              <a:rPr lang="el-GR" b="1" i="1" baseline="30000" dirty="0"/>
              <a:t>ω</a:t>
            </a:r>
            <a:r>
              <a:rPr lang="en-US" b="1" i="1" dirty="0"/>
              <a:t>)</a:t>
            </a:r>
            <a:endParaRPr lang="en-US" altLang="en-US" b="1" dirty="0"/>
          </a:p>
          <a:p>
            <a:r>
              <a:rPr lang="cs-CZ" altLang="en-US" b="1" dirty="0">
                <a:solidFill>
                  <a:srgbClr val="1436CA"/>
                </a:solidFill>
              </a:rPr>
              <a:t>A</a:t>
            </a:r>
            <a:r>
              <a:rPr lang="en-US" altLang="en-US" b="1" dirty="0" err="1">
                <a:solidFill>
                  <a:srgbClr val="1436CA"/>
                </a:solidFill>
              </a:rPr>
              <a:t>mplitudo</a:t>
            </a:r>
            <a:r>
              <a:rPr lang="cs-CZ" altLang="en-US" b="1" dirty="0" err="1">
                <a:solidFill>
                  <a:srgbClr val="1436CA"/>
                </a:solidFill>
              </a:rPr>
              <a:t>vá</a:t>
            </a:r>
            <a:r>
              <a:rPr lang="cs-CZ" altLang="en-US" b="1" dirty="0">
                <a:solidFill>
                  <a:srgbClr val="1436CA"/>
                </a:solidFill>
              </a:rPr>
              <a:t> </a:t>
            </a:r>
            <a:r>
              <a:rPr lang="cs-CZ" altLang="en-US" dirty="0">
                <a:solidFill>
                  <a:srgbClr val="1436CA"/>
                </a:solidFill>
              </a:rPr>
              <a:t>/ modulová</a:t>
            </a:r>
            <a:r>
              <a:rPr lang="cs-CZ" altLang="en-US" dirty="0"/>
              <a:t> </a:t>
            </a:r>
            <a:r>
              <a:rPr lang="en-US" altLang="en-US" dirty="0" err="1">
                <a:solidFill>
                  <a:srgbClr val="1436CA"/>
                </a:solidFill>
              </a:rPr>
              <a:t>kmito</a:t>
            </a:r>
            <a:r>
              <a:rPr lang="cs-CZ" altLang="en-US" dirty="0" err="1">
                <a:solidFill>
                  <a:srgbClr val="1436CA"/>
                </a:solidFill>
              </a:rPr>
              <a:t>čtová</a:t>
            </a:r>
            <a:r>
              <a:rPr lang="cs-CZ" altLang="en-US" dirty="0">
                <a:solidFill>
                  <a:srgbClr val="1436CA"/>
                </a:solidFill>
              </a:rPr>
              <a:t> / </a:t>
            </a:r>
            <a:r>
              <a:rPr lang="cs-CZ" altLang="en-US" b="1" dirty="0">
                <a:solidFill>
                  <a:srgbClr val="1436CA"/>
                </a:solidFill>
              </a:rPr>
              <a:t>frekvenční </a:t>
            </a:r>
            <a:r>
              <a:rPr lang="en-US" altLang="en-US" b="1" dirty="0" err="1">
                <a:solidFill>
                  <a:srgbClr val="1436CA"/>
                </a:solidFill>
              </a:rPr>
              <a:t>charakteristika</a:t>
            </a:r>
            <a:r>
              <a:rPr lang="cs-CZ" altLang="en-US" dirty="0"/>
              <a:t> je nejdůležitější – které frekvence budou zeslabeny nebo zesíleny? </a:t>
            </a:r>
            <a:r>
              <a:rPr lang="en-US" altLang="en-US" b="1" dirty="0"/>
              <a:t>|</a:t>
            </a:r>
            <a:r>
              <a:rPr lang="en-US" b="1" i="1" dirty="0"/>
              <a:t>H(</a:t>
            </a:r>
            <a:r>
              <a:rPr lang="en-US" b="1" i="1" dirty="0" err="1"/>
              <a:t>e</a:t>
            </a:r>
            <a:r>
              <a:rPr lang="en-US" b="1" i="1" baseline="30000" dirty="0" err="1"/>
              <a:t>j</a:t>
            </a:r>
            <a:r>
              <a:rPr lang="el-GR" b="1" i="1" baseline="30000" dirty="0"/>
              <a:t>ω</a:t>
            </a:r>
            <a:r>
              <a:rPr lang="en-US" b="1" i="1" dirty="0"/>
              <a:t>)</a:t>
            </a:r>
            <a:r>
              <a:rPr lang="en-US" altLang="en-US" b="1" dirty="0"/>
              <a:t>|</a:t>
            </a:r>
            <a:endParaRPr lang="cs-CZ" altLang="en-US" b="1" dirty="0"/>
          </a:p>
          <a:p>
            <a:r>
              <a:rPr lang="cs-CZ" altLang="en-US" b="1" dirty="0">
                <a:solidFill>
                  <a:srgbClr val="1436CA"/>
                </a:solidFill>
              </a:rPr>
              <a:t>Fázová</a:t>
            </a:r>
            <a:r>
              <a:rPr lang="cs-CZ" altLang="en-US" dirty="0">
                <a:solidFill>
                  <a:srgbClr val="1436CA"/>
                </a:solidFill>
              </a:rPr>
              <a:t> / argumentová </a:t>
            </a:r>
            <a:r>
              <a:rPr lang="en-US" altLang="en-US" dirty="0" err="1">
                <a:solidFill>
                  <a:srgbClr val="1436CA"/>
                </a:solidFill>
              </a:rPr>
              <a:t>kmito</a:t>
            </a:r>
            <a:r>
              <a:rPr lang="cs-CZ" altLang="en-US" dirty="0" err="1">
                <a:solidFill>
                  <a:srgbClr val="1436CA"/>
                </a:solidFill>
              </a:rPr>
              <a:t>čtová</a:t>
            </a:r>
            <a:r>
              <a:rPr lang="cs-CZ" altLang="en-US" dirty="0">
                <a:solidFill>
                  <a:srgbClr val="1436CA"/>
                </a:solidFill>
              </a:rPr>
              <a:t> / </a:t>
            </a:r>
            <a:r>
              <a:rPr lang="cs-CZ" altLang="en-US" b="1" dirty="0">
                <a:solidFill>
                  <a:srgbClr val="1436CA"/>
                </a:solidFill>
              </a:rPr>
              <a:t>frekvenční charakteristika</a:t>
            </a:r>
            <a:r>
              <a:rPr lang="cs-CZ" altLang="en-US" dirty="0"/>
              <a:t> je někdy také důležité (vzpomeňte si na Hi-Fi aplikace)</a:t>
            </a:r>
            <a:r>
              <a:rPr lang="en-US" altLang="en-US" dirty="0"/>
              <a:t>: </a:t>
            </a:r>
            <a:r>
              <a:rPr lang="en-US" altLang="en-US" b="1" dirty="0" err="1"/>
              <a:t>arg</a:t>
            </a:r>
            <a:r>
              <a:rPr lang="en-US" altLang="en-US" b="1" dirty="0"/>
              <a:t> </a:t>
            </a:r>
            <a:r>
              <a:rPr lang="en-US" b="1" i="1" dirty="0"/>
              <a:t>H(</a:t>
            </a:r>
            <a:r>
              <a:rPr lang="en-US" b="1" i="1" dirty="0" err="1"/>
              <a:t>e</a:t>
            </a:r>
            <a:r>
              <a:rPr lang="en-US" b="1" i="1" baseline="30000" dirty="0" err="1"/>
              <a:t>j</a:t>
            </a:r>
            <a:r>
              <a:rPr lang="el-GR" b="1" i="1" baseline="30000" dirty="0"/>
              <a:t>ω</a:t>
            </a:r>
            <a:r>
              <a:rPr lang="en-US" b="1" i="1" dirty="0"/>
              <a:t>)</a:t>
            </a:r>
          </a:p>
          <a:p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charakteristika</a:t>
            </a:r>
            <a:r>
              <a:rPr lang="en-US" altLang="en-US" dirty="0"/>
              <a:t> </a:t>
            </a:r>
            <a:r>
              <a:rPr lang="en-US" altLang="en-US" dirty="0" err="1"/>
              <a:t>musí</a:t>
            </a:r>
            <a:r>
              <a:rPr lang="en-US" altLang="en-US" dirty="0"/>
              <a:t> </a:t>
            </a:r>
            <a:r>
              <a:rPr lang="en-US" altLang="en-US" dirty="0" err="1"/>
              <a:t>být</a:t>
            </a:r>
            <a:r>
              <a:rPr lang="en-US" altLang="en-US" dirty="0"/>
              <a:t> </a:t>
            </a:r>
            <a:r>
              <a:rPr lang="en-US" altLang="en-US" b="1" dirty="0" err="1"/>
              <a:t>symetrická</a:t>
            </a:r>
            <a:r>
              <a:rPr lang="en-US" altLang="en-US" dirty="0"/>
              <a:t>: </a:t>
            </a:r>
            <a:r>
              <a:rPr lang="en-US" b="1" i="1" dirty="0"/>
              <a:t>H(</a:t>
            </a:r>
            <a:r>
              <a:rPr lang="en-US" b="1" i="1" dirty="0" err="1"/>
              <a:t>e</a:t>
            </a:r>
            <a:r>
              <a:rPr lang="en-US" b="1" i="1" baseline="30000" dirty="0" err="1"/>
              <a:t>j</a:t>
            </a:r>
            <a:r>
              <a:rPr lang="el-GR" b="1" i="1" baseline="30000" dirty="0"/>
              <a:t>ω</a:t>
            </a:r>
            <a:r>
              <a:rPr lang="en-US" b="1" i="1" dirty="0"/>
              <a:t>) = H</a:t>
            </a:r>
            <a:r>
              <a:rPr lang="en-US" b="1" i="1" baseline="30000" dirty="0"/>
              <a:t>*</a:t>
            </a:r>
            <a:r>
              <a:rPr lang="en-US" b="1" i="1" dirty="0"/>
              <a:t>(e</a:t>
            </a:r>
            <a:r>
              <a:rPr lang="en-US" b="1" i="1" baseline="30000" dirty="0"/>
              <a:t>-j</a:t>
            </a:r>
            <a:r>
              <a:rPr lang="el-GR" b="1" i="1" baseline="30000" dirty="0"/>
              <a:t>ω</a:t>
            </a:r>
            <a:r>
              <a:rPr lang="en-US" b="1" i="1" dirty="0"/>
              <a:t>)</a:t>
            </a:r>
            <a:r>
              <a:rPr lang="en-US" i="1" dirty="0"/>
              <a:t>, </a:t>
            </a:r>
            <a:r>
              <a:rPr lang="cs-CZ" i="1" dirty="0"/>
              <a:t>což</a:t>
            </a:r>
            <a:r>
              <a:rPr lang="en-US" i="1" dirty="0"/>
              <a:t> </a:t>
            </a:r>
            <a:r>
              <a:rPr lang="cs-CZ" dirty="0"/>
              <a:t>znamená, že</a:t>
            </a:r>
            <a:r>
              <a:rPr lang="en-US" b="1" dirty="0"/>
              <a:t>|</a:t>
            </a:r>
            <a:r>
              <a:rPr lang="en-US" b="1" i="1" dirty="0"/>
              <a:t>H(</a:t>
            </a:r>
            <a:r>
              <a:rPr lang="en-US" b="1" i="1" dirty="0" err="1"/>
              <a:t>e</a:t>
            </a:r>
            <a:r>
              <a:rPr lang="en-US" b="1" i="1" baseline="30000" dirty="0" err="1"/>
              <a:t>j</a:t>
            </a:r>
            <a:r>
              <a:rPr lang="el-GR" b="1" i="1" baseline="30000" dirty="0"/>
              <a:t>ω</a:t>
            </a:r>
            <a:r>
              <a:rPr lang="en-US" b="1" i="1" dirty="0"/>
              <a:t>)</a:t>
            </a:r>
            <a:r>
              <a:rPr lang="en-US" b="1" dirty="0"/>
              <a:t>|</a:t>
            </a:r>
            <a:r>
              <a:rPr lang="en-US" b="1" i="1" dirty="0"/>
              <a:t> = </a:t>
            </a:r>
            <a:r>
              <a:rPr lang="en-US" b="1" dirty="0"/>
              <a:t>|</a:t>
            </a:r>
            <a:r>
              <a:rPr lang="en-US" b="1" i="1" dirty="0"/>
              <a:t>H(e</a:t>
            </a:r>
            <a:r>
              <a:rPr lang="en-US" b="1" i="1" baseline="30000" dirty="0"/>
              <a:t>-j</a:t>
            </a:r>
            <a:r>
              <a:rPr lang="el-GR" b="1" i="1" baseline="30000" dirty="0"/>
              <a:t>ω</a:t>
            </a:r>
            <a:r>
              <a:rPr lang="en-US" b="1" i="1" dirty="0"/>
              <a:t>)</a:t>
            </a:r>
            <a:r>
              <a:rPr lang="en-US" b="1" dirty="0"/>
              <a:t>|   </a:t>
            </a:r>
            <a:r>
              <a:rPr lang="en-US" i="1" dirty="0"/>
              <a:t>and</a:t>
            </a:r>
            <a:r>
              <a:rPr lang="en-US" dirty="0"/>
              <a:t>      </a:t>
            </a:r>
            <a:r>
              <a:rPr lang="en-US" b="1" dirty="0" err="1"/>
              <a:t>arg</a:t>
            </a:r>
            <a:r>
              <a:rPr lang="en-US" b="1" dirty="0"/>
              <a:t> </a:t>
            </a:r>
            <a:r>
              <a:rPr lang="en-US" b="1" i="1" dirty="0"/>
              <a:t>H(</a:t>
            </a:r>
            <a:r>
              <a:rPr lang="en-US" b="1" i="1" dirty="0" err="1"/>
              <a:t>e</a:t>
            </a:r>
            <a:r>
              <a:rPr lang="en-US" b="1" i="1" baseline="30000" dirty="0" err="1"/>
              <a:t>j</a:t>
            </a:r>
            <a:r>
              <a:rPr lang="el-GR" b="1" i="1" baseline="30000" dirty="0"/>
              <a:t>ω</a:t>
            </a:r>
            <a:r>
              <a:rPr lang="en-US" b="1" i="1" dirty="0"/>
              <a:t>) = -</a:t>
            </a:r>
            <a:r>
              <a:rPr lang="en-US" b="1" dirty="0" err="1"/>
              <a:t>arg</a:t>
            </a:r>
            <a:r>
              <a:rPr lang="en-US" b="1" i="1" dirty="0"/>
              <a:t> H(e</a:t>
            </a:r>
            <a:r>
              <a:rPr lang="en-US" b="1" i="1" baseline="30000" dirty="0"/>
              <a:t>-j</a:t>
            </a:r>
            <a:r>
              <a:rPr lang="el-GR" b="1" i="1" baseline="30000" dirty="0"/>
              <a:t>ω</a:t>
            </a:r>
            <a:r>
              <a:rPr lang="en-US" b="1" i="1" dirty="0"/>
              <a:t>)</a:t>
            </a:r>
          </a:p>
          <a:p>
            <a:pPr lvl="1"/>
            <a:r>
              <a:rPr lang="en-US" altLang="en-US" dirty="0"/>
              <a:t>… U </a:t>
            </a:r>
            <a:r>
              <a:rPr lang="en-US" altLang="en-US" dirty="0" err="1"/>
              <a:t>diskrétních</a:t>
            </a:r>
            <a:r>
              <a:rPr lang="en-US" altLang="en-US" dirty="0"/>
              <a:t> </a:t>
            </a:r>
            <a:r>
              <a:rPr lang="en-US" altLang="en-US" dirty="0" err="1"/>
              <a:t>systémů</a:t>
            </a:r>
            <a:r>
              <a:rPr lang="en-US" altLang="en-US" dirty="0"/>
              <a:t> je </a:t>
            </a:r>
            <a:r>
              <a:rPr lang="en-US" altLang="en-US" dirty="0" err="1"/>
              <a:t>také</a:t>
            </a:r>
            <a:r>
              <a:rPr lang="en-US" altLang="en-US" dirty="0"/>
              <a:t> </a:t>
            </a:r>
            <a:r>
              <a:rPr lang="en-US" altLang="en-US" dirty="0" err="1"/>
              <a:t>periodick</a:t>
            </a:r>
            <a:r>
              <a:rPr lang="cs-CZ" altLang="en-US" dirty="0"/>
              <a:t>á</a:t>
            </a:r>
            <a:r>
              <a:rPr lang="en-US" altLang="en-US" dirty="0"/>
              <a:t>.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BCA327-01EA-0C20-633B-378B1563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51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541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Pro jednu jedinou frekvenci</a:t>
            </a:r>
            <a:r>
              <a:rPr lang="en-US" altLang="en-US" dirty="0"/>
              <a:t> </a:t>
            </a:r>
            <a:r>
              <a:rPr lang="el-GR" altLang="en-US" i="1" dirty="0"/>
              <a:t>ω</a:t>
            </a:r>
            <a:r>
              <a:rPr lang="en-US" altLang="en-US" i="1" baseline="-25000" dirty="0"/>
              <a:t>1</a:t>
            </a:r>
            <a:r>
              <a:rPr lang="en-US" altLang="en-US" baseline="-25000" dirty="0"/>
              <a:t> </a:t>
            </a:r>
            <a:r>
              <a:rPr lang="en-US" altLang="en-US" dirty="0"/>
              <a:t>… </a:t>
            </a:r>
            <a:r>
              <a:rPr lang="cs-CZ" altLang="en-US" dirty="0"/>
              <a:t>spojité</a:t>
            </a:r>
            <a:r>
              <a:rPr lang="en-US" altLang="en-US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exponenciála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kosinus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frekvenci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cs-CZ" b="1" dirty="0">
                <a:solidFill>
                  <a:srgbClr val="1436CA"/>
                </a:solidFill>
              </a:rPr>
              <a:t>Přenos</a:t>
            </a:r>
            <a:r>
              <a:rPr lang="cs-CZ" dirty="0">
                <a:solidFill>
                  <a:srgbClr val="1436CA"/>
                </a:solidFill>
              </a:rPr>
              <a:t> </a:t>
            </a:r>
            <a:r>
              <a:rPr lang="cs-CZ" dirty="0"/>
              <a:t>nebo</a:t>
            </a:r>
            <a:r>
              <a:rPr lang="cs-CZ" dirty="0">
                <a:solidFill>
                  <a:srgbClr val="1436CA"/>
                </a:solidFill>
              </a:rPr>
              <a:t> </a:t>
            </a:r>
            <a:r>
              <a:rPr lang="cs-CZ" b="1" dirty="0">
                <a:solidFill>
                  <a:srgbClr val="1436CA"/>
                </a:solidFill>
              </a:rPr>
              <a:t>činitel přenosu</a:t>
            </a:r>
            <a:r>
              <a:rPr lang="cs-CZ" dirty="0">
                <a:solidFill>
                  <a:srgbClr val="1436CA"/>
                </a:solidFill>
              </a:rPr>
              <a:t> </a:t>
            </a:r>
            <a:r>
              <a:rPr lang="cs-CZ" dirty="0"/>
              <a:t>– komplexní číslo</a:t>
            </a:r>
            <a:r>
              <a:rPr lang="cs-CZ" b="1" dirty="0"/>
              <a:t>                    </a:t>
            </a:r>
            <a:r>
              <a:rPr lang="en-US" b="1" i="1" dirty="0"/>
              <a:t>H(j</a:t>
            </a:r>
            <a:r>
              <a:rPr lang="el-GR" b="1" i="1" dirty="0"/>
              <a:t>ω</a:t>
            </a:r>
            <a:r>
              <a:rPr lang="en-US" b="1" i="1" baseline="-25000" dirty="0"/>
              <a:t>1</a:t>
            </a:r>
            <a:r>
              <a:rPr lang="en-US" b="1" i="1" dirty="0"/>
              <a:t>)</a:t>
            </a:r>
            <a:endParaRPr lang="cs-CZ" b="1" i="1" dirty="0"/>
          </a:p>
          <a:p>
            <a:pPr>
              <a:defRPr/>
            </a:pPr>
            <a:r>
              <a:rPr lang="cs-CZ" dirty="0"/>
              <a:t>Jeho </a:t>
            </a:r>
            <a:r>
              <a:rPr lang="cs-CZ" b="1" dirty="0"/>
              <a:t>amplituda</a:t>
            </a:r>
            <a:r>
              <a:rPr lang="cs-CZ" dirty="0"/>
              <a:t> určuje, </a:t>
            </a:r>
            <a:r>
              <a:rPr lang="cs-CZ" b="1" dirty="0"/>
              <a:t>jak moc</a:t>
            </a:r>
            <a:r>
              <a:rPr lang="cs-CZ" dirty="0"/>
              <a:t> se signál </a:t>
            </a:r>
            <a:r>
              <a:rPr lang="cs-CZ" b="1" dirty="0"/>
              <a:t>změní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cs-CZ" dirty="0"/>
              <a:t>             </a:t>
            </a:r>
            <a:r>
              <a:rPr lang="en-US" b="1" dirty="0"/>
              <a:t>|</a:t>
            </a:r>
            <a:r>
              <a:rPr lang="en-US" b="1" i="1" dirty="0"/>
              <a:t>H(j</a:t>
            </a:r>
            <a:r>
              <a:rPr lang="el-GR" b="1" i="1" dirty="0"/>
              <a:t>ω</a:t>
            </a:r>
            <a:r>
              <a:rPr lang="en-US" b="1" i="1" baseline="-25000" dirty="0"/>
              <a:t>1</a:t>
            </a:r>
            <a:r>
              <a:rPr lang="en-US" b="1" i="1" dirty="0"/>
              <a:t>)</a:t>
            </a:r>
            <a:r>
              <a:rPr lang="en-US" b="1" dirty="0"/>
              <a:t>|</a:t>
            </a:r>
          </a:p>
          <a:p>
            <a:pPr>
              <a:defRPr/>
            </a:pP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b="1" dirty="0" err="1"/>
              <a:t>fáze</a:t>
            </a:r>
            <a:r>
              <a:rPr lang="en-US" dirty="0"/>
              <a:t> </a:t>
            </a:r>
            <a:r>
              <a:rPr lang="en-US" dirty="0" err="1"/>
              <a:t>určuje</a:t>
            </a:r>
            <a:r>
              <a:rPr lang="en-US" dirty="0"/>
              <a:t>, </a:t>
            </a:r>
            <a:r>
              <a:rPr lang="en-US" b="1" dirty="0"/>
              <a:t>jak </a:t>
            </a:r>
            <a:r>
              <a:rPr lang="en-US" b="1" dirty="0" err="1"/>
              <a:t>moc</a:t>
            </a:r>
            <a:r>
              <a:rPr lang="en-US" dirty="0"/>
              <a:t> se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b="1" dirty="0" err="1"/>
              <a:t>posune</a:t>
            </a:r>
            <a:r>
              <a:rPr lang="en-US" b="1" dirty="0"/>
              <a:t>: </a:t>
            </a:r>
            <a:r>
              <a:rPr lang="cs-CZ" b="1" dirty="0"/>
              <a:t>                 </a:t>
            </a:r>
            <a:r>
              <a:rPr lang="en-US" b="1" dirty="0" err="1"/>
              <a:t>arg</a:t>
            </a:r>
            <a:r>
              <a:rPr lang="en-US" b="1" dirty="0"/>
              <a:t> </a:t>
            </a:r>
            <a:r>
              <a:rPr lang="en-US" b="1" i="1" dirty="0"/>
              <a:t>H(j</a:t>
            </a:r>
            <a:r>
              <a:rPr lang="el-GR" b="1" i="1" dirty="0"/>
              <a:t>ω</a:t>
            </a:r>
            <a:r>
              <a:rPr lang="en-US" b="1" i="1" baseline="-25000" dirty="0"/>
              <a:t>1</a:t>
            </a:r>
            <a:r>
              <a:rPr lang="en-US" b="1" i="1" dirty="0"/>
              <a:t>)</a:t>
            </a:r>
            <a:endParaRPr lang="en-US" b="1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Nechceme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frekvenci</a:t>
            </a:r>
            <a:r>
              <a:rPr lang="en-US" dirty="0"/>
              <a:t>, </a:t>
            </a:r>
            <a:r>
              <a:rPr lang="en-US" b="1" dirty="0" err="1"/>
              <a:t>chceme</a:t>
            </a:r>
            <a:r>
              <a:rPr lang="en-US" b="1" dirty="0"/>
              <a:t> je </a:t>
            </a:r>
            <a:r>
              <a:rPr lang="en-US" b="1" dirty="0" err="1"/>
              <a:t>všechny</a:t>
            </a:r>
            <a:r>
              <a:rPr lang="en-US" dirty="0"/>
              <a:t>! </a:t>
            </a:r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0D76F0-FCBE-4E9C-61A1-480387129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52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275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191AA-0EC3-446A-F50B-1F84494AF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40297F41-4BD4-1F1E-361A-882575C2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K</a:t>
            </a:r>
            <a:r>
              <a:rPr lang="en-US" altLang="en-US" b="1" dirty="0" err="1">
                <a:solidFill>
                  <a:srgbClr val="1436CA"/>
                </a:solidFill>
              </a:rPr>
              <a:t>mito</a:t>
            </a:r>
            <a:r>
              <a:rPr lang="cs-CZ" altLang="en-US" b="1" dirty="0" err="1">
                <a:solidFill>
                  <a:srgbClr val="1436CA"/>
                </a:solidFill>
              </a:rPr>
              <a:t>čtová</a:t>
            </a:r>
            <a:r>
              <a:rPr lang="cs-CZ" altLang="en-US" b="1" dirty="0">
                <a:solidFill>
                  <a:srgbClr val="1436CA"/>
                </a:solidFill>
              </a:rPr>
              <a:t> / frekvenční </a:t>
            </a:r>
            <a:r>
              <a:rPr lang="en-US" altLang="en-US" b="1" dirty="0" err="1">
                <a:solidFill>
                  <a:srgbClr val="1436CA"/>
                </a:solidFill>
              </a:rPr>
              <a:t>charakteristika</a:t>
            </a:r>
            <a:r>
              <a:rPr lang="en-US" altLang="en-US" dirty="0"/>
              <a:t> – </a:t>
            </a:r>
            <a:r>
              <a:rPr lang="cs-CZ" altLang="en-US" dirty="0"/>
              <a:t>spojité</a:t>
            </a:r>
            <a:endParaRPr lang="en-US" altLang="en-US" dirty="0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079A1BC7-7732-746F-FF74-386363534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en-US" dirty="0"/>
              <a:t>Určuje chování systému na všech frekvencích</a:t>
            </a:r>
            <a:r>
              <a:rPr lang="en-US" altLang="en-US" dirty="0"/>
              <a:t> </a:t>
            </a:r>
          </a:p>
          <a:p>
            <a:pPr>
              <a:spcAft>
                <a:spcPts val="600"/>
              </a:spcAft>
            </a:pPr>
            <a:r>
              <a:rPr lang="en-US" altLang="en-US" b="1" dirty="0" err="1"/>
              <a:t>Komplexní</a:t>
            </a:r>
            <a:r>
              <a:rPr lang="en-US" altLang="en-US" b="1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</a:t>
            </a:r>
            <a:r>
              <a:rPr lang="en-US" altLang="en-US" dirty="0" err="1"/>
              <a:t>frekvence</a:t>
            </a:r>
            <a:r>
              <a:rPr lang="en-US" altLang="en-US" dirty="0"/>
              <a:t> </a:t>
            </a:r>
            <a:r>
              <a:rPr lang="en-US" b="1" i="1" dirty="0"/>
              <a:t>H(</a:t>
            </a:r>
            <a:r>
              <a:rPr lang="en-US" b="1" i="1" dirty="0" err="1"/>
              <a:t>e</a:t>
            </a:r>
            <a:r>
              <a:rPr lang="en-US" b="1" i="1" baseline="30000" dirty="0" err="1"/>
              <a:t>j</a:t>
            </a:r>
            <a:r>
              <a:rPr lang="el-GR" b="1" i="1" baseline="30000" dirty="0"/>
              <a:t>ω</a:t>
            </a:r>
            <a:r>
              <a:rPr lang="en-US" b="1" i="1" dirty="0"/>
              <a:t>)</a:t>
            </a:r>
            <a:endParaRPr lang="en-US" altLang="en-US" b="1" dirty="0"/>
          </a:p>
          <a:p>
            <a:pPr>
              <a:spcAft>
                <a:spcPts val="600"/>
              </a:spcAft>
            </a:pPr>
            <a:r>
              <a:rPr lang="cs-CZ" altLang="en-US" b="1" dirty="0">
                <a:solidFill>
                  <a:srgbClr val="1436CA"/>
                </a:solidFill>
              </a:rPr>
              <a:t>A</a:t>
            </a:r>
            <a:r>
              <a:rPr lang="en-US" altLang="en-US" b="1" dirty="0" err="1">
                <a:solidFill>
                  <a:srgbClr val="1436CA"/>
                </a:solidFill>
              </a:rPr>
              <a:t>mplitudo</a:t>
            </a:r>
            <a:r>
              <a:rPr lang="cs-CZ" altLang="en-US" b="1" dirty="0" err="1">
                <a:solidFill>
                  <a:srgbClr val="1436CA"/>
                </a:solidFill>
              </a:rPr>
              <a:t>vá</a:t>
            </a:r>
            <a:r>
              <a:rPr lang="cs-CZ" altLang="en-US" b="1" dirty="0">
                <a:solidFill>
                  <a:srgbClr val="1436CA"/>
                </a:solidFill>
              </a:rPr>
              <a:t> </a:t>
            </a:r>
            <a:r>
              <a:rPr lang="cs-CZ" altLang="en-US" dirty="0">
                <a:solidFill>
                  <a:srgbClr val="1436CA"/>
                </a:solidFill>
              </a:rPr>
              <a:t>/ modulová</a:t>
            </a:r>
            <a:r>
              <a:rPr lang="cs-CZ" altLang="en-US" dirty="0"/>
              <a:t> </a:t>
            </a:r>
            <a:r>
              <a:rPr lang="en-US" altLang="en-US" dirty="0" err="1">
                <a:solidFill>
                  <a:srgbClr val="1436CA"/>
                </a:solidFill>
              </a:rPr>
              <a:t>kmito</a:t>
            </a:r>
            <a:r>
              <a:rPr lang="cs-CZ" altLang="en-US" dirty="0" err="1">
                <a:solidFill>
                  <a:srgbClr val="1436CA"/>
                </a:solidFill>
              </a:rPr>
              <a:t>čtová</a:t>
            </a:r>
            <a:r>
              <a:rPr lang="cs-CZ" altLang="en-US" dirty="0">
                <a:solidFill>
                  <a:srgbClr val="1436CA"/>
                </a:solidFill>
              </a:rPr>
              <a:t> / </a:t>
            </a:r>
            <a:r>
              <a:rPr lang="cs-CZ" altLang="en-US" b="1" dirty="0">
                <a:solidFill>
                  <a:srgbClr val="1436CA"/>
                </a:solidFill>
              </a:rPr>
              <a:t>frekvenční </a:t>
            </a:r>
            <a:r>
              <a:rPr lang="en-US" altLang="en-US" b="1" dirty="0" err="1">
                <a:solidFill>
                  <a:srgbClr val="1436CA"/>
                </a:solidFill>
              </a:rPr>
              <a:t>charakteristika</a:t>
            </a:r>
            <a:r>
              <a:rPr lang="cs-CZ" altLang="en-US" dirty="0"/>
              <a:t> je nejdůležitější – které frekvence budou zeslabeny nebo zesíleny? </a:t>
            </a:r>
            <a:r>
              <a:rPr lang="en-US" altLang="en-US" b="1" dirty="0"/>
              <a:t>|</a:t>
            </a:r>
            <a:r>
              <a:rPr lang="en-US" b="1" i="1" dirty="0"/>
              <a:t>H(</a:t>
            </a:r>
            <a:r>
              <a:rPr lang="en-US" b="1" i="1" dirty="0" err="1"/>
              <a:t>e</a:t>
            </a:r>
            <a:r>
              <a:rPr lang="en-US" b="1" i="1" baseline="30000" dirty="0" err="1"/>
              <a:t>j</a:t>
            </a:r>
            <a:r>
              <a:rPr lang="el-GR" b="1" i="1" baseline="30000" dirty="0"/>
              <a:t>ω</a:t>
            </a:r>
            <a:r>
              <a:rPr lang="en-US" b="1" i="1" dirty="0"/>
              <a:t>)</a:t>
            </a:r>
            <a:r>
              <a:rPr lang="en-US" altLang="en-US" b="1" dirty="0"/>
              <a:t>|</a:t>
            </a:r>
            <a:endParaRPr lang="cs-CZ" altLang="en-US" b="1" dirty="0"/>
          </a:p>
          <a:p>
            <a:pPr>
              <a:spcAft>
                <a:spcPts val="600"/>
              </a:spcAft>
            </a:pPr>
            <a:r>
              <a:rPr lang="cs-CZ" altLang="en-US" b="1" dirty="0">
                <a:solidFill>
                  <a:srgbClr val="1436CA"/>
                </a:solidFill>
              </a:rPr>
              <a:t>Fázová</a:t>
            </a:r>
            <a:r>
              <a:rPr lang="cs-CZ" altLang="en-US" dirty="0">
                <a:solidFill>
                  <a:srgbClr val="1436CA"/>
                </a:solidFill>
              </a:rPr>
              <a:t> / argumentová </a:t>
            </a:r>
            <a:r>
              <a:rPr lang="en-US" altLang="en-US" dirty="0" err="1">
                <a:solidFill>
                  <a:srgbClr val="1436CA"/>
                </a:solidFill>
              </a:rPr>
              <a:t>kmito</a:t>
            </a:r>
            <a:r>
              <a:rPr lang="cs-CZ" altLang="en-US" dirty="0" err="1">
                <a:solidFill>
                  <a:srgbClr val="1436CA"/>
                </a:solidFill>
              </a:rPr>
              <a:t>čtová</a:t>
            </a:r>
            <a:r>
              <a:rPr lang="cs-CZ" altLang="en-US" dirty="0">
                <a:solidFill>
                  <a:srgbClr val="1436CA"/>
                </a:solidFill>
              </a:rPr>
              <a:t> / </a:t>
            </a:r>
            <a:r>
              <a:rPr lang="cs-CZ" altLang="en-US" b="1" dirty="0">
                <a:solidFill>
                  <a:srgbClr val="1436CA"/>
                </a:solidFill>
              </a:rPr>
              <a:t>frekvenční charakteristika</a:t>
            </a:r>
            <a:r>
              <a:rPr lang="cs-CZ" altLang="en-US" dirty="0"/>
              <a:t> je někdy také důležité (vzpomeňte si na Hi-Fi aplikace)</a:t>
            </a:r>
            <a:r>
              <a:rPr lang="en-US" altLang="en-US" dirty="0"/>
              <a:t>: </a:t>
            </a:r>
            <a:r>
              <a:rPr lang="en-US" altLang="en-US" b="1" dirty="0" err="1"/>
              <a:t>arg</a:t>
            </a:r>
            <a:r>
              <a:rPr lang="en-US" altLang="en-US" b="1" dirty="0"/>
              <a:t> </a:t>
            </a:r>
            <a:r>
              <a:rPr lang="en-US" b="1" i="1" dirty="0"/>
              <a:t>H(</a:t>
            </a:r>
            <a:r>
              <a:rPr lang="en-US" b="1" i="1" dirty="0" err="1"/>
              <a:t>e</a:t>
            </a:r>
            <a:r>
              <a:rPr lang="en-US" b="1" i="1" baseline="30000" dirty="0" err="1"/>
              <a:t>j</a:t>
            </a:r>
            <a:r>
              <a:rPr lang="el-GR" b="1" i="1" baseline="30000" dirty="0"/>
              <a:t>ω</a:t>
            </a:r>
            <a:r>
              <a:rPr lang="en-US" b="1" i="1" dirty="0"/>
              <a:t>)</a:t>
            </a:r>
          </a:p>
          <a:p>
            <a:pPr>
              <a:spcAft>
                <a:spcPts val="600"/>
              </a:spcAft>
            </a:pP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charakteristika</a:t>
            </a:r>
            <a:r>
              <a:rPr lang="en-US" altLang="en-US" dirty="0"/>
              <a:t> </a:t>
            </a:r>
            <a:r>
              <a:rPr lang="en-US" altLang="en-US" dirty="0" err="1"/>
              <a:t>musí</a:t>
            </a:r>
            <a:r>
              <a:rPr lang="en-US" altLang="en-US" dirty="0"/>
              <a:t> </a:t>
            </a:r>
            <a:r>
              <a:rPr lang="en-US" altLang="en-US" dirty="0" err="1"/>
              <a:t>být</a:t>
            </a:r>
            <a:r>
              <a:rPr lang="en-US" altLang="en-US" dirty="0"/>
              <a:t> </a:t>
            </a:r>
            <a:r>
              <a:rPr lang="en-US" altLang="en-US" b="1" dirty="0" err="1"/>
              <a:t>symetrická</a:t>
            </a:r>
            <a:r>
              <a:rPr lang="en-US" altLang="en-US" dirty="0"/>
              <a:t>: </a:t>
            </a:r>
            <a:r>
              <a:rPr lang="en-US" b="1" i="1" dirty="0"/>
              <a:t>H(</a:t>
            </a:r>
            <a:r>
              <a:rPr lang="en-US" b="1" i="1" dirty="0" err="1"/>
              <a:t>e</a:t>
            </a:r>
            <a:r>
              <a:rPr lang="en-US" b="1" i="1" baseline="30000" dirty="0" err="1"/>
              <a:t>j</a:t>
            </a:r>
            <a:r>
              <a:rPr lang="el-GR" b="1" i="1" baseline="30000" dirty="0"/>
              <a:t>ω</a:t>
            </a:r>
            <a:r>
              <a:rPr lang="en-US" b="1" i="1" dirty="0"/>
              <a:t>) = H</a:t>
            </a:r>
            <a:r>
              <a:rPr lang="en-US" b="1" i="1" baseline="30000" dirty="0"/>
              <a:t>*</a:t>
            </a:r>
            <a:r>
              <a:rPr lang="en-US" b="1" i="1" dirty="0"/>
              <a:t>(e</a:t>
            </a:r>
            <a:r>
              <a:rPr lang="en-US" b="1" i="1" baseline="30000" dirty="0"/>
              <a:t>-j</a:t>
            </a:r>
            <a:r>
              <a:rPr lang="el-GR" b="1" i="1" baseline="30000" dirty="0"/>
              <a:t>ω</a:t>
            </a:r>
            <a:r>
              <a:rPr lang="en-US" b="1" i="1" dirty="0"/>
              <a:t>)</a:t>
            </a:r>
            <a:r>
              <a:rPr lang="en-US" i="1" dirty="0"/>
              <a:t>, </a:t>
            </a:r>
            <a:r>
              <a:rPr lang="cs-CZ" i="1" dirty="0"/>
              <a:t>což</a:t>
            </a:r>
            <a:r>
              <a:rPr lang="en-US" i="1" dirty="0"/>
              <a:t> </a:t>
            </a:r>
            <a:r>
              <a:rPr lang="cs-CZ" dirty="0"/>
              <a:t>znamená, že</a:t>
            </a:r>
            <a:r>
              <a:rPr lang="en-US" b="1" dirty="0"/>
              <a:t>|</a:t>
            </a:r>
            <a:r>
              <a:rPr lang="en-US" b="1" i="1" dirty="0"/>
              <a:t>H(</a:t>
            </a:r>
            <a:r>
              <a:rPr lang="en-US" b="1" i="1" dirty="0" err="1"/>
              <a:t>e</a:t>
            </a:r>
            <a:r>
              <a:rPr lang="en-US" b="1" i="1" baseline="30000" dirty="0" err="1"/>
              <a:t>j</a:t>
            </a:r>
            <a:r>
              <a:rPr lang="el-GR" b="1" i="1" baseline="30000" dirty="0"/>
              <a:t>ω</a:t>
            </a:r>
            <a:r>
              <a:rPr lang="en-US" b="1" i="1" dirty="0"/>
              <a:t>)</a:t>
            </a:r>
            <a:r>
              <a:rPr lang="en-US" b="1" dirty="0"/>
              <a:t>|</a:t>
            </a:r>
            <a:r>
              <a:rPr lang="en-US" b="1" i="1" dirty="0"/>
              <a:t> = </a:t>
            </a:r>
            <a:r>
              <a:rPr lang="en-US" b="1" dirty="0"/>
              <a:t>|</a:t>
            </a:r>
            <a:r>
              <a:rPr lang="en-US" b="1" i="1" dirty="0"/>
              <a:t>H(e</a:t>
            </a:r>
            <a:r>
              <a:rPr lang="en-US" b="1" i="1" baseline="30000" dirty="0"/>
              <a:t>-j</a:t>
            </a:r>
            <a:r>
              <a:rPr lang="el-GR" b="1" i="1" baseline="30000" dirty="0"/>
              <a:t>ω</a:t>
            </a:r>
            <a:r>
              <a:rPr lang="en-US" b="1" i="1" dirty="0"/>
              <a:t>)</a:t>
            </a:r>
            <a:r>
              <a:rPr lang="en-US" b="1" dirty="0"/>
              <a:t>|   </a:t>
            </a:r>
            <a:r>
              <a:rPr lang="en-US" i="1" dirty="0"/>
              <a:t>and</a:t>
            </a:r>
            <a:r>
              <a:rPr lang="en-US" dirty="0"/>
              <a:t>      </a:t>
            </a:r>
            <a:r>
              <a:rPr lang="en-US" b="1" dirty="0" err="1"/>
              <a:t>arg</a:t>
            </a:r>
            <a:r>
              <a:rPr lang="en-US" b="1" dirty="0"/>
              <a:t> </a:t>
            </a:r>
            <a:r>
              <a:rPr lang="en-US" b="1" i="1" dirty="0"/>
              <a:t>H(</a:t>
            </a:r>
            <a:r>
              <a:rPr lang="en-US" b="1" i="1" dirty="0" err="1"/>
              <a:t>e</a:t>
            </a:r>
            <a:r>
              <a:rPr lang="en-US" b="1" i="1" baseline="30000" dirty="0" err="1"/>
              <a:t>j</a:t>
            </a:r>
            <a:r>
              <a:rPr lang="el-GR" b="1" i="1" baseline="30000" dirty="0"/>
              <a:t>ω</a:t>
            </a:r>
            <a:r>
              <a:rPr lang="en-US" b="1" i="1" dirty="0"/>
              <a:t>) = -</a:t>
            </a:r>
            <a:r>
              <a:rPr lang="en-US" b="1" dirty="0" err="1"/>
              <a:t>arg</a:t>
            </a:r>
            <a:r>
              <a:rPr lang="en-US" b="1" i="1" dirty="0"/>
              <a:t> H(e</a:t>
            </a:r>
            <a:r>
              <a:rPr lang="en-US" b="1" i="1" baseline="30000" dirty="0"/>
              <a:t>-j</a:t>
            </a:r>
            <a:r>
              <a:rPr lang="el-GR" b="1" i="1" baseline="30000" dirty="0"/>
              <a:t>ω</a:t>
            </a:r>
            <a:r>
              <a:rPr lang="en-US" b="1" i="1" dirty="0"/>
              <a:t>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82F753-7406-8E72-3DF7-9D025A163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53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297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Vztah času a frekvence – diskrétní</a:t>
            </a:r>
            <a:endParaRPr lang="en-US" altLang="en-US" dirty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Čas: </a:t>
            </a:r>
            <a:r>
              <a:rPr lang="cs-CZ" altLang="en-US" b="1" dirty="0"/>
              <a:t>konvoluce</a:t>
            </a:r>
          </a:p>
          <a:p>
            <a:endParaRPr lang="cs-CZ" altLang="en-US" dirty="0"/>
          </a:p>
          <a:p>
            <a:r>
              <a:rPr lang="cs-CZ" altLang="en-US" dirty="0"/>
              <a:t>Frekvence: </a:t>
            </a:r>
            <a:r>
              <a:rPr lang="cs-CZ" altLang="en-US" b="1" dirty="0" err="1"/>
              <a:t>násobemí</a:t>
            </a:r>
            <a:r>
              <a:rPr lang="cs-CZ" altLang="en-US" b="1" dirty="0"/>
              <a:t> </a:t>
            </a:r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dirty="0" err="1"/>
              <a:t>Pamatujte</a:t>
            </a:r>
            <a:r>
              <a:rPr lang="en-US" altLang="en-US" dirty="0"/>
              <a:t>, </a:t>
            </a:r>
            <a:r>
              <a:rPr lang="en-US" altLang="en-US" dirty="0" err="1"/>
              <a:t>že</a:t>
            </a:r>
            <a:r>
              <a:rPr lang="en-US" altLang="en-US" dirty="0"/>
              <a:t> </a:t>
            </a:r>
            <a:r>
              <a:rPr lang="en-US" altLang="en-US" dirty="0" err="1"/>
              <a:t>spektra</a:t>
            </a:r>
            <a:r>
              <a:rPr lang="en-US" altLang="en-US" dirty="0"/>
              <a:t> </a:t>
            </a:r>
            <a:r>
              <a:rPr lang="en-US" altLang="en-US" dirty="0" err="1"/>
              <a:t>vstupu</a:t>
            </a:r>
            <a:r>
              <a:rPr lang="en-US" altLang="en-US" dirty="0"/>
              <a:t> a </a:t>
            </a:r>
            <a:r>
              <a:rPr lang="en-US" altLang="en-US" dirty="0" err="1"/>
              <a:t>výstupu</a:t>
            </a:r>
            <a:r>
              <a:rPr lang="en-US" altLang="en-US" dirty="0"/>
              <a:t> </a:t>
            </a:r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získat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DTFT:</a:t>
            </a:r>
          </a:p>
          <a:p>
            <a:endParaRPr lang="en-US" altLang="en-US" dirty="0"/>
          </a:p>
          <a:p>
            <a:endParaRPr lang="en-US" altLang="en-US" sz="1400" dirty="0"/>
          </a:p>
          <a:p>
            <a:r>
              <a:rPr lang="en-US" altLang="en-US" dirty="0" err="1"/>
              <a:t>Takže</a:t>
            </a:r>
            <a:r>
              <a:rPr lang="en-US" altLang="en-US" dirty="0"/>
              <a:t> to </a:t>
            </a:r>
            <a:r>
              <a:rPr lang="en-US" altLang="en-US" dirty="0" err="1"/>
              <a:t>vypadá</a:t>
            </a:r>
            <a:r>
              <a:rPr lang="en-US" altLang="en-US" dirty="0"/>
              <a:t>, </a:t>
            </a:r>
            <a:r>
              <a:rPr lang="en-US" altLang="en-US" dirty="0" err="1"/>
              <a:t>že</a:t>
            </a:r>
            <a:r>
              <a:rPr lang="en-US" altLang="en-US" dirty="0"/>
              <a:t> </a:t>
            </a:r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získat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charakteristiku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DTFT </a:t>
            </a:r>
            <a:r>
              <a:rPr lang="en-US" altLang="en-US" dirty="0" err="1"/>
              <a:t>impulsní</a:t>
            </a:r>
            <a:r>
              <a:rPr lang="en-US" altLang="en-US" dirty="0"/>
              <a:t> </a:t>
            </a:r>
            <a:r>
              <a:rPr lang="en-US" altLang="en-US" dirty="0" err="1"/>
              <a:t>odezvy</a:t>
            </a:r>
            <a:r>
              <a:rPr lang="en-US" altLang="en-US" dirty="0"/>
              <a:t> a je </a:t>
            </a:r>
            <a:r>
              <a:rPr lang="en-US" altLang="en-US" dirty="0" err="1"/>
              <a:t>hotovo</a:t>
            </a:r>
            <a:endParaRPr lang="en-US" altLang="en-US" dirty="0"/>
          </a:p>
        </p:txBody>
      </p:sp>
      <p:pic>
        <p:nvPicPr>
          <p:cNvPr id="27653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13" y="1556792"/>
            <a:ext cx="5794620" cy="105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787365"/>
            <a:ext cx="3621050" cy="6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397375"/>
            <a:ext cx="4854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397375"/>
            <a:ext cx="4714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6011863"/>
            <a:ext cx="4873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4B64B1-3143-9D76-CE77-7117A3F85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54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104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charakteristika</a:t>
            </a:r>
            <a:r>
              <a:rPr lang="en-US" altLang="en-US" dirty="0"/>
              <a:t> </a:t>
            </a:r>
            <a:r>
              <a:rPr lang="en-US" altLang="en-US" dirty="0" err="1"/>
              <a:t>impulsní</a:t>
            </a:r>
            <a:r>
              <a:rPr lang="en-US" altLang="en-US" dirty="0"/>
              <a:t> </a:t>
            </a:r>
            <a:r>
              <a:rPr lang="cs-CZ" altLang="en-US" dirty="0"/>
              <a:t>odezvy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DTFT – </a:t>
            </a:r>
            <a:r>
              <a:rPr lang="en-US" altLang="en-US" dirty="0" err="1"/>
              <a:t>diskrétní</a:t>
            </a:r>
            <a:endParaRPr lang="en-US" alt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 </a:t>
            </a:r>
            <a:r>
              <a:rPr lang="en-US" dirty="0" err="1"/>
              <a:t>filtry</a:t>
            </a:r>
            <a:r>
              <a:rPr lang="en-US" dirty="0"/>
              <a:t> FIR</a:t>
            </a:r>
            <a:r>
              <a:rPr lang="cs-CZ" dirty="0"/>
              <a:t> </a:t>
            </a:r>
            <a:r>
              <a:rPr lang="en-US" dirty="0"/>
              <a:t>(</a:t>
            </a:r>
            <a:r>
              <a:rPr lang="cs-CZ" b="1" dirty="0"/>
              <a:t>k</a:t>
            </a:r>
            <a:r>
              <a:rPr lang="en-US" b="1" dirty="0" err="1"/>
              <a:t>onečná</a:t>
            </a:r>
            <a:r>
              <a:rPr lang="en-US" b="1" dirty="0"/>
              <a:t> </a:t>
            </a:r>
            <a:r>
              <a:rPr lang="en-US" dirty="0" err="1"/>
              <a:t>impulsní</a:t>
            </a:r>
            <a:r>
              <a:rPr lang="en-US" dirty="0"/>
              <a:t> </a:t>
            </a:r>
            <a:r>
              <a:rPr lang="en-US" dirty="0" err="1"/>
              <a:t>odezva</a:t>
            </a:r>
            <a:r>
              <a:rPr lang="en-US" dirty="0"/>
              <a:t>) – </a:t>
            </a:r>
            <a:r>
              <a:rPr lang="en-US" dirty="0" err="1"/>
              <a:t>dokonale</a:t>
            </a:r>
            <a:r>
              <a:rPr lang="en-US" dirty="0"/>
              <a:t> </a:t>
            </a:r>
            <a:r>
              <a:rPr lang="cs-CZ" b="1" dirty="0">
                <a:solidFill>
                  <a:srgbClr val="1D9B3E"/>
                </a:solidFill>
              </a:rPr>
              <a:t>PROVEDITELNÉ</a:t>
            </a:r>
            <a:r>
              <a:rPr lang="en-US" b="1" dirty="0">
                <a:solidFill>
                  <a:srgbClr val="1D9B3E"/>
                </a:solidFill>
              </a:rPr>
              <a:t> </a:t>
            </a:r>
            <a:r>
              <a:rPr lang="en-US" dirty="0"/>
              <a:t>– DTFT (</a:t>
            </a:r>
            <a:r>
              <a:rPr lang="en-US" dirty="0" err="1"/>
              <a:t>vypočteno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DFT) ze </a:t>
            </a:r>
            <a:r>
              <a:rPr lang="en-US" i="1" dirty="0"/>
              <a:t>h[n]. </a:t>
            </a:r>
          </a:p>
          <a:p>
            <a:pPr>
              <a:defRPr/>
            </a:pPr>
            <a:r>
              <a:rPr lang="cs-CZ" dirty="0"/>
              <a:t>Pamatujte</a:t>
            </a:r>
            <a:r>
              <a:rPr lang="en-US" dirty="0"/>
              <a:t>: </a:t>
            </a:r>
          </a:p>
          <a:p>
            <a:pPr lvl="1">
              <a:defRPr/>
            </a:pPr>
            <a:r>
              <a:rPr lang="en-US" altLang="cs-CZ" b="1" i="1" dirty="0"/>
              <a:t>h[n] = b</a:t>
            </a:r>
            <a:r>
              <a:rPr lang="en-US" altLang="cs-CZ" b="1" i="1" baseline="-25000" dirty="0"/>
              <a:t>n</a:t>
            </a:r>
            <a:r>
              <a:rPr lang="en-US" altLang="cs-CZ" b="1" i="1" dirty="0"/>
              <a:t> </a:t>
            </a:r>
            <a:r>
              <a:rPr lang="cs-CZ" altLang="cs-CZ" i="1" dirty="0"/>
              <a:t>pro</a:t>
            </a:r>
            <a:r>
              <a:rPr lang="en-US" altLang="cs-CZ" dirty="0"/>
              <a:t> </a:t>
            </a:r>
            <a:r>
              <a:rPr lang="en-US" altLang="cs-CZ" b="1" i="1" dirty="0"/>
              <a:t>n = 0 … Q</a:t>
            </a:r>
          </a:p>
          <a:p>
            <a:pPr lvl="1">
              <a:defRPr/>
            </a:pPr>
            <a:r>
              <a:rPr lang="en-US" altLang="cs-CZ" b="1" i="1" dirty="0"/>
              <a:t>h[n] = 0</a:t>
            </a:r>
            <a:r>
              <a:rPr lang="en-US" altLang="cs-CZ" b="1" dirty="0"/>
              <a:t>   </a:t>
            </a:r>
            <a:r>
              <a:rPr lang="cs-CZ" altLang="cs-CZ" i="1" dirty="0"/>
              <a:t>jinak</a:t>
            </a:r>
            <a:endParaRPr lang="en-US" altLang="cs-CZ" i="1" dirty="0"/>
          </a:p>
          <a:p>
            <a:pPr>
              <a:defRPr/>
            </a:pPr>
            <a:r>
              <a:rPr lang="en-US" dirty="0"/>
              <a:t>Pro IIR (</a:t>
            </a:r>
            <a:r>
              <a:rPr lang="en-US" b="1" dirty="0" err="1"/>
              <a:t>nekonečná</a:t>
            </a:r>
            <a:r>
              <a:rPr lang="en-US" dirty="0"/>
              <a:t> </a:t>
            </a:r>
            <a:r>
              <a:rPr lang="en-US" dirty="0" err="1"/>
              <a:t>impulsní</a:t>
            </a:r>
            <a:r>
              <a:rPr lang="en-US" dirty="0"/>
              <a:t> </a:t>
            </a:r>
            <a:r>
              <a:rPr lang="en-US" dirty="0" err="1"/>
              <a:t>odezva</a:t>
            </a:r>
            <a:r>
              <a:rPr lang="en-US" dirty="0"/>
              <a:t>) – </a:t>
            </a:r>
            <a:r>
              <a:rPr lang="cs-CZ" b="1" dirty="0">
                <a:solidFill>
                  <a:srgbClr val="FF0000"/>
                </a:solidFill>
              </a:rPr>
              <a:t>NE-PROVEDITELNÉ </a:t>
            </a:r>
            <a:r>
              <a:rPr lang="en-US" dirty="0"/>
              <a:t>– </a:t>
            </a:r>
            <a:r>
              <a:rPr lang="en-US" dirty="0" err="1"/>
              <a:t>nemůžeme</a:t>
            </a:r>
            <a:r>
              <a:rPr lang="en-US" dirty="0"/>
              <a:t> DFT</a:t>
            </a:r>
            <a:r>
              <a:rPr lang="cs-CZ" i="1" dirty="0"/>
              <a:t>-</a:t>
            </a:r>
            <a:r>
              <a:rPr lang="cs-CZ" i="1" dirty="0" err="1"/>
              <a:t>čkovat</a:t>
            </a:r>
            <a:r>
              <a:rPr lang="en-US" dirty="0"/>
              <a:t> </a:t>
            </a:r>
            <a:r>
              <a:rPr lang="en-US" dirty="0" err="1"/>
              <a:t>nekonečnou</a:t>
            </a:r>
            <a:r>
              <a:rPr lang="en-US" dirty="0"/>
              <a:t> </a:t>
            </a:r>
            <a:r>
              <a:rPr lang="en-US" dirty="0" err="1"/>
              <a:t>posloupnost</a:t>
            </a:r>
            <a:r>
              <a:rPr lang="en-US" dirty="0"/>
              <a:t> </a:t>
            </a:r>
            <a:r>
              <a:rPr lang="en-US" dirty="0" err="1"/>
              <a:t>čísel</a:t>
            </a:r>
            <a:r>
              <a:rPr lang="en-US" dirty="0"/>
              <a:t>!</a:t>
            </a:r>
          </a:p>
          <a:p>
            <a:pPr marL="0" indent="0">
              <a:buNone/>
              <a:defRPr/>
            </a:pPr>
            <a:r>
              <a:rPr lang="en-US" dirty="0"/>
              <a:t>=&gt; </a:t>
            </a:r>
            <a:r>
              <a:rPr lang="en-US" dirty="0" err="1"/>
              <a:t>Potřebujeme</a:t>
            </a:r>
            <a:r>
              <a:rPr lang="en-US" dirty="0"/>
              <a:t> </a:t>
            </a:r>
            <a:r>
              <a:rPr lang="en-US" dirty="0" err="1"/>
              <a:t>mechanismus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určí</a:t>
            </a:r>
            <a:r>
              <a:rPr lang="en-US" i="1" dirty="0" err="1"/>
              <a:t>H</a:t>
            </a:r>
            <a:r>
              <a:rPr lang="en-US" i="1" dirty="0"/>
              <a:t>(</a:t>
            </a:r>
            <a:r>
              <a:rPr lang="en-US" i="1" dirty="0" err="1"/>
              <a:t>e</a:t>
            </a:r>
            <a:r>
              <a:rPr lang="en-US" i="1" baseline="30000" dirty="0" err="1"/>
              <a:t>j</a:t>
            </a:r>
            <a:r>
              <a:rPr lang="el-GR" i="1" baseline="30000" dirty="0"/>
              <a:t>ω</a:t>
            </a:r>
            <a:r>
              <a:rPr lang="en-US" i="1" dirty="0"/>
              <a:t>)</a:t>
            </a:r>
            <a:r>
              <a:rPr lang="en-US" dirty="0"/>
              <a:t> </a:t>
            </a:r>
            <a:r>
              <a:rPr lang="en-US" dirty="0" err="1"/>
              <a:t>přímo</a:t>
            </a:r>
            <a:r>
              <a:rPr lang="en-US" dirty="0"/>
              <a:t> z </a:t>
            </a:r>
            <a:r>
              <a:rPr lang="en-US" dirty="0" err="1"/>
              <a:t>parametrů</a:t>
            </a:r>
            <a:br>
              <a:rPr lang="cs-CZ" dirty="0"/>
            </a:br>
            <a:r>
              <a:rPr lang="en-US" altLang="cs-CZ" i="1" dirty="0">
                <a:solidFill>
                  <a:srgbClr val="1436CA"/>
                </a:solidFill>
              </a:rPr>
              <a:t>b</a:t>
            </a:r>
            <a:r>
              <a:rPr lang="en-US" altLang="cs-CZ" i="1" baseline="-25000" dirty="0">
                <a:solidFill>
                  <a:srgbClr val="1436CA"/>
                </a:solidFill>
              </a:rPr>
              <a:t>k</a:t>
            </a:r>
            <a:r>
              <a:rPr lang="en-US" altLang="cs-CZ" i="1" baseline="-25000" dirty="0"/>
              <a:t> </a:t>
            </a:r>
            <a:r>
              <a:rPr lang="cs-CZ" altLang="cs-CZ" dirty="0"/>
              <a:t>a</a:t>
            </a:r>
            <a:r>
              <a:rPr lang="en-US" altLang="cs-CZ" i="1" dirty="0"/>
              <a:t> </a:t>
            </a:r>
            <a:r>
              <a:rPr lang="en-US" altLang="cs-CZ" i="1" dirty="0" err="1">
                <a:solidFill>
                  <a:srgbClr val="FF0000"/>
                </a:solidFill>
              </a:rPr>
              <a:t>a</a:t>
            </a:r>
            <a:r>
              <a:rPr lang="en-US" altLang="cs-CZ" i="1" baseline="-25000" dirty="0" err="1">
                <a:solidFill>
                  <a:srgbClr val="FF0000"/>
                </a:solidFill>
              </a:rPr>
              <a:t>k</a:t>
            </a:r>
            <a:r>
              <a:rPr lang="en-US" altLang="cs-CZ" i="1" baseline="-25000" dirty="0"/>
              <a:t> </a:t>
            </a:r>
            <a:r>
              <a:rPr lang="en-US" dirty="0" err="1"/>
              <a:t>diferenční</a:t>
            </a:r>
            <a:r>
              <a:rPr lang="en-US" dirty="0"/>
              <a:t> </a:t>
            </a:r>
            <a:r>
              <a:rPr lang="en-US" dirty="0" err="1"/>
              <a:t>rovnice</a:t>
            </a:r>
            <a:r>
              <a:rPr lang="en-US" dirty="0"/>
              <a:t> </a:t>
            </a:r>
            <a:r>
              <a:rPr lang="en-US" dirty="0" err="1"/>
              <a:t>filtru</a:t>
            </a:r>
            <a:r>
              <a:rPr lang="en-US" dirty="0"/>
              <a:t>.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29CC97-A75E-1627-716A-C5102F50C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55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36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Vztah času a frekvence – spojité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Čas: </a:t>
            </a:r>
            <a:r>
              <a:rPr lang="cs-CZ" altLang="en-US" b="1" dirty="0"/>
              <a:t>konvoluce</a:t>
            </a:r>
            <a:r>
              <a:rPr lang="en-US" altLang="en-US" b="1" dirty="0"/>
              <a:t>@@@ </a:t>
            </a:r>
            <a:endParaRPr lang="cs-CZ" altLang="en-US" b="1" dirty="0"/>
          </a:p>
          <a:p>
            <a:endParaRPr lang="cs-CZ" altLang="en-US" dirty="0"/>
          </a:p>
          <a:p>
            <a:r>
              <a:rPr lang="cs-CZ" altLang="en-US" dirty="0"/>
              <a:t>Frekvence: </a:t>
            </a:r>
            <a:r>
              <a:rPr lang="cs-CZ" altLang="en-US" b="1" dirty="0"/>
              <a:t>násobení </a:t>
            </a:r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dirty="0" err="1"/>
              <a:t>Pamatujte</a:t>
            </a:r>
            <a:r>
              <a:rPr lang="en-US" altLang="en-US" dirty="0"/>
              <a:t>, </a:t>
            </a:r>
            <a:r>
              <a:rPr lang="en-US" altLang="en-US" dirty="0" err="1"/>
              <a:t>že</a:t>
            </a:r>
            <a:r>
              <a:rPr lang="en-US" altLang="en-US" dirty="0"/>
              <a:t> </a:t>
            </a:r>
            <a:r>
              <a:rPr lang="en-US" altLang="en-US" dirty="0" err="1"/>
              <a:t>spektra</a:t>
            </a:r>
            <a:r>
              <a:rPr lang="en-US" altLang="en-US" dirty="0"/>
              <a:t> </a:t>
            </a:r>
            <a:r>
              <a:rPr lang="en-US" altLang="en-US" dirty="0" err="1"/>
              <a:t>vstupu</a:t>
            </a:r>
            <a:r>
              <a:rPr lang="en-US" altLang="en-US" dirty="0"/>
              <a:t> a </a:t>
            </a:r>
            <a:r>
              <a:rPr lang="en-US" altLang="en-US" dirty="0" err="1"/>
              <a:t>výstupu</a:t>
            </a:r>
            <a:r>
              <a:rPr lang="en-US" altLang="en-US" dirty="0"/>
              <a:t> </a:t>
            </a:r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získat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FT: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sz="1400" dirty="0"/>
          </a:p>
          <a:p>
            <a:r>
              <a:rPr lang="en-US" altLang="en-US" dirty="0" err="1"/>
              <a:t>Takže</a:t>
            </a:r>
            <a:r>
              <a:rPr lang="en-US" altLang="en-US" dirty="0"/>
              <a:t> to </a:t>
            </a:r>
            <a:r>
              <a:rPr lang="en-US" altLang="en-US" dirty="0" err="1"/>
              <a:t>vypadá</a:t>
            </a:r>
            <a:r>
              <a:rPr lang="en-US" altLang="en-US" dirty="0"/>
              <a:t>, </a:t>
            </a:r>
            <a:r>
              <a:rPr lang="en-US" altLang="en-US" dirty="0" err="1"/>
              <a:t>že</a:t>
            </a:r>
            <a:r>
              <a:rPr lang="en-US" altLang="en-US" dirty="0"/>
              <a:t> </a:t>
            </a:r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získat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charakteristiku</a:t>
            </a:r>
            <a:r>
              <a:rPr lang="en-US" altLang="en-US" dirty="0"/>
              <a:t> </a:t>
            </a:r>
            <a:r>
              <a:rPr lang="en-US" altLang="en-US" dirty="0" err="1"/>
              <a:t>impulsní</a:t>
            </a:r>
            <a:r>
              <a:rPr lang="en-US" altLang="en-US" dirty="0"/>
              <a:t> </a:t>
            </a:r>
            <a:r>
              <a:rPr lang="en-US" altLang="en-US" dirty="0" err="1"/>
              <a:t>odezvy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FT a </a:t>
            </a:r>
            <a:r>
              <a:rPr lang="en-US" altLang="en-US" dirty="0" err="1"/>
              <a:t>máme</a:t>
            </a:r>
            <a:r>
              <a:rPr lang="en-US" altLang="en-US" dirty="0"/>
              <a:t> </a:t>
            </a:r>
            <a:r>
              <a:rPr lang="en-US" altLang="en-US" dirty="0" err="1"/>
              <a:t>hotovo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1651153"/>
            <a:ext cx="5994921" cy="9041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852936"/>
            <a:ext cx="3411339" cy="531106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80AE33E8-42CD-67C6-53F6-CA920CFF439A}"/>
              </a:ext>
            </a:extLst>
          </p:cNvPr>
          <p:cNvGrpSpPr/>
          <p:nvPr/>
        </p:nvGrpSpPr>
        <p:grpSpPr>
          <a:xfrm>
            <a:off x="460731" y="4365104"/>
            <a:ext cx="11270538" cy="838214"/>
            <a:chOff x="1847528" y="4378435"/>
            <a:chExt cx="8889929" cy="661163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528" y="4392154"/>
              <a:ext cx="4282870" cy="646472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8048" y="4378435"/>
              <a:ext cx="4209409" cy="661163"/>
            </a:xfrm>
            <a:prstGeom prst="rect">
              <a:avLst/>
            </a:prstGeom>
          </p:spPr>
        </p:pic>
      </p:grp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784" y="5982835"/>
            <a:ext cx="4120463" cy="658129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0E58A1-7B5E-9093-6D16-4BC21EB9C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56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326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charakteristika</a:t>
            </a:r>
            <a:r>
              <a:rPr lang="en-US" altLang="en-US" dirty="0"/>
              <a:t> </a:t>
            </a:r>
            <a:r>
              <a:rPr lang="en-US" altLang="en-US" dirty="0" err="1"/>
              <a:t>impulsní</a:t>
            </a:r>
            <a:r>
              <a:rPr lang="en-US" altLang="en-US" dirty="0"/>
              <a:t> </a:t>
            </a:r>
            <a:r>
              <a:rPr lang="cs-CZ" altLang="en-US" dirty="0"/>
              <a:t>odezvy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FT – </a:t>
            </a:r>
            <a:r>
              <a:rPr lang="en-US" altLang="en-US" dirty="0" err="1"/>
              <a:t>spojit</a:t>
            </a:r>
            <a:r>
              <a:rPr lang="cs-CZ" altLang="en-US" dirty="0"/>
              <a:t>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cs-CZ" dirty="0"/>
              <a:t>E-</a:t>
            </a:r>
            <a:r>
              <a:rPr lang="en-US" dirty="0" err="1"/>
              <a:t>hotovo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 err="1"/>
              <a:t>Určení</a:t>
            </a:r>
            <a:r>
              <a:rPr lang="en-US" dirty="0"/>
              <a:t> </a:t>
            </a:r>
            <a:r>
              <a:rPr lang="en-US" dirty="0" err="1"/>
              <a:t>impulsní</a:t>
            </a:r>
            <a:r>
              <a:rPr lang="en-US" dirty="0"/>
              <a:t> </a:t>
            </a:r>
            <a:r>
              <a:rPr lang="en-US" dirty="0" err="1"/>
              <a:t>odezvy</a:t>
            </a:r>
            <a:r>
              <a:rPr lang="en-US" dirty="0"/>
              <a:t> </a:t>
            </a:r>
            <a:r>
              <a:rPr lang="en-US" i="1" dirty="0"/>
              <a:t>H(</a:t>
            </a:r>
            <a:r>
              <a:rPr lang="cs-CZ" i="1" dirty="0"/>
              <a:t>t</a:t>
            </a:r>
            <a:r>
              <a:rPr lang="en-US" i="1" dirty="0"/>
              <a:t>) </a:t>
            </a:r>
            <a:r>
              <a:rPr lang="en-US" dirty="0" err="1"/>
              <a:t>spojitého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je </a:t>
            </a:r>
            <a:r>
              <a:rPr lang="en-US" dirty="0" err="1"/>
              <a:t>obtížné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 </a:t>
            </a:r>
            <a:r>
              <a:rPr lang="en-US" dirty="0" err="1"/>
              <a:t>reálném</a:t>
            </a:r>
            <a:r>
              <a:rPr lang="en-US" dirty="0"/>
              <a:t> </a:t>
            </a:r>
            <a:r>
              <a:rPr lang="en-US" dirty="0" err="1"/>
              <a:t>světě</a:t>
            </a:r>
            <a:r>
              <a:rPr lang="en-US" dirty="0"/>
              <a:t> – </a:t>
            </a:r>
            <a:r>
              <a:rPr lang="en-US" dirty="0" err="1"/>
              <a:t>neproveditelné</a:t>
            </a:r>
            <a:r>
              <a:rPr lang="en-US" dirty="0"/>
              <a:t> – </a:t>
            </a:r>
            <a:r>
              <a:rPr lang="en-US" dirty="0" err="1"/>
              <a:t>Diraca</a:t>
            </a:r>
            <a:r>
              <a:rPr lang="en-US" dirty="0"/>
              <a:t> </a:t>
            </a:r>
            <a:r>
              <a:rPr lang="en-US" dirty="0" err="1"/>
              <a:t>vygenerovat</a:t>
            </a:r>
            <a:r>
              <a:rPr lang="en-US" dirty="0"/>
              <a:t> </a:t>
            </a:r>
            <a:r>
              <a:rPr lang="en-US" dirty="0" err="1"/>
              <a:t>nemůžeme</a:t>
            </a:r>
            <a:r>
              <a:rPr lang="en-US" dirty="0"/>
              <a:t>, </a:t>
            </a:r>
            <a:r>
              <a:rPr lang="en-US" dirty="0" err="1"/>
              <a:t>museli</a:t>
            </a:r>
            <a:r>
              <a:rPr lang="en-US" dirty="0"/>
              <a:t> </a:t>
            </a:r>
            <a:r>
              <a:rPr lang="en-US" dirty="0" err="1"/>
              <a:t>bychom</a:t>
            </a:r>
            <a:r>
              <a:rPr lang="en-US" dirty="0"/>
              <a:t> </a:t>
            </a:r>
            <a:r>
              <a:rPr lang="cs-CZ" dirty="0"/>
              <a:t>to</a:t>
            </a:r>
            <a:r>
              <a:rPr lang="en-US" dirty="0"/>
              <a:t> </a:t>
            </a:r>
            <a:r>
              <a:rPr lang="en-US" dirty="0" err="1"/>
              <a:t>aproximovat</a:t>
            </a:r>
            <a:r>
              <a:rPr lang="en-US" dirty="0"/>
              <a:t> </a:t>
            </a:r>
            <a:r>
              <a:rPr lang="en-US" dirty="0" err="1"/>
              <a:t>něčím</a:t>
            </a:r>
            <a:r>
              <a:rPr lang="en-US" dirty="0"/>
              <a:t> </a:t>
            </a:r>
            <a:r>
              <a:rPr lang="en-US" dirty="0" err="1"/>
              <a:t>úzkým</a:t>
            </a:r>
            <a:r>
              <a:rPr lang="en-US" dirty="0"/>
              <a:t> a </a:t>
            </a:r>
            <a:r>
              <a:rPr lang="en-US" dirty="0" err="1"/>
              <a:t>velkým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V </a:t>
            </a:r>
            <a:r>
              <a:rPr lang="en-US" dirty="0" err="1"/>
              <a:t>simulaci</a:t>
            </a:r>
            <a:r>
              <a:rPr lang="en-US" dirty="0"/>
              <a:t>: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rád</a:t>
            </a:r>
            <a:r>
              <a:rPr lang="en-US" dirty="0"/>
              <a:t> </a:t>
            </a:r>
            <a:r>
              <a:rPr lang="en-US" dirty="0" err="1"/>
              <a:t>řešení</a:t>
            </a:r>
            <a:r>
              <a:rPr lang="en-US" dirty="0"/>
              <a:t> </a:t>
            </a:r>
            <a:r>
              <a:rPr lang="en-US" dirty="0" err="1"/>
              <a:t>diferenciálních</a:t>
            </a:r>
            <a:r>
              <a:rPr lang="en-US" dirty="0"/>
              <a:t> </a:t>
            </a:r>
            <a:r>
              <a:rPr lang="en-US" dirty="0" err="1"/>
              <a:t>rovnic</a:t>
            </a:r>
            <a:r>
              <a:rPr lang="en-US" dirty="0"/>
              <a:t> pro </a:t>
            </a:r>
            <a:r>
              <a:rPr lang="en-US" b="1" i="1" dirty="0"/>
              <a:t>x(t) = </a:t>
            </a:r>
            <a:r>
              <a:rPr lang="el-GR" b="1" i="1" dirty="0"/>
              <a:t>δ</a:t>
            </a:r>
            <a:r>
              <a:rPr lang="en-US" b="1" i="1" dirty="0"/>
              <a:t>(t) </a:t>
            </a:r>
            <a:r>
              <a:rPr lang="en-US" dirty="0"/>
              <a:t>?</a:t>
            </a:r>
          </a:p>
          <a:p>
            <a:r>
              <a:rPr lang="cs-CZ" dirty="0"/>
              <a:t>Proto</a:t>
            </a:r>
            <a:r>
              <a:rPr lang="en-US" dirty="0"/>
              <a:t>, </a:t>
            </a:r>
            <a:r>
              <a:rPr lang="en-US" b="1" i="1" dirty="0"/>
              <a:t>H(j</a:t>
            </a:r>
            <a:r>
              <a:rPr lang="el-GR" b="1" i="1" dirty="0"/>
              <a:t>ω</a:t>
            </a:r>
            <a:r>
              <a:rPr lang="en-US" b="1" i="1" dirty="0"/>
              <a:t>) = </a:t>
            </a:r>
            <a:r>
              <a:rPr lang="en-US" b="1" dirty="0"/>
              <a:t>FT </a:t>
            </a:r>
            <a:r>
              <a:rPr lang="en-US" b="1" i="1" dirty="0"/>
              <a:t>{h(t)}</a:t>
            </a:r>
            <a:r>
              <a:rPr lang="en-US" b="1" dirty="0"/>
              <a:t> </a:t>
            </a:r>
            <a:r>
              <a:rPr lang="cs-CZ" dirty="0"/>
              <a:t>je</a:t>
            </a:r>
            <a:r>
              <a:rPr lang="en-US" dirty="0"/>
              <a:t> </a:t>
            </a:r>
            <a:r>
              <a:rPr lang="cs-CZ" b="1" dirty="0">
                <a:solidFill>
                  <a:srgbClr val="FF9933"/>
                </a:solidFill>
              </a:rPr>
              <a:t>TĚŽKO PROVEDITELNÉ</a:t>
            </a:r>
            <a:endParaRPr lang="en-US" dirty="0">
              <a:solidFill>
                <a:srgbClr val="FF9933"/>
              </a:solidFill>
            </a:endParaRPr>
          </a:p>
          <a:p>
            <a:pPr marL="0" indent="0">
              <a:buNone/>
            </a:pPr>
            <a:r>
              <a:rPr lang="en-US" dirty="0"/>
              <a:t>=&gt; </a:t>
            </a:r>
            <a:r>
              <a:rPr lang="en-US" dirty="0" err="1"/>
              <a:t>potřebujeme</a:t>
            </a:r>
            <a:r>
              <a:rPr lang="en-US" dirty="0"/>
              <a:t> </a:t>
            </a:r>
            <a:r>
              <a:rPr lang="en-US" dirty="0" err="1"/>
              <a:t>mechanismus</a:t>
            </a:r>
            <a:r>
              <a:rPr lang="en-US" dirty="0"/>
              <a:t> pro </a:t>
            </a:r>
            <a:r>
              <a:rPr lang="en-US" dirty="0" err="1"/>
              <a:t>určení</a:t>
            </a:r>
            <a:r>
              <a:rPr lang="en-US" dirty="0"/>
              <a:t> </a:t>
            </a:r>
            <a:r>
              <a:rPr lang="en-US" i="1" dirty="0"/>
              <a:t>H(j</a:t>
            </a:r>
            <a:r>
              <a:rPr lang="el-GR" i="1" dirty="0"/>
              <a:t>ω)</a:t>
            </a:r>
            <a:r>
              <a:rPr lang="el-GR" dirty="0"/>
              <a:t> </a:t>
            </a:r>
            <a:r>
              <a:rPr lang="en-US" dirty="0" err="1"/>
              <a:t>přímo</a:t>
            </a:r>
            <a:r>
              <a:rPr lang="en-US" dirty="0"/>
              <a:t> z </a:t>
            </a:r>
            <a:r>
              <a:rPr lang="en-US" dirty="0" err="1"/>
              <a:t>parametrů</a:t>
            </a:r>
            <a:br>
              <a:rPr lang="cs-CZ" dirty="0"/>
            </a:br>
            <a:r>
              <a:rPr lang="cs-CZ" dirty="0"/>
              <a:t>     </a:t>
            </a:r>
            <a:r>
              <a:rPr lang="en-US" altLang="cs-CZ" i="1" dirty="0">
                <a:solidFill>
                  <a:srgbClr val="1436CA"/>
                </a:solidFill>
              </a:rPr>
              <a:t>b</a:t>
            </a:r>
            <a:r>
              <a:rPr lang="en-US" altLang="cs-CZ" i="1" baseline="-25000" dirty="0">
                <a:solidFill>
                  <a:srgbClr val="1436CA"/>
                </a:solidFill>
              </a:rPr>
              <a:t>k</a:t>
            </a:r>
            <a:r>
              <a:rPr lang="en-US" altLang="cs-CZ" i="1" baseline="-25000" dirty="0"/>
              <a:t> </a:t>
            </a:r>
            <a:r>
              <a:rPr lang="cs-CZ" altLang="cs-CZ" dirty="0"/>
              <a:t>a</a:t>
            </a:r>
            <a:r>
              <a:rPr lang="en-US" altLang="cs-CZ" i="1" dirty="0"/>
              <a:t> </a:t>
            </a:r>
            <a:r>
              <a:rPr lang="en-US" altLang="cs-CZ" i="1" dirty="0" err="1">
                <a:solidFill>
                  <a:srgbClr val="FF0000"/>
                </a:solidFill>
              </a:rPr>
              <a:t>a</a:t>
            </a:r>
            <a:r>
              <a:rPr lang="en-US" altLang="cs-CZ" i="1" baseline="-25000" dirty="0" err="1">
                <a:solidFill>
                  <a:srgbClr val="FF0000"/>
                </a:solidFill>
              </a:rPr>
              <a:t>k</a:t>
            </a:r>
            <a:r>
              <a:rPr lang="en-US" altLang="cs-CZ" i="1" baseline="-25000" dirty="0"/>
              <a:t> </a:t>
            </a:r>
            <a:r>
              <a:rPr lang="en-US" dirty="0" err="1"/>
              <a:t>diferenciální</a:t>
            </a:r>
            <a:r>
              <a:rPr lang="en-US" dirty="0"/>
              <a:t> </a:t>
            </a:r>
            <a:r>
              <a:rPr lang="en-US" dirty="0" err="1"/>
              <a:t>rovnice</a:t>
            </a:r>
            <a:r>
              <a:rPr lang="en-US" dirty="0"/>
              <a:t> </a:t>
            </a:r>
            <a:r>
              <a:rPr lang="en-US" dirty="0" err="1"/>
              <a:t>filtru</a:t>
            </a:r>
            <a:r>
              <a:rPr lang="en-US" dirty="0"/>
              <a:t>.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5B75AA-0C8F-B309-1AE9-F27B386CF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57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54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01D30-EA1E-A002-9F1E-8208CFFDA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EBC64DE8-247F-1759-DCDC-4C610FC6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2200EE"/>
                </a:solidFill>
              </a:rPr>
              <a:t>Plán</a:t>
            </a:r>
            <a:endParaRPr lang="en-US" altLang="en-US" b="1" dirty="0">
              <a:solidFill>
                <a:srgbClr val="2200EE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6F064E18-DDE3-C4FD-FF03-94B727333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popis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diferenciální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rovnice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Impulsní odezva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Vlastnosti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Propojení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frekvenci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Cvičení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kdy</a:t>
            </a:r>
            <a:r>
              <a:rPr lang="en-US" altLang="en-US" b="1" dirty="0">
                <a:solidFill>
                  <a:srgbClr val="FF0000"/>
                </a:solidFill>
              </a:rPr>
              <a:t> je </a:t>
            </a:r>
            <a:r>
              <a:rPr lang="en-US" altLang="en-US" b="1" dirty="0" err="1">
                <a:solidFill>
                  <a:srgbClr val="FF0000"/>
                </a:solidFill>
              </a:rPr>
              <a:t>nám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dána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frekvenční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odezva</a:t>
            </a:r>
            <a:r>
              <a:rPr lang="en-US" altLang="en-US" dirty="0"/>
              <a:t>
</a:t>
            </a:r>
            <a:r>
              <a:rPr lang="en-US" altLang="en-US" dirty="0" err="1"/>
              <a:t>Laplaceova</a:t>
            </a:r>
            <a:r>
              <a:rPr lang="en-US" altLang="en-US" dirty="0"/>
              <a:t> </a:t>
            </a:r>
            <a:r>
              <a:rPr lang="en-US" altLang="en-US" dirty="0" err="1"/>
              <a:t>transformační</a:t>
            </a:r>
            <a:r>
              <a:rPr lang="en-US" altLang="en-US" dirty="0"/>
              <a:t> a </a:t>
            </a:r>
            <a:r>
              <a:rPr lang="en-US" altLang="en-US" dirty="0" err="1"/>
              <a:t>přenosová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
</a:t>
            </a:r>
            <a:r>
              <a:rPr lang="en-US" altLang="en-US" dirty="0" err="1"/>
              <a:t>Konečně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 !
</a:t>
            </a:r>
            <a:r>
              <a:rPr lang="en-US" altLang="en-US" dirty="0" err="1"/>
              <a:t>Faktorizace</a:t>
            </a:r>
            <a:r>
              <a:rPr lang="en-US" altLang="en-US" dirty="0"/>
              <a:t> </a:t>
            </a:r>
            <a:r>
              <a:rPr lang="en-US" altLang="en-US" dirty="0" err="1"/>
              <a:t>přenosové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a </a:t>
            </a:r>
            <a:r>
              <a:rPr lang="en-US" altLang="en-US" dirty="0" err="1"/>
              <a:t>stabilit</a:t>
            </a:r>
            <a:r>
              <a:rPr lang="cs-CZ" altLang="en-US" dirty="0"/>
              <a:t>a</a:t>
            </a:r>
            <a:r>
              <a:rPr lang="en-US" altLang="en-US" dirty="0"/>
              <a:t>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C63697-3ED5-BB70-7F82-109A24986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58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035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– </a:t>
            </a:r>
            <a:r>
              <a:rPr lang="en-US" dirty="0" err="1"/>
              <a:t>ideální</a:t>
            </a:r>
            <a:r>
              <a:rPr lang="en-US" dirty="0"/>
              <a:t> Hi-Fi </a:t>
            </a:r>
            <a:r>
              <a:rPr lang="en-US" dirty="0" err="1"/>
              <a:t>zesilovač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Zesílí 100x od 0 do 20 kHz</a:t>
            </a:r>
            <a:r>
              <a:rPr lang="en-US" dirty="0"/>
              <a:t>: |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dirty="0"/>
              <a:t>)</a:t>
            </a:r>
            <a:r>
              <a:rPr lang="en-US" dirty="0"/>
              <a:t>|</a:t>
            </a:r>
            <a:r>
              <a:rPr lang="en-US" i="1" dirty="0"/>
              <a:t> = 100 </a:t>
            </a:r>
            <a:br>
              <a:rPr lang="en-US" i="1" dirty="0"/>
            </a:br>
            <a:r>
              <a:rPr lang="cs-CZ" dirty="0"/>
              <a:t>pro</a:t>
            </a:r>
            <a:r>
              <a:rPr lang="en-US" i="1" dirty="0"/>
              <a:t> </a:t>
            </a:r>
            <a:r>
              <a:rPr lang="el-GR" i="1" dirty="0"/>
              <a:t>ω</a:t>
            </a:r>
            <a:r>
              <a:rPr lang="en-US" i="1" dirty="0"/>
              <a:t> = 0 … 40000</a:t>
            </a:r>
            <a:r>
              <a:rPr lang="el-GR" i="1" dirty="0"/>
              <a:t>π</a:t>
            </a:r>
            <a:r>
              <a:rPr lang="en-US" i="1" dirty="0"/>
              <a:t> </a:t>
            </a:r>
            <a:r>
              <a:rPr lang="en-US" dirty="0"/>
              <a:t>rad/s, </a:t>
            </a:r>
            <a:r>
              <a:rPr lang="cs-CZ" dirty="0"/>
              <a:t>jinak 0</a:t>
            </a:r>
            <a:endParaRPr lang="en-US" dirty="0"/>
          </a:p>
          <a:p>
            <a:r>
              <a:rPr lang="en-US" dirty="0" err="1"/>
              <a:t>Lineárně</a:t>
            </a:r>
            <a:r>
              <a:rPr lang="en-US" dirty="0"/>
              <a:t> </a:t>
            </a:r>
            <a:r>
              <a:rPr lang="en-US" dirty="0" err="1"/>
              <a:t>posune</a:t>
            </a:r>
            <a:r>
              <a:rPr lang="en-US" dirty="0"/>
              <a:t> </a:t>
            </a:r>
            <a:r>
              <a:rPr lang="en-US" dirty="0" err="1"/>
              <a:t>fázi</a:t>
            </a:r>
            <a:r>
              <a:rPr lang="en-US" dirty="0"/>
              <a:t>:  </a:t>
            </a:r>
          </a:p>
          <a:p>
            <a:endParaRPr lang="en-US" dirty="0"/>
          </a:p>
          <a:p>
            <a:r>
              <a:rPr lang="en-US" b="1" dirty="0"/>
              <a:t>|</a:t>
            </a:r>
            <a:r>
              <a:rPr lang="en-US" b="1" i="1" dirty="0"/>
              <a:t>H(j</a:t>
            </a:r>
            <a:r>
              <a:rPr lang="el-GR" b="1" i="1" dirty="0"/>
              <a:t>ω</a:t>
            </a:r>
            <a:r>
              <a:rPr lang="en-US" b="1" i="1" dirty="0"/>
              <a:t>)</a:t>
            </a:r>
            <a:r>
              <a:rPr lang="en-US" b="1" dirty="0"/>
              <a:t>|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symetrická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ji </a:t>
            </a:r>
            <a:r>
              <a:rPr lang="cs-CZ" dirty="0"/>
              <a:t>dáme na</a:t>
            </a:r>
            <a:r>
              <a:rPr lang="en-US" dirty="0"/>
              <a:t> 100 pro </a:t>
            </a:r>
            <a:r>
              <a:rPr lang="en-US" dirty="0" err="1"/>
              <a:t>úhlové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 –40000</a:t>
            </a:r>
            <a:r>
              <a:rPr lang="el-GR" dirty="0"/>
              <a:t>π </a:t>
            </a:r>
            <a:r>
              <a:rPr lang="en-US" dirty="0" err="1"/>
              <a:t>až</a:t>
            </a:r>
            <a:r>
              <a:rPr lang="en-US" dirty="0"/>
              <a:t> 40000</a:t>
            </a:r>
            <a:r>
              <a:rPr lang="el-GR" dirty="0"/>
              <a:t>π</a:t>
            </a:r>
            <a:endParaRPr lang="en-US" i="1" dirty="0"/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#</a:t>
            </a:r>
            <a:r>
              <a:rPr lang="en-US" dirty="0">
                <a:solidFill>
                  <a:srgbClr val="FF0000"/>
                </a:solidFill>
              </a:rPr>
              <a:t>amplifier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2852936"/>
            <a:ext cx="3447910" cy="72008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437FE1-6CE9-7759-7D4B-13EB69090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59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5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Diferenční rovnice a diferenciální rovnice obecně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802416" cy="498775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Zvykněme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označovat</a:t>
            </a:r>
            <a:r>
              <a:rPr lang="en-US" dirty="0"/>
              <a:t> </a:t>
            </a:r>
            <a:r>
              <a:rPr lang="en-US" b="1" dirty="0" err="1"/>
              <a:t>vstupní</a:t>
            </a:r>
            <a:r>
              <a:rPr lang="en-US" dirty="0"/>
              <a:t> </a:t>
            </a:r>
            <a:r>
              <a:rPr lang="en-US" dirty="0" err="1"/>
              <a:t>díly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cs-CZ" b="1" dirty="0">
                <a:solidFill>
                  <a:srgbClr val="1436CA"/>
                </a:solidFill>
              </a:rPr>
              <a:t>modře</a:t>
            </a:r>
            <a:r>
              <a:rPr lang="en-US" dirty="0"/>
              <a:t> </a:t>
            </a:r>
            <a:r>
              <a:rPr lang="cs-CZ" dirty="0"/>
              <a:t>a </a:t>
            </a:r>
            <a:r>
              <a:rPr lang="cs-CZ" b="1" dirty="0"/>
              <a:t>výstupní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červeně</a:t>
            </a:r>
            <a:r>
              <a:rPr lang="en-US" dirty="0"/>
              <a:t>. </a:t>
            </a:r>
          </a:p>
          <a:p>
            <a:r>
              <a:rPr lang="en-US" b="1" dirty="0" err="1"/>
              <a:t>Diskrétní</a:t>
            </a:r>
            <a:r>
              <a:rPr lang="en-US" dirty="0"/>
              <a:t> </a:t>
            </a:r>
            <a:r>
              <a:rPr lang="en-US" b="1" dirty="0" err="1"/>
              <a:t>systémy</a:t>
            </a:r>
            <a:r>
              <a:rPr lang="en-US" dirty="0"/>
              <a:t>: </a:t>
            </a:r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pořadí</a:t>
            </a:r>
            <a:r>
              <a:rPr lang="en-US" dirty="0"/>
              <a:t> </a:t>
            </a:r>
            <a:r>
              <a:rPr lang="en-US" dirty="0" err="1"/>
              <a:t>vstupu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a </a:t>
            </a:r>
            <a:r>
              <a:rPr lang="en-US" dirty="0" err="1"/>
              <a:t>pořadí</a:t>
            </a:r>
            <a:r>
              <a:rPr lang="en-US" dirty="0"/>
              <a:t> </a:t>
            </a:r>
            <a:r>
              <a:rPr lang="en-US" dirty="0" err="1"/>
              <a:t>výstupu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(</a:t>
            </a:r>
            <a:r>
              <a:rPr lang="en-US" dirty="0" err="1"/>
              <a:t>pořadí</a:t>
            </a:r>
            <a:r>
              <a:rPr lang="en-US" dirty="0"/>
              <a:t> je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zpoždění</a:t>
            </a:r>
            <a:r>
              <a:rPr lang="en-US" dirty="0"/>
              <a:t>):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cs-CZ" dirty="0"/>
              <a:t>Koeficienty</a:t>
            </a:r>
            <a:r>
              <a:rPr lang="en-US" dirty="0"/>
              <a:t> </a:t>
            </a:r>
            <a:r>
              <a:rPr lang="en-US" altLang="en-US" i="1" dirty="0">
                <a:solidFill>
                  <a:srgbClr val="1436CA"/>
                </a:solidFill>
              </a:rPr>
              <a:t>b</a:t>
            </a:r>
            <a:r>
              <a:rPr lang="en-US" altLang="en-US" i="1" baseline="-25000" dirty="0">
                <a:solidFill>
                  <a:srgbClr val="1436CA"/>
                </a:solidFill>
              </a:rPr>
              <a:t>k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>
                <a:solidFill>
                  <a:srgbClr val="FF0000"/>
                </a:solidFill>
              </a:rPr>
              <a:t>k</a:t>
            </a:r>
            <a:r>
              <a:rPr lang="en-US" dirty="0"/>
              <a:t> </a:t>
            </a:r>
            <a:r>
              <a:rPr lang="pl-PL" dirty="0"/>
              <a:t>jsou jednoduše dány pohledem na kód nebo na schéma filtru</a:t>
            </a:r>
            <a:endParaRPr lang="en-US" dirty="0"/>
          </a:p>
          <a:p>
            <a:r>
              <a:rPr lang="en-US" b="1" dirty="0" err="1"/>
              <a:t>Spojité</a:t>
            </a:r>
            <a:r>
              <a:rPr lang="en-US" dirty="0"/>
              <a:t> </a:t>
            </a:r>
            <a:r>
              <a:rPr lang="en-US" b="1" dirty="0" err="1"/>
              <a:t>systémy</a:t>
            </a:r>
            <a:r>
              <a:rPr lang="en-US" dirty="0"/>
              <a:t>: </a:t>
            </a:r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řád</a:t>
            </a:r>
            <a:r>
              <a:rPr lang="en-US" dirty="0"/>
              <a:t> </a:t>
            </a:r>
            <a:r>
              <a:rPr lang="en-US" dirty="0" err="1"/>
              <a:t>vstupu</a:t>
            </a:r>
            <a:r>
              <a:rPr lang="en-US" dirty="0"/>
              <a:t> Q a </a:t>
            </a:r>
            <a:r>
              <a:rPr lang="en-US" dirty="0" err="1"/>
              <a:t>řád</a:t>
            </a:r>
            <a:r>
              <a:rPr lang="en-US" dirty="0"/>
              <a:t> </a:t>
            </a:r>
            <a:r>
              <a:rPr lang="en-US" dirty="0" err="1"/>
              <a:t>výstupu</a:t>
            </a:r>
            <a:r>
              <a:rPr lang="en-US" dirty="0"/>
              <a:t> P (</a:t>
            </a:r>
            <a:r>
              <a:rPr lang="en-US" dirty="0" err="1"/>
              <a:t>řád</a:t>
            </a:r>
            <a:r>
              <a:rPr lang="en-US" dirty="0"/>
              <a:t> je </a:t>
            </a:r>
            <a:r>
              <a:rPr lang="en-US" dirty="0" err="1"/>
              <a:t>řá</a:t>
            </a:r>
            <a:r>
              <a:rPr lang="cs-CZ" dirty="0"/>
              <a:t>dem derivace</a:t>
            </a:r>
            <a:r>
              <a:rPr lang="en-US" dirty="0"/>
              <a:t>):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cs-CZ" dirty="0"/>
              <a:t>Koeficienty</a:t>
            </a:r>
            <a:r>
              <a:rPr lang="en-US" dirty="0"/>
              <a:t> </a:t>
            </a:r>
            <a:r>
              <a:rPr lang="en-US" altLang="en-US" i="1" dirty="0">
                <a:solidFill>
                  <a:srgbClr val="1436CA"/>
                </a:solidFill>
              </a:rPr>
              <a:t>b</a:t>
            </a:r>
            <a:r>
              <a:rPr lang="en-US" altLang="en-US" i="1" baseline="-25000" dirty="0">
                <a:solidFill>
                  <a:srgbClr val="1436CA"/>
                </a:solidFill>
              </a:rPr>
              <a:t>k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>
                <a:solidFill>
                  <a:srgbClr val="FF0000"/>
                </a:solidFill>
              </a:rPr>
              <a:t>k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odvozeny</a:t>
            </a:r>
            <a:r>
              <a:rPr lang="en-US" dirty="0"/>
              <a:t> z </a:t>
            </a:r>
            <a:r>
              <a:rPr lang="en-US" dirty="0" err="1"/>
              <a:t>fyzikálního</a:t>
            </a:r>
            <a:r>
              <a:rPr lang="en-US" dirty="0"/>
              <a:t> </a:t>
            </a:r>
            <a:r>
              <a:rPr lang="en-US" dirty="0" err="1"/>
              <a:t>schématu</a:t>
            </a:r>
            <a:r>
              <a:rPr lang="en-US" dirty="0"/>
              <a:t>,</a:t>
            </a:r>
            <a:br>
              <a:rPr lang="cs-CZ" dirty="0"/>
            </a:br>
            <a:r>
              <a:rPr lang="en-US" dirty="0" err="1"/>
              <a:t>ručně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Micro-Cap, SPICE, PSPICE, SNAP…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BB89F530-B746-3E68-B4A1-1990AC745182}"/>
              </a:ext>
            </a:extLst>
          </p:cNvPr>
          <p:cNvGrpSpPr/>
          <p:nvPr/>
        </p:nvGrpSpPr>
        <p:grpSpPr>
          <a:xfrm>
            <a:off x="3503712" y="2708920"/>
            <a:ext cx="8714231" cy="1080120"/>
            <a:chOff x="2999656" y="2936823"/>
            <a:chExt cx="7488832" cy="928233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9656" y="2936823"/>
              <a:ext cx="7488832" cy="348165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3832" y="3256781"/>
              <a:ext cx="3030112" cy="608275"/>
            </a:xfrm>
            <a:prstGeom prst="rect">
              <a:avLst/>
            </a:prstGeom>
          </p:spPr>
        </p:pic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AD41D4BB-E5DD-008C-23A5-637F42D52BEB}"/>
              </a:ext>
            </a:extLst>
          </p:cNvPr>
          <p:cNvGrpSpPr/>
          <p:nvPr/>
        </p:nvGrpSpPr>
        <p:grpSpPr>
          <a:xfrm>
            <a:off x="2567608" y="4797152"/>
            <a:ext cx="9610065" cy="1440160"/>
            <a:chOff x="3071664" y="5157192"/>
            <a:chExt cx="8001879" cy="1199158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1664" y="5157192"/>
              <a:ext cx="8001879" cy="504056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2264" y="5764228"/>
              <a:ext cx="2232248" cy="592122"/>
            </a:xfrm>
            <a:prstGeom prst="rect">
              <a:avLst/>
            </a:prstGeom>
          </p:spPr>
        </p:pic>
      </p:grp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FD865B-1EFF-19E6-EA60-1D966A6A9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611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Vstup</a:t>
            </a:r>
            <a:r>
              <a:rPr lang="en-US" dirty="0"/>
              <a:t> =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exponenciálu</a:t>
            </a:r>
            <a:r>
              <a:rPr lang="en-US" dirty="0"/>
              <a:t> </a:t>
            </a:r>
            <a:r>
              <a:rPr lang="en-US" dirty="0" err="1"/>
              <a:t>načteme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odezvy</a:t>
            </a:r>
            <a:r>
              <a:rPr lang="en-US" dirty="0"/>
              <a:t> </a:t>
            </a:r>
            <a:r>
              <a:rPr lang="en-US" b="1" i="1" dirty="0"/>
              <a:t>H(j</a:t>
            </a:r>
            <a:r>
              <a:rPr lang="el-GR" b="1" i="1" dirty="0"/>
              <a:t>ω</a:t>
            </a:r>
            <a:r>
              <a:rPr lang="en-US" b="1" i="1" baseline="-25000" dirty="0"/>
              <a:t>1</a:t>
            </a:r>
            <a:r>
              <a:rPr lang="en-US" b="1" i="1" dirty="0"/>
              <a:t>)</a:t>
            </a:r>
          </a:p>
          <a:p>
            <a:pPr lvl="1"/>
            <a:r>
              <a:rPr lang="cs-CZ" dirty="0"/>
              <a:t>její</a:t>
            </a:r>
            <a:r>
              <a:rPr lang="en-US" dirty="0"/>
              <a:t> </a:t>
            </a:r>
            <a:r>
              <a:rPr lang="cs-CZ" dirty="0"/>
              <a:t>amplituda</a:t>
            </a:r>
            <a:r>
              <a:rPr lang="en-US" dirty="0"/>
              <a:t> </a:t>
            </a:r>
            <a:r>
              <a:rPr lang="en-US" dirty="0" err="1"/>
              <a:t>změní</a:t>
            </a:r>
            <a:r>
              <a:rPr lang="en-US" dirty="0"/>
              <a:t> </a:t>
            </a:r>
            <a:r>
              <a:rPr lang="cs-CZ" dirty="0"/>
              <a:t>amplitudu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exponenciály</a:t>
            </a:r>
            <a:r>
              <a:rPr lang="en-US" dirty="0"/>
              <a:t>
</a:t>
            </a:r>
            <a:r>
              <a:rPr lang="cs-CZ" dirty="0"/>
              <a:t>její</a:t>
            </a:r>
            <a:r>
              <a:rPr lang="en-US" dirty="0"/>
              <a:t> argument </a:t>
            </a:r>
            <a:r>
              <a:rPr lang="en-US" dirty="0" err="1"/>
              <a:t>změní</a:t>
            </a:r>
            <a:r>
              <a:rPr lang="en-US" dirty="0"/>
              <a:t> argument </a:t>
            </a:r>
            <a:r>
              <a:rPr lang="en-US" dirty="0" err="1"/>
              <a:t>komplex</a:t>
            </a:r>
            <a:r>
              <a:rPr lang="cs-CZ" dirty="0"/>
              <a:t>ní</a:t>
            </a:r>
            <a:r>
              <a:rPr lang="en-US" dirty="0"/>
              <a:t> </a:t>
            </a:r>
            <a:r>
              <a:rPr lang="en-US" dirty="0" err="1"/>
              <a:t>exponenciály</a:t>
            </a:r>
            <a:r>
              <a:rPr lang="en-US" dirty="0"/>
              <a:t>
</a:t>
            </a:r>
            <a:r>
              <a:rPr lang="cs-CZ" dirty="0"/>
              <a:t>f</a:t>
            </a:r>
            <a:r>
              <a:rPr lang="en-US" dirty="0" err="1"/>
              <a:t>rekvence</a:t>
            </a:r>
            <a:r>
              <a:rPr lang="en-US" dirty="0"/>
              <a:t> </a:t>
            </a:r>
            <a:r>
              <a:rPr lang="en-US" dirty="0" err="1"/>
              <a:t>zůstane</a:t>
            </a:r>
            <a:r>
              <a:rPr lang="en-US" dirty="0"/>
              <a:t> </a:t>
            </a:r>
            <a:r>
              <a:rPr lang="en-US" dirty="0" err="1"/>
              <a:t>stejná</a:t>
            </a:r>
            <a:r>
              <a:rPr lang="en-US" dirty="0"/>
              <a:t>. </a:t>
            </a:r>
          </a:p>
          <a:p>
            <a:pPr lvl="1"/>
            <a:endParaRPr lang="cs-CZ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amplifier_complex_exp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4111619"/>
            <a:ext cx="10225405" cy="613525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8FF9E65-28B0-1AE6-7D97-610A6E326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60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438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47DE3-D409-0E4E-5DB3-96A480FE9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C745CF12-1AF5-0BBD-7B66-5FE1C646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072" y="3786882"/>
            <a:ext cx="5663952" cy="285931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73B77BD-3B13-F192-0885-8EB40E4AA0C9}"/>
              </a:ext>
            </a:extLst>
          </p:cNvPr>
          <p:cNvSpPr txBox="1"/>
          <p:nvPr/>
        </p:nvSpPr>
        <p:spPr>
          <a:xfrm>
            <a:off x="263352" y="19047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Zesilovač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7C487C8-40E6-81CF-9B2C-479AD7802755}"/>
              </a:ext>
            </a:extLst>
          </p:cNvPr>
          <p:cNvSpPr txBox="1"/>
          <p:nvPr/>
        </p:nvSpPr>
        <p:spPr>
          <a:xfrm>
            <a:off x="263352" y="354660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Zesilovač – Komplexní exponenciála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88077C-86F8-2492-7C39-3ED45EB7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4" y="4189708"/>
            <a:ext cx="6235381" cy="250407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6D33D78-A547-9713-13E1-73DC236E3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258" y="548680"/>
            <a:ext cx="7171485" cy="2880000"/>
          </a:xfrm>
          <a:prstGeom prst="rect">
            <a:avLst/>
          </a:prstGeom>
        </p:spPr>
      </p:pic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BCBDCCE5-3840-E54B-9BD1-EAD3CBA33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61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667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Vstup</a:t>
            </a:r>
            <a:r>
              <a:rPr lang="en-US" dirty="0"/>
              <a:t> = </a:t>
            </a:r>
            <a:r>
              <a:rPr lang="en-US" dirty="0" err="1"/>
              <a:t>kosinus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172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rozdělit</a:t>
            </a:r>
            <a:r>
              <a:rPr lang="en-US" dirty="0"/>
              <a:t> </a:t>
            </a:r>
            <a:r>
              <a:rPr lang="en-US" dirty="0" err="1"/>
              <a:t>kosinus</a:t>
            </a:r>
            <a:endParaRPr lang="en-US" dirty="0"/>
          </a:p>
          <a:p>
            <a:r>
              <a:rPr lang="en-US" dirty="0"/>
              <a:t>do 2 </a:t>
            </a:r>
            <a:r>
              <a:rPr lang="en-US" dirty="0" err="1"/>
              <a:t>komplexních</a:t>
            </a:r>
            <a:r>
              <a:rPr lang="en-US" dirty="0"/>
              <a:t> </a:t>
            </a:r>
            <a:r>
              <a:rPr lang="en-US" dirty="0" err="1"/>
              <a:t>exponenciál</a:t>
            </a:r>
            <a:r>
              <a:rPr lang="en-US" dirty="0"/>
              <a:t>: </a:t>
            </a:r>
          </a:p>
          <a:p>
            <a:r>
              <a:rPr lang="en-US" dirty="0"/>
              <a:t>A </a:t>
            </a:r>
            <a:r>
              <a:rPr lang="en-US" dirty="0" err="1"/>
              <a:t>opět</a:t>
            </a:r>
            <a:r>
              <a:rPr lang="en-US" dirty="0"/>
              <a:t> </a:t>
            </a:r>
            <a:r>
              <a:rPr lang="en-US" dirty="0" err="1"/>
              <a:t>najdeme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odezvy</a:t>
            </a:r>
            <a:r>
              <a:rPr lang="en-US" dirty="0"/>
              <a:t> pro </a:t>
            </a:r>
            <a:r>
              <a:rPr lang="cs-CZ" dirty="0"/>
              <a:t>tyto </a:t>
            </a:r>
            <a:r>
              <a:rPr lang="en-US" dirty="0" err="1"/>
              <a:t>dvě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:</a:t>
            </a:r>
            <a:br>
              <a:rPr lang="cs-CZ" dirty="0"/>
            </a:b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n-US" i="1" dirty="0"/>
              <a:t>) </a:t>
            </a:r>
            <a:r>
              <a:rPr lang="cs-CZ" dirty="0"/>
              <a:t>a</a:t>
            </a:r>
            <a:r>
              <a:rPr lang="en-US" i="1" dirty="0"/>
              <a:t> H(–j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n-US" i="1" dirty="0"/>
              <a:t>) </a:t>
            </a:r>
            <a:r>
              <a:rPr lang="en-US" dirty="0"/>
              <a:t>(</a:t>
            </a:r>
            <a:r>
              <a:rPr lang="cs-CZ" dirty="0"/>
              <a:t>budou komplexně sdružené</a:t>
            </a:r>
            <a:r>
              <a:rPr lang="en-US" dirty="0"/>
              <a:t>)</a:t>
            </a:r>
          </a:p>
          <a:p>
            <a:r>
              <a:rPr lang="en-US" dirty="0"/>
              <a:t>Po </a:t>
            </a:r>
            <a:r>
              <a:rPr lang="en-US" dirty="0" err="1"/>
              <a:t>troše</a:t>
            </a:r>
            <a:r>
              <a:rPr lang="en-US" dirty="0"/>
              <a:t> </a:t>
            </a:r>
            <a:r>
              <a:rPr lang="en-US" dirty="0" err="1"/>
              <a:t>matematiky</a:t>
            </a:r>
            <a:r>
              <a:rPr lang="cs-CZ" dirty="0"/>
              <a:t>:</a:t>
            </a:r>
            <a:endParaRPr lang="en-US" dirty="0"/>
          </a:p>
          <a:p>
            <a:endParaRPr lang="en-US" i="1" dirty="0"/>
          </a:p>
          <a:p>
            <a:endParaRPr lang="en-US" sz="800" dirty="0"/>
          </a:p>
          <a:p>
            <a:r>
              <a:rPr lang="en-US" dirty="0" err="1"/>
              <a:t>Najdeme</a:t>
            </a:r>
            <a:r>
              <a:rPr lang="en-US" dirty="0"/>
              <a:t> </a:t>
            </a:r>
            <a:r>
              <a:rPr lang="en-US" dirty="0" err="1"/>
              <a:t>stejný</a:t>
            </a:r>
            <a:r>
              <a:rPr lang="en-US" dirty="0"/>
              <a:t> </a:t>
            </a:r>
            <a:r>
              <a:rPr lang="en-US" dirty="0" err="1"/>
              <a:t>výsledek</a:t>
            </a:r>
            <a:r>
              <a:rPr lang="en-US" dirty="0"/>
              <a:t> – </a:t>
            </a:r>
            <a:r>
              <a:rPr lang="en-US" dirty="0" err="1"/>
              <a:t>kosinus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jeho</a:t>
            </a:r>
            <a:r>
              <a:rPr lang="en-US" dirty="0"/>
              <a:t> </a:t>
            </a:r>
            <a:r>
              <a:rPr lang="cs-CZ" dirty="0"/>
              <a:t>amplituda</a:t>
            </a:r>
            <a:r>
              <a:rPr lang="en-US" dirty="0"/>
              <a:t> </a:t>
            </a:r>
            <a:r>
              <a:rPr lang="cs-CZ" dirty="0"/>
              <a:t>vynásobila</a:t>
            </a:r>
            <a:r>
              <a:rPr lang="en-US" dirty="0"/>
              <a:t> </a:t>
            </a:r>
            <a:r>
              <a:rPr lang="cs-CZ" dirty="0"/>
              <a:t>amplitudu</a:t>
            </a:r>
            <a:r>
              <a:rPr lang="en-US" dirty="0"/>
              <a:t>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odezvy</a:t>
            </a:r>
            <a:r>
              <a:rPr lang="en-US" dirty="0"/>
              <a:t>. 
</a:t>
            </a:r>
            <a:r>
              <a:rPr lang="en-US" dirty="0" err="1"/>
              <a:t>jeho</a:t>
            </a:r>
            <a:r>
              <a:rPr lang="en-US" dirty="0"/>
              <a:t> argument </a:t>
            </a:r>
            <a:r>
              <a:rPr lang="en-US" dirty="0" err="1"/>
              <a:t>posunul</a:t>
            </a:r>
            <a:r>
              <a:rPr lang="en-US" dirty="0"/>
              <a:t> argument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cs-CZ" dirty="0"/>
              <a:t>odezvy</a:t>
            </a:r>
            <a:r>
              <a:rPr lang="en-US" dirty="0"/>
              <a:t>
</a:t>
            </a:r>
            <a:r>
              <a:rPr lang="en-US" dirty="0" err="1"/>
              <a:t>frekvence</a:t>
            </a:r>
            <a:r>
              <a:rPr lang="en-US" dirty="0"/>
              <a:t> </a:t>
            </a:r>
            <a:r>
              <a:rPr lang="en-US" dirty="0" err="1"/>
              <a:t>zůstane</a:t>
            </a:r>
            <a:r>
              <a:rPr lang="en-US" dirty="0"/>
              <a:t> </a:t>
            </a:r>
            <a:r>
              <a:rPr lang="en-US" dirty="0" err="1"/>
              <a:t>stejná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amplifier_cosine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1628800"/>
            <a:ext cx="3625573" cy="4770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312" y="2223637"/>
            <a:ext cx="5679896" cy="4962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3839776"/>
            <a:ext cx="9046053" cy="74342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98490B-F92F-DD03-BD6B-DE90ACF28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62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443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678A1-E3EB-D0AE-C988-F40A00243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3D245FAA-6D1B-2C3D-641D-B697A29F43A9}"/>
              </a:ext>
            </a:extLst>
          </p:cNvPr>
          <p:cNvSpPr txBox="1"/>
          <p:nvPr/>
        </p:nvSpPr>
        <p:spPr>
          <a:xfrm>
            <a:off x="263352" y="19047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Zesilovač – Cosiny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7EF75C-F006-9702-91BB-677371419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149" y="631006"/>
            <a:ext cx="7619703" cy="306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776A224-94D0-E6DA-3F31-761D4E018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703" y="3762203"/>
            <a:ext cx="7710594" cy="3060000"/>
          </a:xfrm>
          <a:prstGeom prst="rect">
            <a:avLst/>
          </a:prstGeom>
        </p:spPr>
      </p:pic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D2DE7EE4-F1E3-0C89-67BC-E4703CEA7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63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767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Vstup</a:t>
            </a:r>
            <a:r>
              <a:rPr lang="en-US" dirty="0"/>
              <a:t> – </a:t>
            </a:r>
            <a:r>
              <a:rPr lang="en-US" dirty="0" err="1"/>
              <a:t>periodický</a:t>
            </a:r>
            <a:r>
              <a:rPr lang="en-US" dirty="0"/>
              <a:t> </a:t>
            </a:r>
            <a:r>
              <a:rPr lang="en-US" dirty="0" err="1"/>
              <a:t>signál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Periodický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rozložit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Fourierovy</a:t>
            </a:r>
            <a:r>
              <a:rPr lang="en-US" dirty="0"/>
              <a:t> </a:t>
            </a:r>
            <a:r>
              <a:rPr lang="en-US" dirty="0" err="1"/>
              <a:t>řady</a:t>
            </a:r>
            <a:r>
              <a:rPr lang="en-US" dirty="0"/>
              <a:t>:</a:t>
            </a:r>
          </a:p>
          <a:p>
            <a:r>
              <a:rPr lang="en-US" dirty="0" err="1"/>
              <a:t>Každá</a:t>
            </a:r>
            <a:r>
              <a:rPr lang="en-US" dirty="0"/>
              <a:t> </a:t>
            </a:r>
            <a:r>
              <a:rPr lang="en-US" dirty="0" err="1"/>
              <a:t>složka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násobena</a:t>
            </a:r>
            <a:r>
              <a:rPr lang="en-US" dirty="0"/>
              <a:t> </a:t>
            </a:r>
            <a:r>
              <a:rPr lang="en-US" dirty="0" err="1"/>
              <a:t>příslušnou</a:t>
            </a:r>
            <a:br>
              <a:rPr lang="cs-CZ" dirty="0"/>
            </a:br>
            <a:r>
              <a:rPr lang="en-US" dirty="0" err="1"/>
              <a:t>hodnotou</a:t>
            </a:r>
            <a:r>
              <a:rPr lang="en-US" dirty="0"/>
              <a:t>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cs-CZ" dirty="0"/>
              <a:t>odezvy </a:t>
            </a:r>
            <a:r>
              <a:rPr lang="en-US" i="1" dirty="0"/>
              <a:t>H(</a:t>
            </a:r>
            <a:r>
              <a:rPr lang="en-US" i="1" dirty="0" err="1"/>
              <a:t>jk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n-US" i="1" dirty="0"/>
              <a:t>) </a:t>
            </a:r>
            <a:endParaRPr lang="en-US" dirty="0"/>
          </a:p>
          <a:p>
            <a:r>
              <a:rPr lang="en-US" dirty="0" err="1"/>
              <a:t>Můžeme</a:t>
            </a:r>
            <a:r>
              <a:rPr lang="cs-CZ" dirty="0"/>
              <a:t> zpětně</a:t>
            </a:r>
            <a:r>
              <a:rPr lang="en-US" dirty="0"/>
              <a:t> </a:t>
            </a:r>
            <a:r>
              <a:rPr lang="en-US" dirty="0" err="1"/>
              <a:t>sečíst</a:t>
            </a:r>
            <a:r>
              <a:rPr lang="en-US" dirty="0"/>
              <a:t>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cs-CZ" dirty="0"/>
              <a:t>složky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#amplifier_2cosines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00" y="1646238"/>
            <a:ext cx="2500000" cy="8223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2996952"/>
            <a:ext cx="4173116" cy="100811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918A44-9754-E789-320E-1176DBA8F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64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847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30A51-0274-53F2-B049-41C3B9B64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B7396783-C362-117F-E56F-0C90892C057F}"/>
              </a:ext>
            </a:extLst>
          </p:cNvPr>
          <p:cNvSpPr txBox="1"/>
          <p:nvPr/>
        </p:nvSpPr>
        <p:spPr>
          <a:xfrm>
            <a:off x="263352" y="19047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Zesilovač – 2 cosiny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F0A939-4D2C-727F-D4A4-EB2C33C3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149" y="657032"/>
            <a:ext cx="7619703" cy="30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2B5063D-E0A6-7993-4B40-2BFFA9767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703" y="3781659"/>
            <a:ext cx="7710594" cy="3060000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C87248A-2718-491E-FD2E-23C161CA2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65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278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Vstup</a:t>
            </a:r>
            <a:r>
              <a:rPr lang="en-US" dirty="0"/>
              <a:t> – </a:t>
            </a:r>
            <a:r>
              <a:rPr lang="en-US" dirty="0" err="1"/>
              <a:t>krátký</a:t>
            </a:r>
            <a:r>
              <a:rPr lang="en-US" dirty="0"/>
              <a:t> </a:t>
            </a:r>
            <a:r>
              <a:rPr lang="en-US" dirty="0" err="1"/>
              <a:t>obdélníkový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00808"/>
            <a:ext cx="10515600" cy="527578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Vezměme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vstup</a:t>
            </a:r>
            <a:r>
              <a:rPr lang="en-US" dirty="0"/>
              <a:t> </a:t>
            </a:r>
            <a:r>
              <a:rPr lang="en-US" dirty="0" err="1"/>
              <a:t>krátký</a:t>
            </a:r>
            <a:r>
              <a:rPr lang="en-US" dirty="0"/>
              <a:t> </a:t>
            </a:r>
            <a:r>
              <a:rPr lang="en-US" dirty="0" err="1"/>
              <a:t>obdélníkový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puls</a:t>
            </a:r>
            <a:r>
              <a:rPr lang="en-US" dirty="0"/>
              <a:t>: </a:t>
            </a:r>
            <a:r>
              <a:rPr lang="el-GR" dirty="0"/>
              <a:t>ϑ</a:t>
            </a:r>
            <a:r>
              <a:rPr lang="en-US" dirty="0"/>
              <a:t> </a:t>
            </a:r>
            <a:r>
              <a:rPr lang="en-US" i="1" dirty="0"/>
              <a:t>= 1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s, </a:t>
            </a:r>
            <a:r>
              <a:rPr lang="en-US" i="1" dirty="0"/>
              <a:t>D = 1.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#amplifier_pulse_1</a:t>
            </a:r>
            <a:endParaRPr lang="en-US" dirty="0"/>
          </a:p>
          <a:p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v </a:t>
            </a:r>
            <a:r>
              <a:rPr lang="en-US" dirty="0" err="1"/>
              <a:t>čase</a:t>
            </a:r>
            <a:r>
              <a:rPr lang="en-US" dirty="0"/>
              <a:t> a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odezvu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frekvenci</a:t>
            </a:r>
            <a:r>
              <a:rPr lang="en-US" dirty="0"/>
              <a:t>, jak je </a:t>
            </a:r>
            <a:r>
              <a:rPr lang="en-US" dirty="0" err="1"/>
              <a:t>učinit</a:t>
            </a:r>
            <a:r>
              <a:rPr lang="en-US" dirty="0"/>
              <a:t> </a:t>
            </a:r>
            <a:r>
              <a:rPr lang="en-US" dirty="0" err="1"/>
              <a:t>kompatibilními</a:t>
            </a:r>
            <a:r>
              <a:rPr lang="en-US" dirty="0"/>
              <a:t>? </a:t>
            </a:r>
          </a:p>
          <a:p>
            <a:pPr lvl="1"/>
            <a:r>
              <a:rPr lang="en-US" dirty="0" err="1"/>
              <a:t>Vypočítejte</a:t>
            </a:r>
            <a:r>
              <a:rPr lang="en-US" dirty="0"/>
              <a:t> </a:t>
            </a:r>
            <a:r>
              <a:rPr lang="en-US" dirty="0" err="1"/>
              <a:t>impulsní</a:t>
            </a:r>
            <a:r>
              <a:rPr lang="en-US" dirty="0"/>
              <a:t> </a:t>
            </a:r>
            <a:r>
              <a:rPr lang="en-US" dirty="0" err="1"/>
              <a:t>odezvu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inverzní</a:t>
            </a:r>
            <a:r>
              <a:rPr lang="en-US" dirty="0"/>
              <a:t> </a:t>
            </a:r>
            <a:r>
              <a:rPr lang="en-US" dirty="0" err="1"/>
              <a:t>Fourierovy</a:t>
            </a:r>
            <a:r>
              <a:rPr lang="en-US" dirty="0"/>
              <a:t> </a:t>
            </a:r>
            <a:r>
              <a:rPr lang="en-US" dirty="0" err="1"/>
              <a:t>transformace</a:t>
            </a:r>
            <a:r>
              <a:rPr lang="en-US" dirty="0"/>
              <a:t> </a:t>
            </a:r>
            <a:r>
              <a:rPr lang="en-US" i="1" dirty="0"/>
              <a:t>H(j</a:t>
            </a:r>
            <a:r>
              <a:rPr lang="el-GR" i="1" dirty="0"/>
              <a:t>ω)</a:t>
            </a:r>
            <a:r>
              <a:rPr lang="el-GR" dirty="0"/>
              <a:t> </a:t>
            </a:r>
            <a:r>
              <a:rPr lang="en-US" dirty="0"/>
              <a:t>a </a:t>
            </a:r>
            <a:r>
              <a:rPr lang="en-US" dirty="0" err="1"/>
              <a:t>spusťte</a:t>
            </a:r>
            <a:r>
              <a:rPr lang="en-US" dirty="0"/>
              <a:t> </a:t>
            </a:r>
            <a:r>
              <a:rPr lang="en-US" dirty="0" err="1"/>
              <a:t>konvoluci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 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Převeďte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im</a:t>
            </a:r>
            <a:r>
              <a:rPr lang="en-US" dirty="0" err="1">
                <a:sym typeface="Wingdings" panose="05000000000000000000" pitchFamily="2" charset="2"/>
              </a:rPr>
              <a:t>puls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frekvenci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pomocí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Fourierovy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transformace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vynásobte</a:t>
            </a:r>
            <a:r>
              <a:rPr lang="en-US" dirty="0">
                <a:sym typeface="Wingdings" panose="05000000000000000000" pitchFamily="2" charset="2"/>
              </a:rPr>
              <a:t> a </a:t>
            </a:r>
            <a:r>
              <a:rPr lang="en-US" dirty="0" err="1">
                <a:sym typeface="Wingdings" panose="05000000000000000000" pitchFamily="2" charset="2"/>
              </a:rPr>
              <a:t>převeďte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zpět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pomocí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inverzní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Fourierovy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transformace</a:t>
            </a:r>
            <a:r>
              <a:rPr lang="en-US" dirty="0">
                <a:sym typeface="Wingdings" panose="05000000000000000000" pitchFamily="2" charset="2"/>
              </a:rPr>
              <a:t>. </a:t>
            </a:r>
            <a:r>
              <a:rPr lang="en-US" dirty="0" err="1">
                <a:sym typeface="Wingdings" panose="05000000000000000000" pitchFamily="2" charset="2"/>
              </a:rPr>
              <a:t>Zdá</a:t>
            </a:r>
            <a:r>
              <a:rPr lang="en-US" dirty="0">
                <a:sym typeface="Wingdings" panose="05000000000000000000" pitchFamily="2" charset="2"/>
              </a:rPr>
              <a:t> se to </a:t>
            </a:r>
            <a:r>
              <a:rPr lang="en-US" dirty="0" err="1">
                <a:sym typeface="Wingdings" panose="05000000000000000000" pitchFamily="2" charset="2"/>
              </a:rPr>
              <a:t>složité</a:t>
            </a:r>
            <a:r>
              <a:rPr lang="en-US" dirty="0">
                <a:sym typeface="Wingdings" panose="05000000000000000000" pitchFamily="2" charset="2"/>
              </a:rPr>
              <a:t>, ale </a:t>
            </a:r>
            <a:r>
              <a:rPr lang="en-US" dirty="0" err="1">
                <a:sym typeface="Wingdings" panose="05000000000000000000" pitchFamily="2" charset="2"/>
              </a:rPr>
              <a:t>bude</a:t>
            </a:r>
            <a:r>
              <a:rPr lang="en-US" dirty="0">
                <a:sym typeface="Wingdings" panose="05000000000000000000" pitchFamily="2" charset="2"/>
              </a:rPr>
              <a:t> to </a:t>
            </a:r>
            <a:r>
              <a:rPr lang="en-US" dirty="0" err="1">
                <a:sym typeface="Wingdings" panose="05000000000000000000" pitchFamily="2" charset="2"/>
              </a:rPr>
              <a:t>proveditelné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 err="1"/>
              <a:t>Intuice</a:t>
            </a:r>
            <a:r>
              <a:rPr lang="en-US" dirty="0"/>
              <a:t>: </a:t>
            </a:r>
            <a:r>
              <a:rPr lang="en-US" dirty="0" err="1"/>
              <a:t>jaký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výsledek</a:t>
            </a:r>
            <a:r>
              <a:rPr lang="en-US" dirty="0"/>
              <a:t>? </a:t>
            </a:r>
          </a:p>
          <a:p>
            <a:pPr lvl="1"/>
            <a:r>
              <a:rPr lang="en-US" dirty="0" err="1"/>
              <a:t>Hrany</a:t>
            </a:r>
            <a:r>
              <a:rPr lang="en-US" dirty="0"/>
              <a:t>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generovat</a:t>
            </a:r>
            <a:r>
              <a:rPr lang="en-US" dirty="0"/>
              <a:t> </a:t>
            </a:r>
            <a:r>
              <a:rPr lang="en-US" dirty="0" err="1"/>
              <a:t>spoustu</a:t>
            </a:r>
            <a:r>
              <a:rPr lang="en-US" dirty="0"/>
              <a:t> </a:t>
            </a:r>
            <a:r>
              <a:rPr lang="en-US" dirty="0" err="1"/>
              <a:t>vysokých</a:t>
            </a:r>
            <a:r>
              <a:rPr lang="en-US" dirty="0"/>
              <a:t> </a:t>
            </a:r>
            <a:r>
              <a:rPr lang="en-US" dirty="0" err="1"/>
              <a:t>frekvencí</a:t>
            </a:r>
            <a:r>
              <a:rPr lang="en-US" dirty="0"/>
              <a:t>, </a:t>
            </a:r>
            <a:r>
              <a:rPr lang="en-US" dirty="0" err="1"/>
              <a:t>spektr</a:t>
            </a:r>
            <a:r>
              <a:rPr lang="cs-CZ" dirty="0" err="1"/>
              <a:t>em</a:t>
            </a:r>
            <a:r>
              <a:rPr lang="en-US" dirty="0"/>
              <a:t> </a:t>
            </a:r>
            <a:r>
              <a:rPr lang="en-US" dirty="0" err="1"/>
              <a:t>obdélníku</a:t>
            </a:r>
            <a:r>
              <a:rPr lang="en-US" dirty="0"/>
              <a:t> je </a:t>
            </a:r>
            <a:r>
              <a:rPr lang="cs-CZ" dirty="0"/>
              <a:t>kardinální sinus</a:t>
            </a:r>
            <a:r>
              <a:rPr lang="en-US" dirty="0"/>
              <a:t>,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cs-CZ" dirty="0"/>
              <a:t>je </a:t>
            </a:r>
            <a:r>
              <a:rPr lang="en-US" dirty="0" err="1"/>
              <a:t>nekonečné</a:t>
            </a:r>
            <a:r>
              <a:rPr lang="en-US" dirty="0"/>
              <a:t>! </a:t>
            </a:r>
          </a:p>
          <a:p>
            <a:pPr lvl="1"/>
            <a:r>
              <a:rPr lang="cs-CZ" dirty="0"/>
              <a:t>Zesilovač oseká tyto frekvence na</a:t>
            </a:r>
            <a:r>
              <a:rPr lang="en-US" dirty="0"/>
              <a:t> +/–</a:t>
            </a:r>
            <a:r>
              <a:rPr lang="cs-CZ" dirty="0"/>
              <a:t> </a:t>
            </a:r>
            <a:r>
              <a:rPr lang="en-US" dirty="0"/>
              <a:t> 20 kHz (+/–</a:t>
            </a:r>
            <a:r>
              <a:rPr lang="cs-CZ" dirty="0"/>
              <a:t>4</a:t>
            </a:r>
            <a:r>
              <a:rPr lang="en-US" dirty="0"/>
              <a:t>0k</a:t>
            </a:r>
            <a:r>
              <a:rPr lang="el-GR" dirty="0"/>
              <a:t>π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Výsledkem</a:t>
            </a:r>
            <a:r>
              <a:rPr lang="en-US" dirty="0"/>
              <a:t>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nebude</a:t>
            </a:r>
            <a:r>
              <a:rPr lang="en-US" dirty="0"/>
              <a:t> </a:t>
            </a:r>
            <a:r>
              <a:rPr lang="en-US" dirty="0" err="1"/>
              <a:t>obdélníkový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pulz</a:t>
            </a:r>
            <a:r>
              <a:rPr lang="en-US" dirty="0"/>
              <a:t>!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5" y="4509120"/>
            <a:ext cx="8423899" cy="5760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F0BB7E-AA01-A753-FDCB-FA8355184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66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A92A9-C2AE-79D2-9B31-DE4AA3550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8E5D0B22-8AED-C801-297A-37AF26ECF044}"/>
              </a:ext>
            </a:extLst>
          </p:cNvPr>
          <p:cNvSpPr txBox="1"/>
          <p:nvPr/>
        </p:nvSpPr>
        <p:spPr>
          <a:xfrm>
            <a:off x="1631504" y="128875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Zesilovač – 1 obdélníkový impuls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37D2FB-BDEA-6878-89A6-9F5AA7988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45" y="1884809"/>
            <a:ext cx="9438710" cy="3272383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53C12B-B26A-97C0-B2BB-2FCA49EA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67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757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Vstup</a:t>
            </a:r>
            <a:r>
              <a:rPr lang="en-US" dirty="0"/>
              <a:t> – </a:t>
            </a:r>
            <a:r>
              <a:rPr lang="en-US" dirty="0" err="1"/>
              <a:t>krátký</a:t>
            </a:r>
            <a:r>
              <a:rPr lang="en-US" dirty="0"/>
              <a:t> </a:t>
            </a:r>
            <a:r>
              <a:rPr lang="en-US" dirty="0" err="1"/>
              <a:t>obdélníkový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I</a:t>
            </a:r>
            <a:r>
              <a:rPr lang="cs-CZ" dirty="0"/>
              <a:t>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368" y="1690688"/>
            <a:ext cx="11784632" cy="5167311"/>
          </a:xfrm>
        </p:spPr>
        <p:txBody>
          <a:bodyPr>
            <a:normAutofit/>
          </a:bodyPr>
          <a:lstStyle/>
          <a:p>
            <a:r>
              <a:rPr lang="en-US" dirty="0"/>
              <a:t>Krok 1 – </a:t>
            </a:r>
            <a:r>
              <a:rPr lang="en-US" dirty="0" err="1"/>
              <a:t>určení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: </a:t>
            </a:r>
            <a:r>
              <a:rPr lang="en-US" dirty="0" err="1"/>
              <a:t>signál</a:t>
            </a:r>
            <a:r>
              <a:rPr lang="en-US" dirty="0"/>
              <a:t> je </a:t>
            </a:r>
            <a:r>
              <a:rPr lang="en-US" dirty="0" err="1"/>
              <a:t>obdélník</a:t>
            </a:r>
            <a:r>
              <a:rPr lang="en-US" dirty="0"/>
              <a:t> a </a:t>
            </a:r>
            <a:r>
              <a:rPr lang="en-US" dirty="0" err="1"/>
              <a:t>viděli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odvození</a:t>
            </a:r>
            <a:r>
              <a:rPr lang="en-US" dirty="0"/>
              <a:t>…</a:t>
            </a:r>
            <a:br>
              <a:rPr lang="cs-CZ" dirty="0"/>
            </a:br>
            <a:r>
              <a:rPr lang="en-US" dirty="0"/>
              <a:t> </a:t>
            </a:r>
          </a:p>
          <a:p>
            <a:endParaRPr lang="en-US" sz="700" dirty="0"/>
          </a:p>
          <a:p>
            <a:pPr lvl="1"/>
            <a:endParaRPr lang="cs-CZ" dirty="0"/>
          </a:p>
          <a:p>
            <a:pPr lvl="1"/>
            <a:r>
              <a:rPr lang="en-US" dirty="0" err="1"/>
              <a:t>Kardinální</a:t>
            </a:r>
            <a:r>
              <a:rPr lang="en-US" dirty="0"/>
              <a:t> sinus se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dotýkat</a:t>
            </a:r>
            <a:r>
              <a:rPr lang="en-US" dirty="0"/>
              <a:t>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osy</a:t>
            </a:r>
            <a:r>
              <a:rPr lang="en-US" dirty="0"/>
              <a:t> v </a:t>
            </a:r>
            <a:r>
              <a:rPr lang="en-US" dirty="0" err="1"/>
              <a:t>bodě</a:t>
            </a:r>
            <a:r>
              <a:rPr lang="en-US" dirty="0"/>
              <a:t>:</a:t>
            </a:r>
          </a:p>
          <a:p>
            <a:pPr lvl="1"/>
            <a:endParaRPr lang="cs-CZ" sz="4400" dirty="0"/>
          </a:p>
          <a:p>
            <a:pPr lvl="1"/>
            <a:endParaRPr lang="en-US" sz="4400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amplifier_pulse_input_spectrum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68" y="2276872"/>
            <a:ext cx="10230465" cy="5760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032" y="3750146"/>
            <a:ext cx="7723936" cy="85670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069ECE-4ADD-0FD9-369C-B573BDBDE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68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228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0F92269-EEAB-C5EC-7981-A1E97078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59" y="918012"/>
            <a:ext cx="10569883" cy="56793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6A56C31-626D-47B5-1D81-DFF290B19AE3}"/>
              </a:ext>
            </a:extLst>
          </p:cNvPr>
          <p:cNvSpPr txBox="1"/>
          <p:nvPr/>
        </p:nvSpPr>
        <p:spPr>
          <a:xfrm>
            <a:off x="1055440" y="318133"/>
            <a:ext cx="703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Spektrum vstupního signálu – 1 obdélníkového impulsu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2A89D5-DBCC-2B65-23CD-80B506B34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69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4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BD45-93F7-80EC-FF69-11CE40B1E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F7459E0F-146C-F9A6-13EA-82D4CCDC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2200EE"/>
                </a:solidFill>
              </a:rPr>
              <a:t>Plán</a:t>
            </a:r>
            <a:endParaRPr lang="en-US" altLang="en-US" b="1" dirty="0">
              <a:solidFill>
                <a:srgbClr val="2200EE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8B370DB1-7D4D-0426-878D-9F27A8874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popis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diferenciální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rovnice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cs-CZ" altLang="en-US" b="1" dirty="0">
                <a:solidFill>
                  <a:srgbClr val="FF0000"/>
                </a:solidFill>
              </a:rPr>
              <a:t>Impulsní odezva</a:t>
            </a:r>
            <a:r>
              <a:rPr lang="en-US" altLang="en-US" dirty="0"/>
              <a:t>
</a:t>
            </a:r>
            <a:r>
              <a:rPr lang="en-US" altLang="en-US" dirty="0" err="1"/>
              <a:t>Vlastnosti</a:t>
            </a:r>
            <a:r>
              <a:rPr lang="en-US" altLang="en-US" dirty="0"/>
              <a:t> </a:t>
            </a:r>
            <a:r>
              <a:rPr lang="en-US" altLang="en-US" dirty="0" err="1"/>
              <a:t>systémů</a:t>
            </a:r>
            <a:r>
              <a:rPr lang="en-US" altLang="en-US" dirty="0"/>
              <a:t> 
</a:t>
            </a:r>
            <a:r>
              <a:rPr lang="en-US" altLang="en-US" dirty="0" err="1"/>
              <a:t>Propojení</a:t>
            </a:r>
            <a:r>
              <a:rPr lang="en-US" altLang="en-US" dirty="0"/>
              <a:t> </a:t>
            </a:r>
            <a:r>
              <a:rPr lang="en-US" altLang="en-US" dirty="0" err="1"/>
              <a:t>systémů</a:t>
            </a:r>
            <a:r>
              <a:rPr lang="en-US" altLang="en-US" dirty="0"/>
              <a:t>
</a:t>
            </a:r>
            <a:r>
              <a:rPr lang="en-US" altLang="en-US" dirty="0" err="1"/>
              <a:t>Systémy</a:t>
            </a:r>
            <a:r>
              <a:rPr lang="en-US" altLang="en-US" dirty="0"/>
              <a:t> </a:t>
            </a:r>
            <a:r>
              <a:rPr lang="en-US" altLang="en-US" dirty="0" err="1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frekvenci</a:t>
            </a:r>
            <a:r>
              <a:rPr lang="en-US" altLang="en-US" dirty="0"/>
              <a:t> 
</a:t>
            </a:r>
            <a:r>
              <a:rPr lang="en-US" altLang="en-US" dirty="0" err="1"/>
              <a:t>Cvičení</a:t>
            </a:r>
            <a:r>
              <a:rPr lang="en-US" altLang="en-US" dirty="0"/>
              <a:t>, </a:t>
            </a:r>
            <a:r>
              <a:rPr lang="en-US" altLang="en-US" dirty="0" err="1"/>
              <a:t>kdy</a:t>
            </a:r>
            <a:r>
              <a:rPr lang="en-US" altLang="en-US" dirty="0"/>
              <a:t> je </a:t>
            </a:r>
            <a:r>
              <a:rPr lang="en-US" altLang="en-US" dirty="0" err="1"/>
              <a:t>nám</a:t>
            </a:r>
            <a:r>
              <a:rPr lang="en-US" altLang="en-US" dirty="0"/>
              <a:t> </a:t>
            </a:r>
            <a:r>
              <a:rPr lang="en-US" altLang="en-US" dirty="0" err="1"/>
              <a:t>dána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
</a:t>
            </a:r>
            <a:r>
              <a:rPr lang="en-US" altLang="en-US" dirty="0" err="1"/>
              <a:t>Laplaceova</a:t>
            </a:r>
            <a:r>
              <a:rPr lang="en-US" altLang="en-US" dirty="0"/>
              <a:t> </a:t>
            </a:r>
            <a:r>
              <a:rPr lang="en-US" altLang="en-US" dirty="0" err="1"/>
              <a:t>transformační</a:t>
            </a:r>
            <a:r>
              <a:rPr lang="en-US" altLang="en-US" dirty="0"/>
              <a:t> a </a:t>
            </a:r>
            <a:r>
              <a:rPr lang="en-US" altLang="en-US" dirty="0" err="1"/>
              <a:t>přenosová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
</a:t>
            </a:r>
            <a:r>
              <a:rPr lang="en-US" altLang="en-US" dirty="0" err="1"/>
              <a:t>Konečně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 !
</a:t>
            </a:r>
            <a:r>
              <a:rPr lang="en-US" altLang="en-US" dirty="0" err="1"/>
              <a:t>Faktorizace</a:t>
            </a:r>
            <a:r>
              <a:rPr lang="en-US" altLang="en-US" dirty="0"/>
              <a:t> </a:t>
            </a:r>
            <a:r>
              <a:rPr lang="en-US" altLang="en-US" dirty="0" err="1"/>
              <a:t>přenosové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a </a:t>
            </a:r>
            <a:r>
              <a:rPr lang="en-US" altLang="en-US" dirty="0" err="1"/>
              <a:t>stabilit</a:t>
            </a:r>
            <a:r>
              <a:rPr lang="cs-CZ" altLang="en-US" dirty="0"/>
              <a:t>a</a:t>
            </a:r>
            <a:r>
              <a:rPr lang="en-US" altLang="en-US" dirty="0"/>
              <a:t>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ECA3CA-379D-94D0-F92A-6100526A1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377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47FB1-18BF-496E-66C4-407C2CCFF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9711B-0173-DD3C-62FD-DD661059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Vstup</a:t>
            </a:r>
            <a:r>
              <a:rPr lang="en-US" dirty="0"/>
              <a:t> – </a:t>
            </a:r>
            <a:r>
              <a:rPr lang="en-US" dirty="0" err="1"/>
              <a:t>krátký</a:t>
            </a:r>
            <a:r>
              <a:rPr lang="en-US" dirty="0"/>
              <a:t> </a:t>
            </a:r>
            <a:r>
              <a:rPr lang="en-US" dirty="0" err="1"/>
              <a:t>obdélníkový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cs-CZ" dirty="0"/>
              <a:t>I</a:t>
            </a:r>
            <a:r>
              <a:rPr lang="en-US" dirty="0"/>
              <a:t>I</a:t>
            </a:r>
            <a:r>
              <a:rPr lang="cs-CZ" dirty="0"/>
              <a:t>I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0B0032-FE22-4728-AF1B-B310D9EDF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90688"/>
            <a:ext cx="11784632" cy="5167311"/>
          </a:xfrm>
        </p:spPr>
        <p:txBody>
          <a:bodyPr>
            <a:normAutofit/>
          </a:bodyPr>
          <a:lstStyle/>
          <a:p>
            <a:r>
              <a:rPr lang="en-US" dirty="0"/>
              <a:t>Krok 2 – </a:t>
            </a:r>
            <a:r>
              <a:rPr lang="en-US" dirty="0" err="1"/>
              <a:t>vynásobte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odezvou</a:t>
            </a:r>
            <a:r>
              <a:rPr lang="en-US" dirty="0"/>
              <a:t> </a:t>
            </a:r>
            <a:r>
              <a:rPr lang="en-US" dirty="0" err="1"/>
              <a:t>našeho</a:t>
            </a:r>
            <a:r>
              <a:rPr lang="en-US" dirty="0"/>
              <a:t> </a:t>
            </a:r>
            <a:r>
              <a:rPr lang="en-US" dirty="0" err="1"/>
              <a:t>zesilovače</a:t>
            </a:r>
            <a:r>
              <a:rPr lang="en-US" dirty="0"/>
              <a:t>.</a:t>
            </a:r>
          </a:p>
          <a:p>
            <a:endParaRPr lang="cs-CZ" dirty="0"/>
          </a:p>
          <a:p>
            <a:endParaRPr lang="en-US" dirty="0"/>
          </a:p>
          <a:p>
            <a:pPr lvl="1"/>
            <a:r>
              <a:rPr lang="en-US" dirty="0" err="1"/>
              <a:t>Šířka</a:t>
            </a:r>
            <a:r>
              <a:rPr lang="en-US" dirty="0"/>
              <a:t>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odezvy</a:t>
            </a:r>
            <a:r>
              <a:rPr lang="en-US" dirty="0"/>
              <a:t> </a:t>
            </a:r>
            <a:r>
              <a:rPr lang="en-US" dirty="0" err="1"/>
              <a:t>zesilovače</a:t>
            </a:r>
            <a:r>
              <a:rPr lang="en-US" dirty="0"/>
              <a:t> je </a:t>
            </a:r>
            <a:r>
              <a:rPr lang="en-US" dirty="0" err="1"/>
              <a:t>pouze</a:t>
            </a:r>
            <a:r>
              <a:rPr lang="en-US" dirty="0"/>
              <a:t> –</a:t>
            </a:r>
            <a:r>
              <a:rPr lang="cs-CZ" dirty="0"/>
              <a:t>4</a:t>
            </a:r>
            <a:r>
              <a:rPr lang="en-US" dirty="0"/>
              <a:t>0 k</a:t>
            </a:r>
            <a:r>
              <a:rPr lang="el-GR" dirty="0"/>
              <a:t>π </a:t>
            </a:r>
            <a:r>
              <a:rPr lang="en-US" dirty="0" err="1"/>
              <a:t>až</a:t>
            </a:r>
            <a:r>
              <a:rPr lang="en-US" dirty="0"/>
              <a:t> 40 k</a:t>
            </a:r>
            <a:r>
              <a:rPr lang="el-GR" dirty="0"/>
              <a:t>π
</a:t>
            </a:r>
            <a:r>
              <a:rPr lang="en-US" dirty="0" err="1"/>
              <a:t>Hlavní</a:t>
            </a:r>
            <a:r>
              <a:rPr lang="en-US" dirty="0"/>
              <a:t> </a:t>
            </a:r>
            <a:r>
              <a:rPr lang="en-US" dirty="0" err="1"/>
              <a:t>lalok</a:t>
            </a:r>
            <a:r>
              <a:rPr lang="en-US" dirty="0"/>
              <a:t> </a:t>
            </a:r>
            <a:r>
              <a:rPr lang="en-US" dirty="0" err="1"/>
              <a:t>kardinálního</a:t>
            </a:r>
            <a:r>
              <a:rPr lang="en-US" dirty="0"/>
              <a:t> </a:t>
            </a:r>
            <a:r>
              <a:rPr lang="en-US" dirty="0" err="1"/>
              <a:t>sinusu</a:t>
            </a:r>
            <a:r>
              <a:rPr lang="en-US" dirty="0"/>
              <a:t> </a:t>
            </a:r>
            <a:r>
              <a:rPr lang="en-US" dirty="0" err="1"/>
              <a:t>jde</a:t>
            </a:r>
            <a:r>
              <a:rPr lang="en-US" dirty="0"/>
              <a:t> od –2M</a:t>
            </a:r>
            <a:r>
              <a:rPr lang="el-GR" dirty="0"/>
              <a:t>π </a:t>
            </a:r>
            <a:r>
              <a:rPr lang="en-US" dirty="0"/>
              <a:t>do 2M</a:t>
            </a:r>
            <a:r>
              <a:rPr lang="el-GR" dirty="0"/>
              <a:t>π !
</a:t>
            </a:r>
            <a:r>
              <a:rPr lang="en-US" dirty="0"/>
              <a:t>Po </a:t>
            </a:r>
            <a:r>
              <a:rPr lang="en-US" dirty="0" err="1"/>
              <a:t>vynásobení</a:t>
            </a:r>
            <a:r>
              <a:rPr lang="en-US" dirty="0"/>
              <a:t> </a:t>
            </a: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krátký</a:t>
            </a:r>
            <a:r>
              <a:rPr lang="en-US" dirty="0"/>
              <a:t> </a:t>
            </a:r>
            <a:r>
              <a:rPr lang="en-US" dirty="0" err="1"/>
              <a:t>úsek</a:t>
            </a:r>
            <a:r>
              <a:rPr lang="en-US" dirty="0"/>
              <a:t> </a:t>
            </a:r>
            <a:r>
              <a:rPr lang="en-US" dirty="0" err="1"/>
              <a:t>kardinálního</a:t>
            </a:r>
            <a:r>
              <a:rPr lang="en-US" dirty="0"/>
              <a:t> </a:t>
            </a:r>
            <a:r>
              <a:rPr lang="cs-CZ" dirty="0" err="1"/>
              <a:t>im</a:t>
            </a:r>
            <a:r>
              <a:rPr lang="en-US" dirty="0" err="1"/>
              <a:t>pulsu</a:t>
            </a:r>
            <a:r>
              <a:rPr lang="en-US" dirty="0"/>
              <a:t> </a:t>
            </a:r>
            <a:r>
              <a:rPr lang="en-US" dirty="0" err="1"/>
              <a:t>považovat</a:t>
            </a:r>
            <a:r>
              <a:rPr lang="en-US" dirty="0"/>
              <a:t> za </a:t>
            </a:r>
            <a:r>
              <a:rPr lang="en-US" dirty="0" err="1"/>
              <a:t>plochý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amplifier_pulse_multiplication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7CD9EE-F020-47F9-AFCA-9213AA7BE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515" y="2420888"/>
            <a:ext cx="4354971" cy="595363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175A7F-473A-E5B4-7939-3A02904ED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70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11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F0344-18CD-4155-9EE0-4B53EF084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FB764FF-23E0-BC24-9CA0-A6C0D80CC2BE}"/>
              </a:ext>
            </a:extLst>
          </p:cNvPr>
          <p:cNvSpPr txBox="1"/>
          <p:nvPr/>
        </p:nvSpPr>
        <p:spPr>
          <a:xfrm>
            <a:off x="1559496" y="692696"/>
            <a:ext cx="703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Vynásobíme touto frekvenční odezvou zesilovače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22157F4-88D8-CCB9-1159-40E725DA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340768"/>
            <a:ext cx="9725025" cy="5000625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EAB0F4-729A-6D0F-7168-1C0D5D20C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71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880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5E33271-9571-1229-B453-A488D48A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4" y="861291"/>
            <a:ext cx="11449272" cy="599670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F435807-CCAA-AB7E-EA06-94D50F39F27F}"/>
              </a:ext>
            </a:extLst>
          </p:cNvPr>
          <p:cNvSpPr txBox="1"/>
          <p:nvPr/>
        </p:nvSpPr>
        <p:spPr>
          <a:xfrm>
            <a:off x="1271464" y="404664"/>
            <a:ext cx="703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Vydělením pí se vrátíme k původní frekvenci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9D3F25-4D35-B9F4-B6C0-127390DBE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72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398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Vstup</a:t>
            </a:r>
            <a:r>
              <a:rPr lang="en-US" dirty="0"/>
              <a:t> – </a:t>
            </a:r>
            <a:r>
              <a:rPr lang="en-US" dirty="0" err="1"/>
              <a:t>krátký</a:t>
            </a:r>
            <a:r>
              <a:rPr lang="en-US" dirty="0"/>
              <a:t> </a:t>
            </a:r>
            <a:r>
              <a:rPr lang="en-US" dirty="0" err="1"/>
              <a:t>obdélníkový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I</a:t>
            </a:r>
            <a:r>
              <a:rPr lang="cs-CZ" dirty="0"/>
              <a:t>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Krok 3: </a:t>
            </a:r>
            <a:r>
              <a:rPr lang="en-US" dirty="0" err="1"/>
              <a:t>Inverzní</a:t>
            </a:r>
            <a:r>
              <a:rPr lang="en-US" dirty="0"/>
              <a:t> </a:t>
            </a:r>
            <a:r>
              <a:rPr lang="en-US" dirty="0" err="1"/>
              <a:t>Fourierova</a:t>
            </a:r>
            <a:r>
              <a:rPr lang="en-US" dirty="0"/>
              <a:t> </a:t>
            </a:r>
            <a:r>
              <a:rPr lang="en-US" dirty="0" err="1"/>
              <a:t>transformace</a:t>
            </a:r>
            <a:r>
              <a:rPr lang="en-US" dirty="0"/>
              <a:t> </a:t>
            </a:r>
            <a:r>
              <a:rPr lang="en-US" dirty="0" err="1"/>
              <a:t>výsledné</a:t>
            </a:r>
            <a:r>
              <a:rPr lang="en-US" dirty="0"/>
              <a:t>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Podívejme</a:t>
            </a:r>
            <a:r>
              <a:rPr lang="en-US" dirty="0"/>
              <a:t> se </a:t>
            </a:r>
            <a:r>
              <a:rPr lang="en-US" dirty="0" err="1"/>
              <a:t>nejprve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jednoduchý</a:t>
            </a:r>
            <a:r>
              <a:rPr lang="en-US" dirty="0"/>
              <a:t> </a:t>
            </a:r>
            <a:r>
              <a:rPr lang="en-US" dirty="0" err="1"/>
              <a:t>případ</a:t>
            </a:r>
            <a:r>
              <a:rPr lang="en-US" dirty="0"/>
              <a:t>: sign</a:t>
            </a:r>
            <a:r>
              <a:rPr lang="cs-CZ" dirty="0"/>
              <a:t>á</a:t>
            </a:r>
            <a:r>
              <a:rPr lang="en-US" dirty="0"/>
              <a:t>l </a:t>
            </a:r>
            <a:r>
              <a:rPr lang="en-US" b="1" i="1" dirty="0" err="1"/>
              <a:t>y</a:t>
            </a:r>
            <a:r>
              <a:rPr lang="en-US" b="1" i="1" baseline="-25000" dirty="0" err="1"/>
              <a:t>simple</a:t>
            </a:r>
            <a:r>
              <a:rPr lang="en-US" b="1" i="1" dirty="0"/>
              <a:t>(t)</a:t>
            </a:r>
            <a:r>
              <a:rPr lang="en-US" dirty="0"/>
              <a:t> </a:t>
            </a:r>
            <a:r>
              <a:rPr lang="en-US" dirty="0" err="1"/>
              <a:t>odpovídající</a:t>
            </a:r>
            <a:r>
              <a:rPr lang="en-US" dirty="0"/>
              <a:t> </a:t>
            </a:r>
            <a:r>
              <a:rPr lang="cs-CZ" dirty="0"/>
              <a:t>obdélníkové</a:t>
            </a:r>
            <a:r>
              <a:rPr lang="en-US" dirty="0"/>
              <a:t>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en-US" dirty="0"/>
              <a:t> s </a:t>
            </a:r>
            <a:r>
              <a:rPr lang="en-US" dirty="0" err="1"/>
              <a:t>nulovou</a:t>
            </a:r>
            <a:r>
              <a:rPr lang="en-US" dirty="0"/>
              <a:t> </a:t>
            </a:r>
            <a:r>
              <a:rPr lang="en-US" dirty="0" err="1"/>
              <a:t>fází</a:t>
            </a:r>
            <a:r>
              <a:rPr lang="en-US" dirty="0"/>
              <a:t>. </a:t>
            </a:r>
            <a:r>
              <a:rPr lang="cs-CZ" dirty="0"/>
              <a:t>Dělali</a:t>
            </a:r>
            <a:r>
              <a:rPr lang="en-US" dirty="0"/>
              <a:t> </a:t>
            </a:r>
            <a:r>
              <a:rPr lang="en-US" dirty="0" err="1"/>
              <a:t>js</a:t>
            </a:r>
            <a:r>
              <a:rPr lang="cs-CZ" dirty="0" err="1"/>
              <a:t>me</a:t>
            </a:r>
            <a:r>
              <a:rPr lang="en-US" dirty="0"/>
              <a:t> to v </a:t>
            </a:r>
            <a:r>
              <a:rPr lang="en-US" dirty="0" err="1"/>
              <a:t>přednášce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FT: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i="1" dirty="0"/>
              <a:t>H = 0.0001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l-GR" i="1" dirty="0"/>
              <a:t>ω</a:t>
            </a:r>
            <a:r>
              <a:rPr lang="en-US" i="1" baseline="-25000" dirty="0"/>
              <a:t>c</a:t>
            </a:r>
            <a:r>
              <a:rPr lang="en-US" i="1" dirty="0"/>
              <a:t> = 2M</a:t>
            </a:r>
            <a:r>
              <a:rPr lang="el-GR" i="1" dirty="0"/>
              <a:t>π</a:t>
            </a:r>
            <a:r>
              <a:rPr lang="en-US" i="1" dirty="0"/>
              <a:t>, </a:t>
            </a:r>
            <a:r>
              <a:rPr lang="cs-CZ" dirty="0"/>
              <a:t>proto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kardinální</a:t>
            </a:r>
            <a:r>
              <a:rPr lang="en-US" dirty="0"/>
              <a:t> sinus </a:t>
            </a:r>
            <a:r>
              <a:rPr lang="en-US" dirty="0" err="1"/>
              <a:t>protíná</a:t>
            </a:r>
            <a:r>
              <a:rPr lang="en-US" dirty="0"/>
              <a:t> </a:t>
            </a:r>
            <a:r>
              <a:rPr lang="en-US" dirty="0" err="1"/>
              <a:t>časovou</a:t>
            </a:r>
            <a:r>
              <a:rPr lang="en-US" dirty="0"/>
              <a:t> </a:t>
            </a:r>
            <a:r>
              <a:rPr lang="en-US" dirty="0" err="1"/>
              <a:t>osu</a:t>
            </a:r>
            <a:r>
              <a:rPr lang="en-US" dirty="0"/>
              <a:t> pro: 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amplifier_pulse_output_simple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749" y="1120205"/>
            <a:ext cx="2853269" cy="7054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769" y="3011601"/>
            <a:ext cx="3684204" cy="17047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6" y="3012226"/>
            <a:ext cx="4643892" cy="6510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900" y="4231682"/>
            <a:ext cx="3723684" cy="61184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9617" y="4382997"/>
            <a:ext cx="1769737" cy="30921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068" y="5405075"/>
            <a:ext cx="4499151" cy="49727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962B97-BA88-DAD9-AE07-0F5DB2195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73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065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72827"/>
            <a:ext cx="10515600" cy="1325563"/>
          </a:xfrm>
        </p:spPr>
        <p:txBody>
          <a:bodyPr/>
          <a:lstStyle/>
          <a:p>
            <a:r>
              <a:rPr lang="en-US" dirty="0" err="1"/>
              <a:t>Vstup</a:t>
            </a:r>
            <a:r>
              <a:rPr lang="en-US" dirty="0"/>
              <a:t> – </a:t>
            </a:r>
            <a:r>
              <a:rPr lang="en-US" dirty="0" err="1"/>
              <a:t>krátký</a:t>
            </a:r>
            <a:r>
              <a:rPr lang="en-US" dirty="0"/>
              <a:t> </a:t>
            </a:r>
            <a:r>
              <a:rPr lang="en-US" dirty="0" err="1"/>
              <a:t>obdélníkový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I</a:t>
            </a:r>
            <a:r>
              <a:rPr lang="cs-CZ" dirty="0"/>
              <a:t>V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36712"/>
            <a:ext cx="10515600" cy="6021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nulová</a:t>
            </a:r>
            <a:r>
              <a:rPr lang="en-US" dirty="0"/>
              <a:t>, je </a:t>
            </a:r>
            <a:r>
              <a:rPr lang="en-US" dirty="0" err="1"/>
              <a:t>lineární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err="1"/>
              <a:t>Pamatujte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náš</a:t>
            </a:r>
            <a:r>
              <a:rPr lang="en-US" dirty="0"/>
              <a:t> </a:t>
            </a:r>
            <a:r>
              <a:rPr lang="en-US" dirty="0" err="1"/>
              <a:t>zesilovač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b="1" dirty="0" err="1"/>
              <a:t>arg</a:t>
            </a:r>
            <a:r>
              <a:rPr lang="en-US" b="1" dirty="0"/>
              <a:t> </a:t>
            </a:r>
            <a:r>
              <a:rPr lang="en-US" b="1" i="1" dirty="0"/>
              <a:t>H(j</a:t>
            </a:r>
            <a:r>
              <a:rPr lang="el-GR" b="1" i="1" dirty="0"/>
              <a:t>ω</a:t>
            </a:r>
            <a:r>
              <a:rPr lang="en-US" b="1" i="1" dirty="0"/>
              <a:t>) = -1 / 100000 </a:t>
            </a:r>
            <a:r>
              <a:rPr lang="el-GR" b="1" i="1" dirty="0"/>
              <a:t>ω </a:t>
            </a:r>
            <a:r>
              <a:rPr lang="en-US" dirty="0"/>
              <a:t>(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cs-CZ" dirty="0" err="1"/>
              <a:t>přčten</a:t>
            </a:r>
            <a:r>
              <a:rPr lang="en-US" dirty="0"/>
              <a:t> </a:t>
            </a:r>
            <a:r>
              <a:rPr lang="cs-CZ" dirty="0"/>
              <a:t>k</a:t>
            </a:r>
            <a:r>
              <a:rPr lang="en-US" dirty="0"/>
              <a:t> </a:t>
            </a:r>
            <a:r>
              <a:rPr lang="en-US" dirty="0" err="1"/>
              <a:t>nulté</a:t>
            </a:r>
            <a:r>
              <a:rPr lang="en-US" dirty="0"/>
              <a:t> </a:t>
            </a:r>
            <a:r>
              <a:rPr lang="en-US" dirty="0" err="1"/>
              <a:t>fáz</a:t>
            </a:r>
            <a:r>
              <a:rPr lang="cs-CZ" dirty="0"/>
              <a:t>i</a:t>
            </a:r>
            <a:r>
              <a:rPr lang="en-US" dirty="0"/>
              <a:t> </a:t>
            </a:r>
            <a:r>
              <a:rPr lang="en-US" dirty="0" err="1"/>
              <a:t>malé</a:t>
            </a:r>
            <a:r>
              <a:rPr lang="en-US" dirty="0"/>
              <a:t> </a:t>
            </a:r>
            <a:r>
              <a:rPr lang="en-US" dirty="0" err="1"/>
              <a:t>části</a:t>
            </a:r>
            <a:r>
              <a:rPr lang="en-US" dirty="0"/>
              <a:t> </a:t>
            </a:r>
            <a:r>
              <a:rPr lang="en-US" dirty="0" err="1"/>
              <a:t>centrálního</a:t>
            </a:r>
            <a:r>
              <a:rPr lang="en-US" dirty="0"/>
              <a:t> </a:t>
            </a:r>
            <a:r>
              <a:rPr lang="en-US" dirty="0" err="1"/>
              <a:t>laloku</a:t>
            </a:r>
            <a:r>
              <a:rPr lang="en-US" dirty="0"/>
              <a:t> </a:t>
            </a:r>
            <a:r>
              <a:rPr lang="en-US" dirty="0" err="1"/>
              <a:t>sinc</a:t>
            </a:r>
            <a:r>
              <a:rPr lang="en-US" dirty="0"/>
              <a:t> ...)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vzpomenout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FT pro </a:t>
            </a:r>
            <a:r>
              <a:rPr lang="en-US" dirty="0" err="1"/>
              <a:t>posunuté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lineární</a:t>
            </a:r>
            <a:r>
              <a:rPr lang="en-US" dirty="0"/>
              <a:t> </a:t>
            </a:r>
            <a:r>
              <a:rPr lang="en-US" dirty="0" err="1"/>
              <a:t>fázovou</a:t>
            </a:r>
            <a:r>
              <a:rPr lang="en-US" dirty="0"/>
              <a:t> </a:t>
            </a:r>
            <a:r>
              <a:rPr lang="en-US" dirty="0" err="1"/>
              <a:t>změnu</a:t>
            </a:r>
            <a:br>
              <a:rPr lang="cs-CZ" dirty="0"/>
            </a:br>
            <a:r>
              <a:rPr lang="en-US" b="1" i="1" dirty="0"/>
              <a:t>Y(j</a:t>
            </a:r>
            <a:r>
              <a:rPr lang="el-GR" b="1" i="1" dirty="0"/>
              <a:t>ω</a:t>
            </a:r>
            <a:r>
              <a:rPr lang="en-US" b="1" i="1" dirty="0"/>
              <a:t>) = </a:t>
            </a:r>
            <a:r>
              <a:rPr lang="en-US" b="1" i="1" dirty="0" err="1"/>
              <a:t>Y</a:t>
            </a:r>
            <a:r>
              <a:rPr lang="en-US" b="1" i="1" baseline="-25000" dirty="0" err="1"/>
              <a:t>simple</a:t>
            </a:r>
            <a:r>
              <a:rPr lang="en-US" b="1" i="1" dirty="0"/>
              <a:t>(j</a:t>
            </a:r>
            <a:r>
              <a:rPr lang="el-GR" b="1" i="1" dirty="0"/>
              <a:t>ω</a:t>
            </a:r>
            <a:r>
              <a:rPr lang="en-US" b="1" i="1" dirty="0"/>
              <a:t>)e</a:t>
            </a:r>
            <a:r>
              <a:rPr lang="en-US" b="1" i="1" baseline="30000" dirty="0"/>
              <a:t>-j</a:t>
            </a:r>
            <a:r>
              <a:rPr lang="el-GR" b="1" i="1" baseline="30000" dirty="0"/>
              <a:t>ωτ</a:t>
            </a:r>
            <a:endParaRPr lang="en-US" b="1" i="1" dirty="0"/>
          </a:p>
          <a:p>
            <a:pPr lvl="1">
              <a:lnSpc>
                <a:spcPct val="110000"/>
              </a:lnSpc>
            </a:pPr>
            <a:r>
              <a:rPr lang="cs-CZ" dirty="0"/>
              <a:t>Proto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b="1" i="1" dirty="0"/>
              <a:t>y(t) = </a:t>
            </a:r>
            <a:r>
              <a:rPr lang="en-US" b="1" i="1" dirty="0" err="1"/>
              <a:t>y</a:t>
            </a:r>
            <a:r>
              <a:rPr lang="en-US" b="1" i="1" baseline="-25000" dirty="0" err="1"/>
              <a:t>simple</a:t>
            </a:r>
            <a:r>
              <a:rPr lang="en-US" b="1" i="1" dirty="0"/>
              <a:t>(t – </a:t>
            </a:r>
            <a:r>
              <a:rPr lang="el-GR" b="1" i="1" dirty="0"/>
              <a:t>τ</a:t>
            </a:r>
            <a:r>
              <a:rPr lang="en-US" b="1" i="1" dirty="0"/>
              <a:t>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amplifier_pulse_output_full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err="1"/>
              <a:t>Komentáře</a:t>
            </a:r>
            <a:r>
              <a:rPr lang="en-US" dirty="0"/>
              <a:t> k </a:t>
            </a:r>
            <a:r>
              <a:rPr lang="en-US" dirty="0" err="1"/>
              <a:t>výstupnímu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Mnohem</a:t>
            </a:r>
            <a:r>
              <a:rPr lang="en-US" dirty="0"/>
              <a:t> </a:t>
            </a:r>
            <a:r>
              <a:rPr lang="en-US" dirty="0" err="1"/>
              <a:t>delší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1 </a:t>
            </a:r>
            <a:r>
              <a:rPr lang="el-GR" dirty="0"/>
              <a:t>μ</a:t>
            </a:r>
            <a:r>
              <a:rPr lang="en-US" dirty="0"/>
              <a:t>s (</a:t>
            </a:r>
            <a:r>
              <a:rPr lang="en-US" dirty="0" err="1"/>
              <a:t>hlavní</a:t>
            </a:r>
            <a:r>
              <a:rPr lang="en-US" dirty="0"/>
              <a:t> </a:t>
            </a:r>
            <a:r>
              <a:rPr lang="en-US" dirty="0" err="1"/>
              <a:t>lalok</a:t>
            </a:r>
            <a:r>
              <a:rPr lang="cs-CZ" dirty="0"/>
              <a:t> je</a:t>
            </a:r>
            <a:r>
              <a:rPr lang="en-US" dirty="0"/>
              <a:t> 50 </a:t>
            </a:r>
            <a:r>
              <a:rPr lang="el-GR" dirty="0"/>
              <a:t>μ</a:t>
            </a:r>
            <a:r>
              <a:rPr lang="en-US" dirty="0"/>
              <a:t>s!) – </a:t>
            </a:r>
            <a:r>
              <a:rPr lang="cs-CZ" dirty="0"/>
              <a:t>očekáváno</a:t>
            </a:r>
            <a:r>
              <a:rPr lang="en-US" dirty="0"/>
              <a:t> </a:t>
            </a:r>
            <a:r>
              <a:rPr lang="en-US" dirty="0" err="1"/>
              <a:t>vzhledem</a:t>
            </a:r>
            <a:r>
              <a:rPr lang="en-US" dirty="0"/>
              <a:t> k </a:t>
            </a:r>
            <a:r>
              <a:rPr lang="en-US" dirty="0" err="1"/>
              <a:t>tomu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okraje</a:t>
            </a:r>
            <a:r>
              <a:rPr lang="en-US" dirty="0"/>
              <a:t> </a:t>
            </a:r>
            <a:r>
              <a:rPr lang="en-US" dirty="0" err="1"/>
              <a:t>nemohly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zachovány</a:t>
            </a:r>
            <a:r>
              <a:rPr lang="en-US" dirty="0"/>
              <a:t> </a:t>
            </a:r>
            <a:r>
              <a:rPr lang="en-US" dirty="0" err="1"/>
              <a:t>kvůli</a:t>
            </a:r>
            <a:r>
              <a:rPr lang="en-US" dirty="0"/>
              <a:t> </a:t>
            </a:r>
            <a:r>
              <a:rPr lang="en-US" dirty="0" err="1"/>
              <a:t>ztrátě</a:t>
            </a:r>
            <a:r>
              <a:rPr lang="en-US" dirty="0"/>
              <a:t> </a:t>
            </a:r>
            <a:r>
              <a:rPr lang="en-US" dirty="0" err="1"/>
              <a:t>vysokých</a:t>
            </a:r>
            <a:r>
              <a:rPr lang="en-US" dirty="0"/>
              <a:t> </a:t>
            </a:r>
            <a:r>
              <a:rPr lang="en-US" dirty="0" err="1"/>
              <a:t>frekvencí</a:t>
            </a:r>
            <a:r>
              <a:rPr lang="en-US" dirty="0"/>
              <a:t>. 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Mnohem</a:t>
            </a:r>
            <a:r>
              <a:rPr lang="en-US" dirty="0"/>
              <a:t> </a:t>
            </a:r>
            <a:r>
              <a:rPr lang="en-US" dirty="0" err="1"/>
              <a:t>menší</a:t>
            </a:r>
            <a:r>
              <a:rPr lang="en-US" dirty="0"/>
              <a:t>, </a:t>
            </a:r>
            <a:r>
              <a:rPr lang="en-US" dirty="0" err="1"/>
              <a:t>než</a:t>
            </a:r>
            <a:r>
              <a:rPr lang="en-US" dirty="0"/>
              <a:t> se </a:t>
            </a:r>
            <a:r>
              <a:rPr lang="en-US" dirty="0" err="1"/>
              <a:t>očekávalo</a:t>
            </a:r>
            <a:r>
              <a:rPr lang="en-US" dirty="0"/>
              <a:t> (4 </a:t>
            </a:r>
            <a:r>
              <a:rPr lang="en-US" dirty="0" err="1"/>
              <a:t>místo</a:t>
            </a:r>
            <a:r>
              <a:rPr lang="en-US" dirty="0"/>
              <a:t> 100) – </a:t>
            </a:r>
            <a:r>
              <a:rPr lang="en-US" dirty="0" err="1"/>
              <a:t>zesilovač</a:t>
            </a:r>
            <a:r>
              <a:rPr lang="en-US" dirty="0"/>
              <a:t> </a:t>
            </a:r>
            <a:r>
              <a:rPr lang="en-US" dirty="0" err="1"/>
              <a:t>odfiltroval</a:t>
            </a:r>
            <a:r>
              <a:rPr lang="en-US" dirty="0"/>
              <a:t> </a:t>
            </a:r>
            <a:r>
              <a:rPr lang="en-US" dirty="0" err="1"/>
              <a:t>podstatnou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… </a:t>
            </a:r>
          </a:p>
          <a:p>
            <a:pPr>
              <a:lnSpc>
                <a:spcPct val="110000"/>
              </a:lnSpc>
            </a:pPr>
            <a:r>
              <a:rPr lang="en-US" dirty="0"/>
              <a:t>Ale </a:t>
            </a:r>
            <a:r>
              <a:rPr lang="en-US" dirty="0" err="1"/>
              <a:t>zesilovač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kauzální</a:t>
            </a:r>
            <a:r>
              <a:rPr lang="en-US" dirty="0"/>
              <a:t>! </a:t>
            </a:r>
            <a:r>
              <a:rPr lang="en-US" dirty="0" err="1"/>
              <a:t>Výstupní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začíná</a:t>
            </a:r>
            <a:r>
              <a:rPr lang="en-US" dirty="0"/>
              <a:t> </a:t>
            </a:r>
            <a:r>
              <a:rPr lang="en-US" dirty="0" err="1"/>
              <a:t>mnohem</a:t>
            </a:r>
            <a:r>
              <a:rPr lang="en-US" dirty="0"/>
              <a:t> </a:t>
            </a:r>
            <a:r>
              <a:rPr lang="en-US" dirty="0" err="1"/>
              <a:t>dříve</a:t>
            </a:r>
            <a:br>
              <a:rPr lang="cs-CZ" dirty="0"/>
            </a:br>
            <a:r>
              <a:rPr lang="en-US" dirty="0" err="1"/>
              <a:t>než</a:t>
            </a:r>
            <a:r>
              <a:rPr lang="en-US" dirty="0"/>
              <a:t> –0,5 </a:t>
            </a:r>
            <a:r>
              <a:rPr lang="el-GR" dirty="0"/>
              <a:t>μ</a:t>
            </a:r>
            <a:r>
              <a:rPr lang="en-US" dirty="0"/>
              <a:t>s…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Zesilovač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definován</a:t>
            </a:r>
            <a:r>
              <a:rPr lang="en-US" dirty="0"/>
              <a:t> </a:t>
            </a:r>
            <a:r>
              <a:rPr lang="en-US" dirty="0" err="1"/>
              <a:t>ostrými</a:t>
            </a:r>
            <a:r>
              <a:rPr lang="en-US" dirty="0"/>
              <a:t> </a:t>
            </a:r>
            <a:r>
              <a:rPr lang="en-US" dirty="0" err="1"/>
              <a:t>hranami</a:t>
            </a:r>
            <a:br>
              <a:rPr lang="cs-CZ" dirty="0"/>
            </a:b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, v </a:t>
            </a:r>
            <a:r>
              <a:rPr lang="en-US" dirty="0" err="1"/>
              <a:t>praxi</a:t>
            </a:r>
            <a:r>
              <a:rPr lang="en-US" dirty="0"/>
              <a:t> to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možné</a:t>
            </a:r>
            <a:br>
              <a:rPr lang="cs-CZ" dirty="0"/>
            </a:br>
            <a:r>
              <a:rPr lang="en-US" dirty="0"/>
              <a:t>(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cs-CZ" dirty="0"/>
              <a:t>máme </a:t>
            </a:r>
            <a:r>
              <a:rPr lang="en-US" dirty="0" err="1"/>
              <a:t>přechodové</a:t>
            </a:r>
            <a:r>
              <a:rPr lang="en-US" dirty="0"/>
              <a:t> </a:t>
            </a:r>
            <a:r>
              <a:rPr lang="en-US" dirty="0" err="1"/>
              <a:t>pásmo</a:t>
            </a:r>
            <a:br>
              <a:rPr lang="cs-CZ" dirty="0"/>
            </a:br>
            <a:r>
              <a:rPr lang="en-US" dirty="0"/>
              <a:t>s </a:t>
            </a:r>
            <a:r>
              <a:rPr lang="en-US" dirty="0" err="1"/>
              <a:t>nenulovou</a:t>
            </a:r>
            <a:r>
              <a:rPr lang="en-US" dirty="0"/>
              <a:t> </a:t>
            </a:r>
            <a:r>
              <a:rPr lang="en-US" dirty="0" err="1"/>
              <a:t>šířkou</a:t>
            </a:r>
            <a:r>
              <a:rPr lang="en-US" dirty="0"/>
              <a:t>). </a:t>
            </a: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357" y="5445225"/>
            <a:ext cx="6424643" cy="130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C9056D-1F58-33C5-0A44-4C501C725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68" y="1708770"/>
            <a:ext cx="11495264" cy="409649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FB4D04A-9B7D-F9F7-7EF8-09A07A1AFD5D}"/>
              </a:ext>
            </a:extLst>
          </p:cNvPr>
          <p:cNvSpPr txBox="1"/>
          <p:nvPr/>
        </p:nvSpPr>
        <p:spPr>
          <a:xfrm>
            <a:off x="767408" y="1124744"/>
            <a:ext cx="703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Výstup zesilovače (zelený je „full“)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643F36-CEEE-5048-8650-0627D79D4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75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530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D06B0-7BC1-F408-E9D1-0002AFEAE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CF7A5358-C7C5-841E-8A0E-2652565B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2200EE"/>
                </a:solidFill>
              </a:rPr>
              <a:t>Plán</a:t>
            </a:r>
            <a:endParaRPr lang="en-US" altLang="en-US" b="1" dirty="0">
              <a:solidFill>
                <a:srgbClr val="2200EE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1B64B96E-CF5A-973B-96A0-C93651BE4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popis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diferenciální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rovnice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Impulsní odezva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Vlastnosti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Propojení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frekvenci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Cvičení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kdy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je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nám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dána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frekvenční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odezva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Laplaceova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transformační</a:t>
            </a:r>
            <a:r>
              <a:rPr lang="en-US" altLang="en-US" b="1" dirty="0">
                <a:solidFill>
                  <a:srgbClr val="FF0000"/>
                </a:solidFill>
              </a:rPr>
              <a:t> a </a:t>
            </a:r>
            <a:r>
              <a:rPr lang="en-US" altLang="en-US" b="1" dirty="0" err="1">
                <a:solidFill>
                  <a:srgbClr val="FF0000"/>
                </a:solidFill>
              </a:rPr>
              <a:t>přenosová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funkce</a:t>
            </a:r>
            <a:r>
              <a:rPr lang="en-US" altLang="en-US" dirty="0"/>
              <a:t>
</a:t>
            </a:r>
            <a:r>
              <a:rPr lang="en-US" altLang="en-US" dirty="0" err="1"/>
              <a:t>Konečně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 !
</a:t>
            </a:r>
            <a:r>
              <a:rPr lang="en-US" altLang="en-US" dirty="0" err="1"/>
              <a:t>Faktorizace</a:t>
            </a:r>
            <a:r>
              <a:rPr lang="en-US" altLang="en-US" dirty="0"/>
              <a:t> </a:t>
            </a:r>
            <a:r>
              <a:rPr lang="en-US" altLang="en-US" dirty="0" err="1"/>
              <a:t>přenosové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a </a:t>
            </a:r>
            <a:r>
              <a:rPr lang="en-US" altLang="en-US" dirty="0" err="1"/>
              <a:t>stabilit</a:t>
            </a:r>
            <a:r>
              <a:rPr lang="cs-CZ" altLang="en-US" dirty="0"/>
              <a:t>a</a:t>
            </a:r>
            <a:r>
              <a:rPr lang="en-US" altLang="en-US" dirty="0"/>
              <a:t>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9932CF-BAA3-BF89-3DFB-F68F15EA1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76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543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15" y="2708920"/>
            <a:ext cx="26638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12" y="3213100"/>
            <a:ext cx="6959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Diskrétní</a:t>
            </a:r>
            <a:r>
              <a:rPr lang="en-US" altLang="en-US" dirty="0"/>
              <a:t>: </a:t>
            </a:r>
            <a:r>
              <a:rPr lang="en-US" altLang="en-US" b="1" dirty="0">
                <a:solidFill>
                  <a:srgbClr val="1436CA"/>
                </a:solidFill>
              </a:rPr>
              <a:t>z-</a:t>
            </a:r>
            <a:r>
              <a:rPr lang="en-US" altLang="en-US" b="1" dirty="0" err="1">
                <a:solidFill>
                  <a:srgbClr val="1436CA"/>
                </a:solidFill>
              </a:rPr>
              <a:t>transformace</a:t>
            </a:r>
            <a:endParaRPr lang="en-US" altLang="en-US" b="1" dirty="0"/>
          </a:p>
        </p:txBody>
      </p:sp>
      <p:sp>
        <p:nvSpPr>
          <p:cNvPr id="3072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z</a:t>
            </a:r>
            <a:r>
              <a:rPr lang="en-US" altLang="en-US" dirty="0"/>
              <a:t> je </a:t>
            </a:r>
            <a:r>
              <a:rPr lang="en-US" altLang="en-US" dirty="0" err="1"/>
              <a:t>komplexní</a:t>
            </a:r>
            <a:r>
              <a:rPr lang="en-US" altLang="en-US" dirty="0"/>
              <a:t> </a:t>
            </a:r>
            <a:r>
              <a:rPr lang="en-US" altLang="en-US" dirty="0" err="1"/>
              <a:t>proměnná</a:t>
            </a:r>
            <a:r>
              <a:rPr lang="en-US" altLang="en-US" dirty="0"/>
              <a:t> </a:t>
            </a:r>
            <a:r>
              <a:rPr lang="en-US" altLang="en-US" dirty="0" err="1"/>
              <a:t>definovaná</a:t>
            </a:r>
            <a:r>
              <a:rPr lang="en-US" altLang="en-US" dirty="0"/>
              <a:t> </a:t>
            </a:r>
            <a:r>
              <a:rPr lang="en-US" altLang="en-US" dirty="0" err="1"/>
              <a:t>nad</a:t>
            </a:r>
            <a:r>
              <a:rPr lang="en-US" altLang="en-US" dirty="0"/>
              <a:t> </a:t>
            </a:r>
            <a:r>
              <a:rPr lang="en-US" altLang="en-US" dirty="0" err="1"/>
              <a:t>celou</a:t>
            </a:r>
            <a:r>
              <a:rPr lang="en-US" altLang="en-US" dirty="0"/>
              <a:t> </a:t>
            </a:r>
            <a:r>
              <a:rPr lang="en-US" altLang="en-US" dirty="0" err="1"/>
              <a:t>komplexní</a:t>
            </a:r>
            <a:r>
              <a:rPr lang="en-US" altLang="en-US" dirty="0"/>
              <a:t> </a:t>
            </a:r>
            <a:r>
              <a:rPr lang="en-US" altLang="en-US" dirty="0" err="1"/>
              <a:t>rovinou</a:t>
            </a:r>
            <a:endParaRPr lang="en-US" altLang="en-US" dirty="0"/>
          </a:p>
          <a:p>
            <a:r>
              <a:rPr lang="cs-CZ" altLang="en-US" b="1" dirty="0"/>
              <a:t>z</a:t>
            </a:r>
            <a:r>
              <a:rPr lang="en-US" altLang="en-US" b="1" dirty="0"/>
              <a:t>-</a:t>
            </a:r>
            <a:r>
              <a:rPr lang="en-US" altLang="en-US" b="1" dirty="0" err="1"/>
              <a:t>transformace</a:t>
            </a:r>
            <a:r>
              <a:rPr lang="en-US" altLang="en-US" b="1" dirty="0"/>
              <a:t> </a:t>
            </a:r>
            <a:r>
              <a:rPr lang="en-US" altLang="en-US" dirty="0" err="1"/>
              <a:t>mapuje</a:t>
            </a:r>
            <a:r>
              <a:rPr lang="en-US" altLang="en-US" dirty="0"/>
              <a:t> </a:t>
            </a:r>
            <a:r>
              <a:rPr lang="en-US" altLang="en-US" dirty="0" err="1"/>
              <a:t>diskrétní</a:t>
            </a:r>
            <a:r>
              <a:rPr lang="en-US" altLang="en-US" dirty="0"/>
              <a:t> </a:t>
            </a:r>
            <a:r>
              <a:rPr lang="en-US" altLang="en-US" dirty="0" err="1"/>
              <a:t>reálný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komplexní</a:t>
            </a:r>
            <a:r>
              <a:rPr lang="en-US" altLang="en-US" dirty="0"/>
              <a:t> </a:t>
            </a:r>
            <a:r>
              <a:rPr lang="en-US" altLang="en-US" dirty="0" err="1"/>
              <a:t>funkci</a:t>
            </a:r>
            <a:r>
              <a:rPr lang="en-US" altLang="en-US" dirty="0"/>
              <a:t> v </a:t>
            </a:r>
            <a:r>
              <a:rPr lang="en-US" altLang="en-US" dirty="0" err="1"/>
              <a:t>komplexní</a:t>
            </a:r>
            <a:r>
              <a:rPr lang="en-US" altLang="en-US" dirty="0"/>
              <a:t> </a:t>
            </a:r>
            <a:r>
              <a:rPr lang="en-US" altLang="en-US" dirty="0" err="1"/>
              <a:t>rovině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/>
              <a:t>Jak to </a:t>
            </a:r>
            <a:r>
              <a:rPr lang="cs-CZ" altLang="en-US" dirty="0"/>
              <a:t>zapsat</a:t>
            </a:r>
            <a:r>
              <a:rPr lang="en-US" altLang="en-US" dirty="0"/>
              <a:t>? </a:t>
            </a:r>
          </a:p>
          <a:p>
            <a:endParaRPr lang="en-US" altLang="en-US" dirty="0"/>
          </a:p>
          <a:p>
            <a:r>
              <a:rPr lang="cs-CZ" altLang="en-US" dirty="0"/>
              <a:t>Jak si to představit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 err="1"/>
              <a:t>Jako</a:t>
            </a:r>
            <a:r>
              <a:rPr lang="en-US" altLang="en-US" dirty="0"/>
              <a:t> "</a:t>
            </a:r>
            <a:r>
              <a:rPr lang="en-US" altLang="en-US" dirty="0" err="1"/>
              <a:t>hory</a:t>
            </a:r>
            <a:r>
              <a:rPr lang="en-US" altLang="en-US" dirty="0"/>
              <a:t>" </a:t>
            </a:r>
            <a:r>
              <a:rPr lang="en-US" altLang="en-US" dirty="0" err="1"/>
              <a:t>nad</a:t>
            </a:r>
            <a:r>
              <a:rPr lang="en-US" altLang="en-US" dirty="0"/>
              <a:t> </a:t>
            </a:r>
            <a:r>
              <a:rPr lang="en-US" altLang="en-US" dirty="0" err="1"/>
              <a:t>povrchem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 err="1"/>
              <a:t>Pozor</a:t>
            </a:r>
            <a:r>
              <a:rPr lang="en-US" altLang="en-US" dirty="0"/>
              <a:t>, </a:t>
            </a:r>
            <a:r>
              <a:rPr lang="en-US" altLang="en-US" dirty="0" err="1"/>
              <a:t>tyto</a:t>
            </a:r>
            <a:r>
              <a:rPr lang="en-US" altLang="en-US" dirty="0"/>
              <a:t> </a:t>
            </a:r>
            <a:r>
              <a:rPr lang="en-US" altLang="en-US" dirty="0" err="1"/>
              <a:t>hory</a:t>
            </a:r>
            <a:r>
              <a:rPr lang="en-US" altLang="en-US" dirty="0"/>
              <a:t> </a:t>
            </a:r>
            <a:r>
              <a:rPr lang="en-US" altLang="en-US" dirty="0" err="1"/>
              <a:t>jsou</a:t>
            </a:r>
            <a:r>
              <a:rPr lang="en-US" altLang="en-US" dirty="0"/>
              <a:t> </a:t>
            </a:r>
            <a:r>
              <a:rPr lang="cs-CZ" altLang="en-US" dirty="0"/>
              <a:t>komplexní</a:t>
            </a:r>
            <a:r>
              <a:rPr lang="en-US" altLang="en-US" dirty="0"/>
              <a:t>,</a:t>
            </a:r>
            <a:br>
              <a:rPr lang="cs-CZ" altLang="en-US" dirty="0"/>
            </a:br>
            <a:r>
              <a:rPr lang="en-US" altLang="en-US" dirty="0" err="1"/>
              <a:t>takže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musíme</a:t>
            </a:r>
            <a:r>
              <a:rPr lang="en-US" altLang="en-US" dirty="0"/>
              <a:t> </a:t>
            </a:r>
            <a:r>
              <a:rPr lang="en-US" altLang="en-US" dirty="0" err="1"/>
              <a:t>představit</a:t>
            </a:r>
            <a:br>
              <a:rPr lang="cs-CZ" altLang="en-US" dirty="0"/>
            </a:br>
            <a:r>
              <a:rPr lang="cs-CZ" altLang="en-US" dirty="0" err="1"/>
              <a:t>amiplitudu</a:t>
            </a:r>
            <a:r>
              <a:rPr lang="en-US" altLang="en-US" dirty="0"/>
              <a:t> a </a:t>
            </a:r>
            <a:r>
              <a:rPr lang="en-US" altLang="en-US" dirty="0" err="1"/>
              <a:t>fázi</a:t>
            </a:r>
            <a:r>
              <a:rPr lang="en-US" altLang="en-US" dirty="0"/>
              <a:t>… </a:t>
            </a:r>
          </a:p>
        </p:txBody>
      </p:sp>
      <p:pic>
        <p:nvPicPr>
          <p:cNvPr id="30727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221163"/>
            <a:ext cx="19097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8427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Spojité</a:t>
            </a:r>
            <a:r>
              <a:rPr lang="en-US" altLang="en-US" dirty="0"/>
              <a:t>: </a:t>
            </a:r>
            <a:r>
              <a:rPr lang="en-US" altLang="en-US" b="1" dirty="0" err="1">
                <a:solidFill>
                  <a:srgbClr val="1436CA"/>
                </a:solidFill>
              </a:rPr>
              <a:t>Laplaceova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transformace</a:t>
            </a:r>
            <a:endParaRPr lang="en-US" altLang="en-US" b="1" dirty="0"/>
          </a:p>
        </p:txBody>
      </p:sp>
      <p:sp>
        <p:nvSpPr>
          <p:cNvPr id="3072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dirty="0"/>
              <a:t>s</a:t>
            </a:r>
            <a:r>
              <a:rPr lang="en-US" altLang="en-US" dirty="0"/>
              <a:t> je </a:t>
            </a:r>
            <a:r>
              <a:rPr lang="en-US" altLang="en-US" dirty="0" err="1"/>
              <a:t>komplexní</a:t>
            </a:r>
            <a:r>
              <a:rPr lang="en-US" altLang="en-US" dirty="0"/>
              <a:t> </a:t>
            </a:r>
            <a:r>
              <a:rPr lang="en-US" altLang="en-US" dirty="0" err="1"/>
              <a:t>proměnná</a:t>
            </a:r>
            <a:r>
              <a:rPr lang="en-US" altLang="en-US" dirty="0"/>
              <a:t> </a:t>
            </a:r>
            <a:r>
              <a:rPr lang="en-US" altLang="en-US" dirty="0" err="1"/>
              <a:t>definovaná</a:t>
            </a:r>
            <a:r>
              <a:rPr lang="en-US" altLang="en-US" dirty="0"/>
              <a:t> </a:t>
            </a:r>
            <a:r>
              <a:rPr lang="en-US" altLang="en-US" dirty="0" err="1"/>
              <a:t>nad</a:t>
            </a:r>
            <a:r>
              <a:rPr lang="en-US" altLang="en-US" dirty="0"/>
              <a:t> </a:t>
            </a:r>
            <a:r>
              <a:rPr lang="en-US" altLang="en-US" dirty="0" err="1"/>
              <a:t>celou</a:t>
            </a:r>
            <a:r>
              <a:rPr lang="en-US" altLang="en-US" dirty="0"/>
              <a:t> </a:t>
            </a:r>
            <a:r>
              <a:rPr lang="en-US" altLang="en-US" dirty="0" err="1"/>
              <a:t>komplexní</a:t>
            </a:r>
            <a:r>
              <a:rPr lang="en-US" altLang="en-US" dirty="0"/>
              <a:t> </a:t>
            </a:r>
            <a:r>
              <a:rPr lang="en-US" altLang="en-US" dirty="0" err="1"/>
              <a:t>rovinou</a:t>
            </a:r>
            <a:endParaRPr lang="en-US" altLang="en-US" dirty="0"/>
          </a:p>
          <a:p>
            <a:r>
              <a:rPr lang="en-US" altLang="en-US" dirty="0" err="1"/>
              <a:t>Laplaceova</a:t>
            </a:r>
            <a:r>
              <a:rPr lang="en-US" altLang="en-US" dirty="0"/>
              <a:t> </a:t>
            </a:r>
            <a:r>
              <a:rPr lang="en-US" altLang="en-US" dirty="0" err="1"/>
              <a:t>transformace</a:t>
            </a:r>
            <a:r>
              <a:rPr lang="en-US" altLang="en-US" dirty="0"/>
              <a:t> </a:t>
            </a:r>
            <a:r>
              <a:rPr lang="en-US" altLang="en-US" dirty="0" err="1"/>
              <a:t>mapuje</a:t>
            </a:r>
            <a:r>
              <a:rPr lang="en-US" altLang="en-US" dirty="0"/>
              <a:t> </a:t>
            </a:r>
            <a:r>
              <a:rPr lang="en-US" altLang="en-US" dirty="0" err="1"/>
              <a:t>diskrétní</a:t>
            </a:r>
            <a:r>
              <a:rPr lang="en-US" altLang="en-US" dirty="0"/>
              <a:t> </a:t>
            </a:r>
            <a:r>
              <a:rPr lang="en-US" altLang="en-US" dirty="0" err="1"/>
              <a:t>reálný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komplexní</a:t>
            </a:r>
            <a:r>
              <a:rPr lang="en-US" altLang="en-US" dirty="0"/>
              <a:t> </a:t>
            </a:r>
            <a:r>
              <a:rPr lang="en-US" altLang="en-US" dirty="0" err="1"/>
              <a:t>funkci</a:t>
            </a:r>
            <a:r>
              <a:rPr lang="en-US" altLang="en-US" dirty="0"/>
              <a:t> v </a:t>
            </a:r>
            <a:r>
              <a:rPr lang="en-US" altLang="en-US" dirty="0" err="1"/>
              <a:t>komplexní</a:t>
            </a:r>
            <a:r>
              <a:rPr lang="en-US" altLang="en-US" dirty="0"/>
              <a:t> </a:t>
            </a:r>
            <a:r>
              <a:rPr lang="en-US" altLang="en-US" dirty="0" err="1"/>
              <a:t>rovině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cs-CZ" altLang="en-US" dirty="0"/>
              <a:t>Jak to zapsat</a:t>
            </a:r>
            <a:r>
              <a:rPr lang="en-US" altLang="en-US" dirty="0"/>
              <a:t>? </a:t>
            </a:r>
          </a:p>
          <a:p>
            <a:endParaRPr lang="en-US" altLang="en-US" dirty="0"/>
          </a:p>
          <a:p>
            <a:r>
              <a:rPr lang="cs-CZ" altLang="en-US" dirty="0"/>
              <a:t>Jak si to představit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 err="1"/>
              <a:t>Jako</a:t>
            </a:r>
            <a:r>
              <a:rPr lang="en-US" altLang="en-US" dirty="0"/>
              <a:t> "</a:t>
            </a:r>
            <a:r>
              <a:rPr lang="en-US" altLang="en-US" dirty="0" err="1"/>
              <a:t>hory</a:t>
            </a:r>
            <a:r>
              <a:rPr lang="en-US" altLang="en-US" dirty="0"/>
              <a:t>" </a:t>
            </a:r>
            <a:r>
              <a:rPr lang="en-US" altLang="en-US" dirty="0" err="1"/>
              <a:t>nad</a:t>
            </a:r>
            <a:r>
              <a:rPr lang="en-US" altLang="en-US" dirty="0"/>
              <a:t> </a:t>
            </a:r>
            <a:r>
              <a:rPr lang="en-US" altLang="en-US" dirty="0" err="1"/>
              <a:t>povrchem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 err="1"/>
              <a:t>Pozor</a:t>
            </a:r>
            <a:r>
              <a:rPr lang="en-US" altLang="en-US" dirty="0"/>
              <a:t>, </a:t>
            </a:r>
            <a:r>
              <a:rPr lang="en-US" altLang="en-US" dirty="0" err="1"/>
              <a:t>tyto</a:t>
            </a:r>
            <a:r>
              <a:rPr lang="en-US" altLang="en-US" dirty="0"/>
              <a:t> </a:t>
            </a:r>
            <a:r>
              <a:rPr lang="en-US" altLang="en-US" dirty="0" err="1"/>
              <a:t>hory</a:t>
            </a:r>
            <a:r>
              <a:rPr lang="en-US" altLang="en-US" dirty="0"/>
              <a:t> </a:t>
            </a:r>
            <a:r>
              <a:rPr lang="en-US" altLang="en-US" dirty="0" err="1"/>
              <a:t>jsou</a:t>
            </a:r>
            <a:r>
              <a:rPr lang="en-US" altLang="en-US" dirty="0"/>
              <a:t> </a:t>
            </a:r>
            <a:r>
              <a:rPr lang="cs-CZ" altLang="en-US" dirty="0"/>
              <a:t>komplexní</a:t>
            </a:r>
            <a:r>
              <a:rPr lang="en-US" altLang="en-US" dirty="0"/>
              <a:t>,</a:t>
            </a:r>
            <a:br>
              <a:rPr lang="cs-CZ" altLang="en-US" dirty="0"/>
            </a:br>
            <a:r>
              <a:rPr lang="en-US" altLang="en-US" dirty="0" err="1"/>
              <a:t>takže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musíme</a:t>
            </a:r>
            <a:r>
              <a:rPr lang="en-US" altLang="en-US" dirty="0"/>
              <a:t> </a:t>
            </a:r>
            <a:r>
              <a:rPr lang="en-US" altLang="en-US" dirty="0" err="1"/>
              <a:t>představit</a:t>
            </a:r>
            <a:br>
              <a:rPr lang="cs-CZ" altLang="en-US" dirty="0"/>
            </a:br>
            <a:r>
              <a:rPr lang="cs-CZ" altLang="en-US" dirty="0"/>
              <a:t>amplitudu</a:t>
            </a:r>
            <a:r>
              <a:rPr lang="en-US" altLang="en-US" dirty="0"/>
              <a:t> a </a:t>
            </a:r>
            <a:r>
              <a:rPr lang="en-US" altLang="en-US" dirty="0" err="1"/>
              <a:t>fázi</a:t>
            </a:r>
            <a:r>
              <a:rPr lang="en-US" altLang="en-US" dirty="0"/>
              <a:t>…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4237742"/>
            <a:ext cx="1892651" cy="5068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3549690"/>
            <a:ext cx="6672064" cy="33083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182" y="2780929"/>
            <a:ext cx="2986034" cy="7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558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Diskrétní</a:t>
            </a:r>
            <a:r>
              <a:rPr lang="en-US" altLang="en-US" dirty="0"/>
              <a:t>: </a:t>
            </a:r>
            <a:r>
              <a:rPr lang="en-US" altLang="en-US" dirty="0" err="1"/>
              <a:t>Vlastnosti</a:t>
            </a:r>
            <a:r>
              <a:rPr lang="en-US" altLang="en-US" dirty="0"/>
              <a:t> z-</a:t>
            </a:r>
            <a:r>
              <a:rPr lang="en-US" altLang="en-US" dirty="0" err="1"/>
              <a:t>transformace</a:t>
            </a:r>
            <a:endParaRPr lang="en-US" alt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 </a:t>
            </a:r>
            <a:r>
              <a:rPr lang="en-US" dirty="0" err="1"/>
              <a:t>signál</a:t>
            </a:r>
            <a:r>
              <a:rPr lang="en-US" i="1" dirty="0" err="1"/>
              <a:t>x</a:t>
            </a:r>
            <a:r>
              <a:rPr lang="en-US" i="1" dirty="0"/>
              <a:t>[n]</a:t>
            </a:r>
            <a:r>
              <a:rPr lang="en-US" dirty="0"/>
              <a:t>: </a:t>
            </a:r>
          </a:p>
          <a:p>
            <a:pPr>
              <a:defRPr/>
            </a:pP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násobíme</a:t>
            </a:r>
            <a:r>
              <a:rPr lang="en-US" dirty="0"/>
              <a:t> </a:t>
            </a:r>
            <a:r>
              <a:rPr lang="en-US" dirty="0" err="1"/>
              <a:t>konstantou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pt-BR" dirty="0"/>
              <a:t>Lineární kombinace 2 (nebo více) signálů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 err="1"/>
              <a:t>Zpoždění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Nejdůležitější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zpoždění</a:t>
            </a:r>
            <a:r>
              <a:rPr lang="en-US" dirty="0"/>
              <a:t> o 1 </a:t>
            </a:r>
            <a:r>
              <a:rPr lang="en-US" dirty="0" err="1"/>
              <a:t>vzorek</a:t>
            </a:r>
            <a:r>
              <a:rPr lang="en-US" dirty="0"/>
              <a:t>:  </a:t>
            </a:r>
          </a:p>
          <a:p>
            <a:pPr>
              <a:defRPr/>
            </a:pPr>
            <a:r>
              <a:rPr lang="en-US" dirty="0"/>
              <a:t>Proto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schématu</a:t>
            </a:r>
            <a:r>
              <a:rPr lang="en-US" dirty="0"/>
              <a:t> </a:t>
            </a:r>
            <a:r>
              <a:rPr lang="en-US" dirty="0" err="1"/>
              <a:t>označujeme</a:t>
            </a:r>
            <a:r>
              <a:rPr lang="en-US" dirty="0"/>
              <a:t> </a:t>
            </a:r>
            <a:r>
              <a:rPr lang="en-US" dirty="0" err="1"/>
              <a:t>políčka</a:t>
            </a:r>
            <a:r>
              <a:rPr lang="en-US" dirty="0"/>
              <a:t> </a:t>
            </a:r>
            <a:r>
              <a:rPr lang="en-US" dirty="0" err="1"/>
              <a:t>zpoždění</a:t>
            </a:r>
            <a:r>
              <a:rPr lang="en-US" dirty="0"/>
              <a:t> </a:t>
            </a:r>
            <a:r>
              <a:rPr lang="en-US" b="1" i="1" dirty="0"/>
              <a:t>z </a:t>
            </a:r>
            <a:r>
              <a:rPr lang="en-US" b="1" i="1" baseline="30000" dirty="0"/>
              <a:t>-1</a:t>
            </a:r>
            <a:r>
              <a:rPr lang="en-US" b="1" dirty="0"/>
              <a:t> </a:t>
            </a:r>
          </a:p>
          <a:p>
            <a:pPr lvl="1">
              <a:defRPr/>
            </a:pPr>
            <a:r>
              <a:rPr lang="en-US" dirty="0" err="1"/>
              <a:t>Tento</a:t>
            </a:r>
            <a:r>
              <a:rPr lang="en-US" dirty="0"/>
              <a:t> box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b="1" dirty="0" err="1"/>
              <a:t>jeden</a:t>
            </a:r>
            <a:r>
              <a:rPr lang="en-US" dirty="0"/>
              <a:t> </a:t>
            </a:r>
            <a:r>
              <a:rPr lang="en-US" dirty="0" err="1"/>
              <a:t>vstup</a:t>
            </a:r>
            <a:r>
              <a:rPr lang="en-US" dirty="0"/>
              <a:t> a </a:t>
            </a:r>
            <a:r>
              <a:rPr lang="en-US" b="1" dirty="0" err="1"/>
              <a:t>jeden</a:t>
            </a:r>
            <a:r>
              <a:rPr lang="en-US" dirty="0"/>
              <a:t> </a:t>
            </a:r>
            <a:r>
              <a:rPr lang="en-US" dirty="0" err="1"/>
              <a:t>výstup</a:t>
            </a:r>
            <a:r>
              <a:rPr lang="en-US" dirty="0"/>
              <a:t>, ne </a:t>
            </a:r>
            <a:r>
              <a:rPr lang="en-US" dirty="0" err="1"/>
              <a:t>více</a:t>
            </a:r>
            <a:r>
              <a:rPr lang="en-US" dirty="0"/>
              <a:t>!</a:t>
            </a:r>
          </a:p>
        </p:txBody>
      </p:sp>
      <p:pic>
        <p:nvPicPr>
          <p:cNvPr id="31749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730375"/>
            <a:ext cx="22073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217737"/>
            <a:ext cx="241316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852167"/>
            <a:ext cx="497780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320316"/>
            <a:ext cx="3054877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3350"/>
            <a:ext cx="99377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755298"/>
            <a:ext cx="3246346" cy="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0594975" y="5611813"/>
            <a:ext cx="7921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10972800" y="6121400"/>
            <a:ext cx="4763" cy="198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0968038" y="5411788"/>
            <a:ext cx="4762" cy="198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B4A77C-AD00-A5A1-5C9F-5251D4538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79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3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Impulsní odezva </a:t>
            </a:r>
            <a:r>
              <a:rPr lang="cs-CZ" altLang="en-US" b="1" dirty="0"/>
              <a:t>diskrétních</a:t>
            </a:r>
            <a:r>
              <a:rPr lang="cs-CZ" altLang="en-US" dirty="0"/>
              <a:t> systémů </a:t>
            </a:r>
            <a:r>
              <a:rPr lang="en-US" altLang="en-US" dirty="0"/>
              <a:t>– </a:t>
            </a:r>
            <a:r>
              <a:rPr lang="cs-CZ" altLang="en-US" dirty="0"/>
              <a:t>reakce na </a:t>
            </a:r>
            <a:r>
              <a:rPr lang="cs-CZ" altLang="en-US" b="1" dirty="0"/>
              <a:t>jednotkový impuls</a:t>
            </a:r>
            <a:endParaRPr lang="en-US" altLang="en-US" b="1" dirty="0"/>
          </a:p>
        </p:txBody>
      </p:sp>
      <p:sp>
        <p:nvSpPr>
          <p:cNvPr id="41988" name="Zástupný symbol pro obsah 1"/>
          <p:cNvSpPr>
            <a:spLocks noGrp="1"/>
          </p:cNvSpPr>
          <p:nvPr>
            <p:ph idx="1"/>
          </p:nvPr>
        </p:nvSpPr>
        <p:spPr>
          <a:xfrm>
            <a:off x="838200" y="2506663"/>
            <a:ext cx="10515600" cy="4351337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4198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713"/>
            <a:ext cx="1210627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ový bublinový popisek 18"/>
          <p:cNvSpPr/>
          <p:nvPr/>
        </p:nvSpPr>
        <p:spPr>
          <a:xfrm>
            <a:off x="1919288" y="3127375"/>
            <a:ext cx="4032250" cy="433388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20" name="Obdélníkový bublinový popisek 19"/>
          <p:cNvSpPr/>
          <p:nvPr/>
        </p:nvSpPr>
        <p:spPr>
          <a:xfrm>
            <a:off x="4872038" y="5838825"/>
            <a:ext cx="4032250" cy="4318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24674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Spojité</a:t>
            </a:r>
            <a:r>
              <a:rPr lang="en-US" altLang="en-US" dirty="0"/>
              <a:t>: </a:t>
            </a:r>
            <a:r>
              <a:rPr lang="en-US" altLang="en-US" dirty="0" err="1"/>
              <a:t>Vlastnosti</a:t>
            </a:r>
            <a:r>
              <a:rPr lang="en-US" altLang="en-US" dirty="0"/>
              <a:t> </a:t>
            </a:r>
            <a:r>
              <a:rPr lang="en-US" altLang="en-US" dirty="0" err="1"/>
              <a:t>Laplaceovy</a:t>
            </a:r>
            <a:r>
              <a:rPr lang="en-US" altLang="en-US" dirty="0"/>
              <a:t> </a:t>
            </a:r>
            <a:r>
              <a:rPr lang="en-US" altLang="en-US" dirty="0" err="1"/>
              <a:t>transformace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 </a:t>
            </a:r>
            <a:r>
              <a:rPr lang="en-US" dirty="0" err="1"/>
              <a:t>signál</a:t>
            </a:r>
            <a:r>
              <a:rPr lang="cs-CZ" dirty="0"/>
              <a:t> </a:t>
            </a:r>
            <a:r>
              <a:rPr lang="en-US" i="1" dirty="0"/>
              <a:t>x(t)</a:t>
            </a:r>
            <a:r>
              <a:rPr lang="en-US" dirty="0"/>
              <a:t>: </a:t>
            </a:r>
          </a:p>
          <a:p>
            <a:pPr>
              <a:defRPr/>
            </a:pPr>
            <a:r>
              <a:rPr lang="en-US" dirty="0"/>
              <a:t>When we multiply with a constant:</a:t>
            </a:r>
          </a:p>
          <a:p>
            <a:pPr>
              <a:defRPr/>
            </a:pPr>
            <a:r>
              <a:rPr lang="pt-BR" dirty="0"/>
              <a:t>Lineární kombinace 2 (nebo více) signálů</a:t>
            </a:r>
            <a:r>
              <a:rPr lang="en-US" dirty="0"/>
              <a:t>: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Derivace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Nejdůležitější</a:t>
            </a:r>
            <a:r>
              <a:rPr lang="en-US" dirty="0"/>
              <a:t> je </a:t>
            </a:r>
            <a:r>
              <a:rPr lang="en-US" dirty="0" err="1"/>
              <a:t>derivace</a:t>
            </a:r>
            <a:r>
              <a:rPr lang="cs-CZ" dirty="0"/>
              <a:t> 1. řádu</a:t>
            </a:r>
            <a:r>
              <a:rPr lang="en-US" dirty="0"/>
              <a:t>:  </a:t>
            </a:r>
          </a:p>
          <a:p>
            <a:pPr marL="0" indent="0">
              <a:buNone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772816"/>
            <a:ext cx="2137679" cy="5420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2314906"/>
            <a:ext cx="2232248" cy="4519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049" y="2852936"/>
            <a:ext cx="4996623" cy="49635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36" y="3742590"/>
            <a:ext cx="2947378" cy="82608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115" y="5202890"/>
            <a:ext cx="2589061" cy="82608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1C1975-09DB-AB0A-6FAA-D39711B47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80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821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322" y="3500264"/>
            <a:ext cx="30543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Wood Cutting S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775200"/>
            <a:ext cx="200183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Diskrétní</a:t>
            </a:r>
            <a:r>
              <a:rPr lang="en-US" altLang="en-US" dirty="0"/>
              <a:t>: </a:t>
            </a:r>
            <a:r>
              <a:rPr lang="en-US" altLang="en-US" dirty="0" err="1"/>
              <a:t>Vztah</a:t>
            </a:r>
            <a:r>
              <a:rPr lang="en-US" altLang="en-US" dirty="0"/>
              <a:t> z-</a:t>
            </a:r>
            <a:r>
              <a:rPr lang="en-US" altLang="en-US" dirty="0" err="1"/>
              <a:t>transformace</a:t>
            </a:r>
            <a:r>
              <a:rPr lang="en-US" altLang="en-US" dirty="0"/>
              <a:t> a DTFT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172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/>
              <a:t>Stačí</a:t>
            </a:r>
            <a:r>
              <a:rPr lang="en-US" dirty="0"/>
              <a:t> je </a:t>
            </a:r>
            <a:r>
              <a:rPr lang="en-US" dirty="0" err="1"/>
              <a:t>napsat</a:t>
            </a:r>
            <a:r>
              <a:rPr lang="en-US" dirty="0"/>
              <a:t> </a:t>
            </a:r>
            <a:r>
              <a:rPr lang="en-US" dirty="0" err="1"/>
              <a:t>vedle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... </a:t>
            </a:r>
            <a:r>
              <a:rPr lang="en-US" dirty="0" err="1"/>
              <a:t>vypadají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podobně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dirty="0"/>
              <a:t>z-</a:t>
            </a:r>
            <a:r>
              <a:rPr lang="en-US" dirty="0" err="1"/>
              <a:t>transformace</a:t>
            </a:r>
            <a:r>
              <a:rPr lang="en-US" dirty="0"/>
              <a:t> </a:t>
            </a:r>
            <a:r>
              <a:rPr lang="en-US" dirty="0" err="1"/>
              <a:t>funguje</a:t>
            </a:r>
            <a:r>
              <a:rPr lang="en-US" dirty="0"/>
              <a:t> pro </a:t>
            </a:r>
            <a:r>
              <a:rPr lang="en-US" dirty="0" err="1"/>
              <a:t>celou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rovinu</a:t>
            </a:r>
            <a:r>
              <a:rPr lang="en-US" dirty="0"/>
              <a:t>, </a:t>
            </a:r>
            <a:r>
              <a:rPr lang="en-US" dirty="0" err="1"/>
              <a:t>zatímco</a:t>
            </a:r>
            <a:r>
              <a:rPr lang="en-US" dirty="0"/>
              <a:t> DTFT </a:t>
            </a:r>
            <a:r>
              <a:rPr lang="cs-CZ" dirty="0"/>
              <a:t>funguje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pro 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i="1" dirty="0" err="1"/>
              <a:t>e</a:t>
            </a:r>
            <a:r>
              <a:rPr lang="en-US" i="1" baseline="30000" dirty="0" err="1"/>
              <a:t>j</a:t>
            </a:r>
            <a:r>
              <a:rPr lang="el-GR" i="1" baseline="30000" dirty="0"/>
              <a:t>ω</a:t>
            </a:r>
            <a:r>
              <a:rPr lang="en-US" dirty="0"/>
              <a:t>.</a:t>
            </a:r>
            <a:r>
              <a:rPr lang="en-US" baseline="30000" dirty="0"/>
              <a:t> </a:t>
            </a:r>
          </a:p>
          <a:p>
            <a:pPr>
              <a:defRPr/>
            </a:pPr>
            <a:r>
              <a:rPr lang="pl-PL" dirty="0"/>
              <a:t>Převod z-transformace na DTFT je jednoduchý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Nebo (v </a:t>
            </a:r>
            <a:r>
              <a:rPr lang="cs-CZ" dirty="0" err="1"/>
              <a:t>fancy</a:t>
            </a:r>
            <a:r>
              <a:rPr lang="en-US" dirty="0"/>
              <a:t> </a:t>
            </a:r>
            <a:r>
              <a:rPr lang="en-US" dirty="0" err="1"/>
              <a:t>matematickém</a:t>
            </a:r>
            <a:r>
              <a:rPr lang="en-US" dirty="0"/>
              <a:t> </a:t>
            </a:r>
            <a:r>
              <a:rPr lang="cs-CZ" dirty="0"/>
              <a:t>zápisu</a:t>
            </a:r>
            <a:r>
              <a:rPr lang="en-US" dirty="0"/>
              <a:t>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Představte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to,</a:t>
            </a:r>
            <a:r>
              <a:rPr lang="cs-CZ" dirty="0"/>
              <a:t> jako</a:t>
            </a:r>
            <a:r>
              <a:rPr lang="en-US" dirty="0"/>
              <a:t>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vezmete</a:t>
            </a:r>
            <a:br>
              <a:rPr lang="cs-CZ" dirty="0"/>
            </a:br>
            <a:r>
              <a:rPr lang="cs-CZ" dirty="0"/>
              <a:t>motorovou</a:t>
            </a:r>
            <a:r>
              <a:rPr lang="en-US" dirty="0"/>
              <a:t> </a:t>
            </a:r>
            <a:r>
              <a:rPr lang="en-US" dirty="0" err="1"/>
              <a:t>pilu</a:t>
            </a:r>
            <a:r>
              <a:rPr lang="en-US" dirty="0"/>
              <a:t> a </a:t>
            </a:r>
            <a:r>
              <a:rPr lang="en-US" dirty="0" err="1"/>
              <a:t>řežete</a:t>
            </a:r>
            <a:r>
              <a:rPr lang="en-US" dirty="0"/>
              <a:t> </a:t>
            </a:r>
            <a:r>
              <a:rPr lang="en-US" dirty="0" err="1"/>
              <a:t>kolem</a:t>
            </a:r>
            <a:br>
              <a:rPr lang="cs-CZ" dirty="0"/>
            </a:br>
            <a:r>
              <a:rPr lang="en-US" dirty="0" err="1"/>
              <a:t>jednotkové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! </a:t>
            </a:r>
          </a:p>
        </p:txBody>
      </p:sp>
      <p:pic>
        <p:nvPicPr>
          <p:cNvPr id="3277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85" y="2215516"/>
            <a:ext cx="3225414" cy="79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2215515"/>
            <a:ext cx="2585289" cy="79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776" y="3848815"/>
            <a:ext cx="1282576" cy="37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713288"/>
            <a:ext cx="2439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3321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Spojité</a:t>
            </a:r>
            <a:r>
              <a:rPr lang="en-US" altLang="en-US" dirty="0"/>
              <a:t>: </a:t>
            </a:r>
            <a:r>
              <a:rPr lang="en-US" altLang="en-US" dirty="0" err="1"/>
              <a:t>Vztah</a:t>
            </a:r>
            <a:r>
              <a:rPr lang="en-US" altLang="en-US" dirty="0"/>
              <a:t> </a:t>
            </a:r>
            <a:r>
              <a:rPr lang="en-US" altLang="en-US" dirty="0" err="1"/>
              <a:t>Laplaceovy</a:t>
            </a:r>
            <a:r>
              <a:rPr lang="en-US" altLang="en-US" dirty="0"/>
              <a:t> </a:t>
            </a:r>
            <a:r>
              <a:rPr lang="en-US" altLang="en-US" dirty="0" err="1"/>
              <a:t>transformace</a:t>
            </a:r>
            <a:r>
              <a:rPr lang="en-US" altLang="en-US" dirty="0"/>
              <a:t> a FT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Stačí</a:t>
            </a:r>
            <a:r>
              <a:rPr lang="en-US" dirty="0"/>
              <a:t> je </a:t>
            </a:r>
            <a:r>
              <a:rPr lang="en-US" dirty="0" err="1"/>
              <a:t>napsat</a:t>
            </a:r>
            <a:r>
              <a:rPr lang="en-US" dirty="0"/>
              <a:t> </a:t>
            </a:r>
            <a:r>
              <a:rPr lang="en-US" dirty="0" err="1"/>
              <a:t>vedle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... </a:t>
            </a:r>
            <a:r>
              <a:rPr lang="en-US" dirty="0" err="1"/>
              <a:t>vypadají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podobně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dirty="0" err="1"/>
              <a:t>Laplaceova</a:t>
            </a:r>
            <a:r>
              <a:rPr lang="en-US" dirty="0"/>
              <a:t> </a:t>
            </a:r>
            <a:r>
              <a:rPr lang="en-US" dirty="0" err="1"/>
              <a:t>transformace</a:t>
            </a:r>
            <a:r>
              <a:rPr lang="en-US" dirty="0"/>
              <a:t> </a:t>
            </a:r>
            <a:r>
              <a:rPr lang="en-US" dirty="0" err="1"/>
              <a:t>funguje</a:t>
            </a:r>
            <a:r>
              <a:rPr lang="en-US" dirty="0"/>
              <a:t> pro </a:t>
            </a:r>
            <a:r>
              <a:rPr lang="en-US" dirty="0" err="1"/>
              <a:t>celou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rovinu</a:t>
            </a:r>
            <a:r>
              <a:rPr lang="en-US" dirty="0"/>
              <a:t>,</a:t>
            </a:r>
            <a:br>
              <a:rPr lang="cs-CZ" dirty="0"/>
            </a:br>
            <a:r>
              <a:rPr lang="en-US" dirty="0" err="1"/>
              <a:t>zatímco</a:t>
            </a:r>
            <a:r>
              <a:rPr lang="en-US" dirty="0"/>
              <a:t> FT </a:t>
            </a:r>
            <a:r>
              <a:rPr lang="cs-CZ" dirty="0"/>
              <a:t>funguje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pro 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i="1" dirty="0"/>
              <a:t>j</a:t>
            </a:r>
            <a:r>
              <a:rPr lang="el-GR" i="1" dirty="0"/>
              <a:t>ω</a:t>
            </a:r>
            <a:r>
              <a:rPr lang="en-US" dirty="0"/>
              <a:t>.</a:t>
            </a:r>
            <a:r>
              <a:rPr lang="en-US" baseline="30000" dirty="0"/>
              <a:t> </a:t>
            </a:r>
          </a:p>
          <a:p>
            <a:pPr>
              <a:defRPr/>
            </a:pPr>
            <a:r>
              <a:rPr lang="pl-PL" dirty="0"/>
              <a:t>Převod Laplace na FT je jednoduchý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Nebo (v </a:t>
            </a:r>
            <a:r>
              <a:rPr lang="cs-CZ" dirty="0" err="1"/>
              <a:t>fancy</a:t>
            </a:r>
            <a:r>
              <a:rPr lang="en-US" dirty="0"/>
              <a:t> </a:t>
            </a:r>
            <a:r>
              <a:rPr lang="en-US" dirty="0" err="1"/>
              <a:t>matematickém</a:t>
            </a:r>
            <a:r>
              <a:rPr lang="en-US" dirty="0"/>
              <a:t> </a:t>
            </a:r>
            <a:r>
              <a:rPr lang="cs-CZ" dirty="0"/>
              <a:t>zápisu</a:t>
            </a:r>
            <a:r>
              <a:rPr lang="en-US" dirty="0"/>
              <a:t>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Představte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to, </a:t>
            </a:r>
            <a:r>
              <a:rPr lang="cs-CZ" dirty="0"/>
              <a:t>jako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vezmete</a:t>
            </a:r>
            <a:br>
              <a:rPr lang="cs-CZ" dirty="0"/>
            </a:br>
            <a:r>
              <a:rPr lang="cs-CZ" dirty="0"/>
              <a:t>motorovou</a:t>
            </a:r>
            <a:r>
              <a:rPr lang="en-US" dirty="0"/>
              <a:t> </a:t>
            </a:r>
            <a:r>
              <a:rPr lang="en-US" dirty="0" err="1"/>
              <a:t>pilu</a:t>
            </a:r>
            <a:r>
              <a:rPr lang="en-US" dirty="0"/>
              <a:t> a </a:t>
            </a:r>
            <a:r>
              <a:rPr lang="en-US" dirty="0" err="1"/>
              <a:t>řežete</a:t>
            </a:r>
            <a:r>
              <a:rPr lang="en-US" dirty="0"/>
              <a:t> </a:t>
            </a:r>
            <a:r>
              <a:rPr lang="en-US" dirty="0" err="1"/>
              <a:t>podél</a:t>
            </a:r>
            <a:r>
              <a:rPr lang="en-US" dirty="0"/>
              <a:t> </a:t>
            </a:r>
            <a:br>
              <a:rPr lang="cs-CZ" dirty="0"/>
            </a:br>
            <a:r>
              <a:rPr lang="cs-CZ" dirty="0"/>
              <a:t>imaginární</a:t>
            </a:r>
            <a:r>
              <a:rPr lang="en-US" dirty="0"/>
              <a:t> </a:t>
            </a:r>
            <a:r>
              <a:rPr lang="en-US" dirty="0" err="1"/>
              <a:t>osy</a:t>
            </a:r>
            <a:r>
              <a:rPr lang="en-US" dirty="0"/>
              <a:t>! </a:t>
            </a:r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304" y="3481048"/>
            <a:ext cx="3283496" cy="3246850"/>
          </a:xfrm>
          <a:prstGeom prst="rect">
            <a:avLst/>
          </a:prstGeom>
        </p:spPr>
      </p:pic>
      <p:pic>
        <p:nvPicPr>
          <p:cNvPr id="6" name="Picture 4" descr="Wood Cutting S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81" y="4849473"/>
            <a:ext cx="200183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48" y="2322752"/>
            <a:ext cx="6645971" cy="7570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48" y="4070141"/>
            <a:ext cx="1213078" cy="3699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143" y="5013176"/>
            <a:ext cx="350547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765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Diskrétní</a:t>
            </a:r>
            <a:r>
              <a:rPr lang="en-US" altLang="en-US" dirty="0"/>
              <a:t>:</a:t>
            </a:r>
            <a:r>
              <a:rPr lang="cs-CZ" altLang="en-US" dirty="0"/>
              <a:t> </a:t>
            </a:r>
            <a:r>
              <a:rPr lang="en-US" altLang="en-US" dirty="0" err="1"/>
              <a:t>Nechte</a:t>
            </a:r>
            <a:r>
              <a:rPr lang="en-US" altLang="en-US" dirty="0"/>
              <a:t> z-</a:t>
            </a:r>
            <a:r>
              <a:rPr lang="en-US" altLang="en-US" dirty="0" err="1"/>
              <a:t>transformaci</a:t>
            </a:r>
            <a:r>
              <a:rPr lang="en-US" altLang="en-US" dirty="0"/>
              <a:t> </a:t>
            </a:r>
            <a:r>
              <a:rPr lang="en-US" altLang="en-US" dirty="0" err="1"/>
              <a:t>zpracovat</a:t>
            </a:r>
            <a:r>
              <a:rPr lang="en-US" altLang="en-US" dirty="0"/>
              <a:t> </a:t>
            </a:r>
            <a:br>
              <a:rPr lang="cs-CZ" altLang="en-US" dirty="0"/>
            </a:br>
            <a:r>
              <a:rPr lang="cs-CZ" altLang="en-US" dirty="0"/>
              <a:t>                  </a:t>
            </a:r>
            <a:r>
              <a:rPr lang="en-US" altLang="en-US" dirty="0" err="1"/>
              <a:t>diferenční</a:t>
            </a:r>
            <a:r>
              <a:rPr lang="en-US" altLang="en-US" dirty="0"/>
              <a:t> </a:t>
            </a:r>
            <a:r>
              <a:rPr lang="en-US" altLang="en-US" dirty="0" err="1"/>
              <a:t>rovnici</a:t>
            </a:r>
            <a:endParaRPr lang="en-US" alt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Pamatujte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z-</a:t>
            </a:r>
            <a:r>
              <a:rPr lang="en-US" dirty="0" err="1"/>
              <a:t>pravidla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cs-CZ" dirty="0"/>
              <a:t>Vidíte signál</a:t>
            </a:r>
            <a:r>
              <a:rPr lang="en-US" dirty="0"/>
              <a:t>? </a:t>
            </a:r>
            <a:r>
              <a:rPr lang="cs-CZ" dirty="0"/>
              <a:t>Přepište ho jako z-transformaci</a:t>
            </a:r>
            <a:r>
              <a:rPr lang="en-US" dirty="0"/>
              <a:t>. </a:t>
            </a:r>
          </a:p>
          <a:p>
            <a:pPr lvl="1">
              <a:defRPr/>
            </a:pPr>
            <a:r>
              <a:rPr lang="cs-CZ" dirty="0"/>
              <a:t>Vidíte konstantu</a:t>
            </a:r>
            <a:r>
              <a:rPr lang="en-US" dirty="0"/>
              <a:t>? Copy-paste </a:t>
            </a:r>
          </a:p>
          <a:p>
            <a:pPr lvl="1">
              <a:defRPr/>
            </a:pPr>
            <a:r>
              <a:rPr lang="en-US" dirty="0"/>
              <a:t>Je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zpožděn</a:t>
            </a:r>
            <a:r>
              <a:rPr lang="en-US" dirty="0"/>
              <a:t> o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vzorků</a:t>
            </a:r>
            <a:r>
              <a:rPr lang="en-US" dirty="0"/>
              <a:t>? </a:t>
            </a:r>
            <a:r>
              <a:rPr lang="en-US" dirty="0" err="1"/>
              <a:t>Vynásobte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z-</a:t>
            </a:r>
            <a:r>
              <a:rPr lang="en-US" dirty="0" err="1"/>
              <a:t>transformaci</a:t>
            </a:r>
            <a:r>
              <a:rPr lang="cs-CZ" dirty="0"/>
              <a:t> pomocí </a:t>
            </a:r>
            <a:r>
              <a:rPr lang="en-US" i="1" dirty="0"/>
              <a:t>z </a:t>
            </a:r>
            <a:r>
              <a:rPr lang="en-US" i="1" baseline="30000" dirty="0"/>
              <a:t>-k</a:t>
            </a:r>
          </a:p>
          <a:p>
            <a:pPr lvl="1">
              <a:defRPr/>
            </a:pPr>
            <a:endParaRPr lang="en-US" i="1" baseline="30000" dirty="0"/>
          </a:p>
          <a:p>
            <a:pPr lvl="1">
              <a:defRPr/>
            </a:pPr>
            <a:endParaRPr lang="en-US" i="1" baseline="30000" dirty="0"/>
          </a:p>
          <a:p>
            <a:pPr lvl="1">
              <a:defRPr/>
            </a:pPr>
            <a:endParaRPr lang="en-US" i="1" baseline="30000" dirty="0"/>
          </a:p>
          <a:p>
            <a:pPr>
              <a:defRPr/>
            </a:pPr>
            <a:r>
              <a:rPr lang="en-US" dirty="0" err="1"/>
              <a:t>Naším</a:t>
            </a:r>
            <a:r>
              <a:rPr lang="en-US" dirty="0"/>
              <a:t> </a:t>
            </a:r>
            <a:r>
              <a:rPr lang="en-US" dirty="0" err="1"/>
              <a:t>cílem</a:t>
            </a:r>
            <a:r>
              <a:rPr lang="en-US" dirty="0"/>
              <a:t> je </a:t>
            </a:r>
            <a:r>
              <a:rPr lang="en-US" dirty="0" err="1"/>
              <a:t>přeuspořádat</a:t>
            </a:r>
            <a:r>
              <a:rPr lang="en-US" dirty="0"/>
              <a:t> ji </a:t>
            </a:r>
            <a:r>
              <a:rPr lang="en-US" dirty="0" err="1"/>
              <a:t>tak</a:t>
            </a:r>
            <a:r>
              <a:rPr lang="en-US" dirty="0"/>
              <a:t>, </a:t>
            </a:r>
            <a:r>
              <a:rPr lang="en-US" dirty="0" err="1"/>
              <a:t>abychom</a:t>
            </a:r>
            <a:r>
              <a:rPr lang="en-US" dirty="0"/>
              <a:t> </a:t>
            </a:r>
            <a:r>
              <a:rPr lang="en-US" dirty="0" err="1"/>
              <a:t>získali</a:t>
            </a:r>
            <a:r>
              <a:rPr lang="en-US" dirty="0"/>
              <a:t> </a:t>
            </a:r>
            <a:r>
              <a:rPr lang="en-US" dirty="0" err="1"/>
              <a:t>zlomek</a:t>
            </a:r>
            <a:endParaRPr lang="en-US" dirty="0"/>
          </a:p>
          <a:p>
            <a:pPr>
              <a:defRPr/>
            </a:pPr>
            <a:r>
              <a:rPr lang="en-US" dirty="0" err="1"/>
              <a:t>Proč</a:t>
            </a:r>
            <a:r>
              <a:rPr lang="en-US" dirty="0"/>
              <a:t>? </a:t>
            </a:r>
            <a:r>
              <a:rPr lang="en-US" dirty="0" err="1"/>
              <a:t>Chcete</a:t>
            </a:r>
            <a:r>
              <a:rPr lang="en-US" dirty="0"/>
              <a:t>-li </a:t>
            </a:r>
            <a:r>
              <a:rPr lang="en-US" dirty="0" err="1"/>
              <a:t>získat</a:t>
            </a:r>
            <a:r>
              <a:rPr lang="en-US" dirty="0"/>
              <a:t> </a:t>
            </a:r>
            <a:r>
              <a:rPr lang="en-US" dirty="0" err="1"/>
              <a:t>poměr</a:t>
            </a:r>
            <a:r>
              <a:rPr lang="en-US" dirty="0"/>
              <a:t> </a:t>
            </a:r>
            <a:r>
              <a:rPr lang="en-US" dirty="0" err="1"/>
              <a:t>výstupu</a:t>
            </a:r>
            <a:r>
              <a:rPr lang="en-US" dirty="0"/>
              <a:t> </a:t>
            </a:r>
            <a:r>
              <a:rPr lang="cs-CZ" dirty="0"/>
              <a:t>vs.</a:t>
            </a:r>
            <a:r>
              <a:rPr lang="en-US" dirty="0"/>
              <a:t> </a:t>
            </a:r>
            <a:r>
              <a:rPr lang="en-US" dirty="0" err="1"/>
              <a:t>vstupu</a:t>
            </a:r>
            <a:r>
              <a:rPr lang="en-US" dirty="0"/>
              <a:t>. </a:t>
            </a:r>
          </a:p>
          <a:p>
            <a:pPr lvl="1">
              <a:defRPr/>
            </a:pPr>
            <a:endParaRPr lang="en-US" i="1" baseline="30000" dirty="0"/>
          </a:p>
        </p:txBody>
      </p:sp>
      <p:pic>
        <p:nvPicPr>
          <p:cNvPr id="33797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690688"/>
            <a:ext cx="105537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149725"/>
            <a:ext cx="112283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776943"/>
            <a:ext cx="720055" cy="77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79E07D-9615-DC3B-52A8-B80FE834B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83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798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Diskrétní</a:t>
            </a:r>
            <a:r>
              <a:rPr lang="en-US" altLang="en-US" dirty="0"/>
              <a:t>: </a:t>
            </a:r>
            <a:r>
              <a:rPr lang="cs-CZ" altLang="en-US" dirty="0">
                <a:solidFill>
                  <a:srgbClr val="1436CA"/>
                </a:solidFill>
              </a:rPr>
              <a:t>přenosová / systémová funkce</a:t>
            </a:r>
            <a:r>
              <a:rPr lang="cs-CZ" altLang="en-US" dirty="0"/>
              <a:t> </a:t>
            </a:r>
            <a:r>
              <a:rPr lang="cs-CZ" altLang="en-US" i="1" dirty="0"/>
              <a:t>H</a:t>
            </a:r>
            <a:r>
              <a:rPr lang="en-US" altLang="en-US" i="1" dirty="0"/>
              <a:t>(z)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 dirty="0"/>
              <a:t>z-reprezentace výstupu lomeno z-reprezentace vstupu</a:t>
            </a:r>
            <a:endParaRPr lang="en-US" altLang="en-US" dirty="0"/>
          </a:p>
          <a:p>
            <a:r>
              <a:rPr lang="en-US" altLang="en-US" dirty="0" err="1"/>
              <a:t>Výstup</a:t>
            </a:r>
            <a:r>
              <a:rPr lang="en-US" altLang="en-US" dirty="0"/>
              <a:t> / </a:t>
            </a:r>
            <a:r>
              <a:rPr lang="en-US" altLang="en-US" dirty="0" err="1"/>
              <a:t>vstup</a:t>
            </a:r>
            <a:r>
              <a:rPr lang="en-US" altLang="en-US" dirty="0"/>
              <a:t> je </a:t>
            </a:r>
            <a:r>
              <a:rPr lang="en-US" altLang="en-US" dirty="0" err="1"/>
              <a:t>velmi</a:t>
            </a:r>
            <a:r>
              <a:rPr lang="en-US" altLang="en-US" dirty="0"/>
              <a:t> </a:t>
            </a:r>
            <a:r>
              <a:rPr lang="en-US" altLang="en-US" dirty="0" err="1"/>
              <a:t>běžný</a:t>
            </a:r>
            <a:r>
              <a:rPr lang="en-US" altLang="en-US" dirty="0"/>
              <a:t> </a:t>
            </a:r>
            <a:r>
              <a:rPr lang="en-US" altLang="en-US" dirty="0" err="1"/>
              <a:t>způsob</a:t>
            </a:r>
            <a:r>
              <a:rPr lang="en-US" altLang="en-US" dirty="0"/>
              <a:t>, jak </a:t>
            </a:r>
            <a:r>
              <a:rPr lang="en-US" altLang="en-US" dirty="0" err="1"/>
              <a:t>vyjádřit</a:t>
            </a:r>
            <a:r>
              <a:rPr lang="en-US" altLang="en-US" dirty="0"/>
              <a:t> </a:t>
            </a:r>
            <a:r>
              <a:rPr lang="en-US" altLang="en-US" dirty="0" err="1"/>
              <a:t>chování</a:t>
            </a:r>
            <a:r>
              <a:rPr lang="en-US" altLang="en-US" dirty="0"/>
              <a:t> </a:t>
            </a:r>
            <a:r>
              <a:rPr lang="en-US" altLang="en-US" dirty="0" err="1"/>
              <a:t>systému</a:t>
            </a:r>
            <a:endParaRPr lang="en-US" altLang="en-US" dirty="0"/>
          </a:p>
          <a:p>
            <a:pPr lvl="1"/>
            <a:r>
              <a:rPr lang="en-US" altLang="en-US" dirty="0" err="1"/>
              <a:t>Zesílení</a:t>
            </a:r>
            <a:r>
              <a:rPr lang="en-US" altLang="en-US" dirty="0"/>
              <a:t> / </a:t>
            </a:r>
            <a:r>
              <a:rPr lang="en-US" altLang="en-US" dirty="0" err="1"/>
              <a:t>útlum</a:t>
            </a:r>
            <a:r>
              <a:rPr lang="en-US" altLang="en-US" dirty="0"/>
              <a:t> = </a:t>
            </a:r>
            <a:r>
              <a:rPr lang="en-US" altLang="en-US" dirty="0" err="1"/>
              <a:t>výstupní</a:t>
            </a:r>
            <a:r>
              <a:rPr lang="en-US" altLang="en-US" dirty="0"/>
              <a:t> </a:t>
            </a:r>
            <a:r>
              <a:rPr lang="en-US" altLang="en-US" dirty="0" err="1"/>
              <a:t>napětí</a:t>
            </a:r>
            <a:r>
              <a:rPr lang="en-US" altLang="en-US" dirty="0"/>
              <a:t> / </a:t>
            </a:r>
            <a:r>
              <a:rPr lang="en-US" altLang="en-US" dirty="0" err="1"/>
              <a:t>vstupní</a:t>
            </a:r>
            <a:r>
              <a:rPr lang="en-US" altLang="en-US" dirty="0"/>
              <a:t> </a:t>
            </a:r>
            <a:r>
              <a:rPr lang="en-US" altLang="en-US" dirty="0" err="1"/>
              <a:t>napětí</a:t>
            </a:r>
            <a:r>
              <a:rPr lang="en-US" altLang="en-US" dirty="0"/>
              <a:t> 
</a:t>
            </a:r>
            <a:r>
              <a:rPr lang="en-US" altLang="en-US" dirty="0" err="1"/>
              <a:t>Směnný</a:t>
            </a:r>
            <a:r>
              <a:rPr lang="en-US" altLang="en-US" dirty="0"/>
              <a:t> </a:t>
            </a:r>
            <a:r>
              <a:rPr lang="en-US" altLang="en-US" dirty="0" err="1"/>
              <a:t>kurz</a:t>
            </a:r>
            <a:r>
              <a:rPr lang="en-US" altLang="en-US" dirty="0"/>
              <a:t> </a:t>
            </a:r>
            <a:r>
              <a:rPr lang="en-US" altLang="en-US" dirty="0" err="1"/>
              <a:t>měny</a:t>
            </a:r>
            <a:r>
              <a:rPr lang="en-US" altLang="en-US" dirty="0"/>
              <a:t> = </a:t>
            </a:r>
            <a:r>
              <a:rPr lang="en-US" altLang="en-US" dirty="0" err="1"/>
              <a:t>částka</a:t>
            </a:r>
            <a:r>
              <a:rPr lang="en-US" altLang="en-US" dirty="0"/>
              <a:t> v </a:t>
            </a:r>
            <a:r>
              <a:rPr lang="en-US" altLang="en-US" dirty="0" err="1"/>
              <a:t>cílové</a:t>
            </a:r>
            <a:r>
              <a:rPr lang="en-US" altLang="en-US" dirty="0"/>
              <a:t> </a:t>
            </a:r>
            <a:r>
              <a:rPr lang="en-US" altLang="en-US" dirty="0" err="1"/>
              <a:t>měně</a:t>
            </a:r>
            <a:r>
              <a:rPr lang="en-US" altLang="en-US" dirty="0"/>
              <a:t> / </a:t>
            </a:r>
            <a:r>
              <a:rPr lang="en-US" altLang="en-US" dirty="0" err="1"/>
              <a:t>částka</a:t>
            </a:r>
            <a:r>
              <a:rPr lang="en-US" altLang="en-US" dirty="0"/>
              <a:t> </a:t>
            </a:r>
            <a:r>
              <a:rPr lang="en-US" altLang="en-US" dirty="0" err="1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zdrojové</a:t>
            </a:r>
            <a:r>
              <a:rPr lang="en-US" altLang="en-US" dirty="0"/>
              <a:t> </a:t>
            </a:r>
            <a:r>
              <a:rPr lang="en-US" altLang="en-US" dirty="0" err="1"/>
              <a:t>měně</a:t>
            </a:r>
            <a:r>
              <a:rPr lang="en-US" altLang="en-US" dirty="0"/>
              <a:t>
</a:t>
            </a:r>
            <a:r>
              <a:rPr lang="en-US" altLang="en-US" dirty="0" err="1"/>
              <a:t>Návratnost</a:t>
            </a:r>
            <a:r>
              <a:rPr lang="en-US" altLang="en-US" dirty="0"/>
              <a:t> </a:t>
            </a:r>
            <a:r>
              <a:rPr lang="en-US" altLang="en-US" dirty="0" err="1"/>
              <a:t>investice</a:t>
            </a:r>
            <a:r>
              <a:rPr lang="en-US" altLang="en-US" dirty="0"/>
              <a:t> = </a:t>
            </a:r>
            <a:r>
              <a:rPr lang="en-US" altLang="en-US" dirty="0" err="1"/>
              <a:t>kolik</a:t>
            </a:r>
            <a:r>
              <a:rPr lang="en-US" altLang="en-US" dirty="0"/>
              <a:t> </a:t>
            </a:r>
            <a:r>
              <a:rPr lang="en-US" altLang="en-US" dirty="0" err="1"/>
              <a:t>jsem</a:t>
            </a:r>
            <a:r>
              <a:rPr lang="en-US" altLang="en-US" dirty="0"/>
              <a:t> </a:t>
            </a:r>
            <a:r>
              <a:rPr lang="en-US" altLang="en-US" dirty="0" err="1"/>
              <a:t>získal</a:t>
            </a:r>
            <a:r>
              <a:rPr lang="en-US" altLang="en-US" dirty="0"/>
              <a:t> / </a:t>
            </a:r>
            <a:r>
              <a:rPr lang="en-US" altLang="en-US" dirty="0" err="1"/>
              <a:t>kolik</a:t>
            </a:r>
            <a:r>
              <a:rPr lang="en-US" altLang="en-US" dirty="0"/>
              <a:t> </a:t>
            </a:r>
            <a:r>
              <a:rPr lang="en-US" altLang="en-US" dirty="0" err="1"/>
              <a:t>jsem</a:t>
            </a:r>
            <a:r>
              <a:rPr lang="en-US" altLang="en-US" dirty="0"/>
              <a:t> </a:t>
            </a:r>
            <a:r>
              <a:rPr lang="en-US" altLang="en-US" dirty="0" err="1"/>
              <a:t>investoval</a:t>
            </a:r>
            <a:r>
              <a:rPr lang="en-US" altLang="en-US" dirty="0"/>
              <a:t> </a:t>
            </a:r>
            <a:r>
              <a:rPr lang="en-US" altLang="en-US" dirty="0" err="1"/>
              <a:t>atd</a:t>
            </a:r>
            <a:r>
              <a:rPr lang="en-US" altLang="en-US" dirty="0"/>
              <a:t>.</a:t>
            </a:r>
          </a:p>
          <a:p>
            <a:r>
              <a:rPr lang="cs-CZ" altLang="en-US" dirty="0"/>
              <a:t>Pro náš</a:t>
            </a:r>
            <a:br>
              <a:rPr lang="en-US" altLang="en-US" dirty="0"/>
            </a:br>
            <a:r>
              <a:rPr lang="en-US" altLang="en-US" dirty="0" err="1"/>
              <a:t>filtr</a:t>
            </a:r>
            <a:r>
              <a:rPr lang="en-US" altLang="en-US" dirty="0"/>
              <a:t>: </a:t>
            </a:r>
          </a:p>
        </p:txBody>
      </p:sp>
      <p:pic>
        <p:nvPicPr>
          <p:cNvPr id="34821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556792"/>
            <a:ext cx="1746823" cy="8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4374267"/>
            <a:ext cx="9776023" cy="244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C7900C-7C06-F26D-A239-10DB70C96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84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145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Přenosová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cs-CZ" altLang="en-US" dirty="0"/>
              <a:t> </a:t>
            </a:r>
            <a:r>
              <a:rPr lang="en-US" altLang="en-US" dirty="0"/>
              <a:t>II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Užitečný</a:t>
            </a:r>
            <a:r>
              <a:rPr lang="en-US" altLang="en-US" dirty="0"/>
              <a:t> </a:t>
            </a:r>
            <a:r>
              <a:rPr lang="en-US" altLang="en-US" dirty="0" err="1"/>
              <a:t>způsob</a:t>
            </a:r>
            <a:r>
              <a:rPr lang="en-US" altLang="en-US" dirty="0"/>
              <a:t> </a:t>
            </a:r>
            <a:r>
              <a:rPr lang="en-US" altLang="en-US" dirty="0" err="1"/>
              <a:t>reprezentace</a:t>
            </a:r>
            <a:r>
              <a:rPr lang="en-US" altLang="en-US" dirty="0"/>
              <a:t> </a:t>
            </a:r>
            <a:r>
              <a:rPr lang="en-US" altLang="en-US" dirty="0" err="1"/>
              <a:t>filtru</a:t>
            </a:r>
            <a:r>
              <a:rPr lang="en-US" altLang="en-US" dirty="0"/>
              <a:t>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/>
              <a:t>Dva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polynomy</a:t>
            </a:r>
            <a:endParaRPr lang="en-US" altLang="en-US" b="1" dirty="0"/>
          </a:p>
          <a:p>
            <a:pPr lvl="1"/>
            <a:r>
              <a:rPr lang="en-US" altLang="en-US" dirty="0" err="1"/>
              <a:t>Čitatel</a:t>
            </a:r>
            <a:r>
              <a:rPr lang="en-US" altLang="en-US" dirty="0"/>
              <a:t>, </a:t>
            </a:r>
            <a:r>
              <a:rPr lang="en-US" altLang="en-US" dirty="0" err="1"/>
              <a:t>plně</a:t>
            </a:r>
            <a:r>
              <a:rPr lang="en-US" altLang="en-US" dirty="0"/>
              <a:t> </a:t>
            </a:r>
            <a:r>
              <a:rPr lang="en-US" altLang="en-US" dirty="0" err="1"/>
              <a:t>určený</a:t>
            </a:r>
            <a:r>
              <a:rPr lang="en-US" altLang="en-US" dirty="0"/>
              <a:t> </a:t>
            </a:r>
            <a:r>
              <a:rPr lang="en-US" altLang="en-US" dirty="0" err="1"/>
              <a:t>koeficienty</a:t>
            </a:r>
            <a:br>
              <a:rPr lang="cs-CZ" altLang="en-US" dirty="0"/>
            </a:br>
            <a:r>
              <a:rPr lang="en-US" altLang="en-US" dirty="0" err="1"/>
              <a:t>násobícími</a:t>
            </a:r>
            <a:r>
              <a:rPr lang="en-US" altLang="en-US" dirty="0"/>
              <a:t> </a:t>
            </a:r>
            <a:r>
              <a:rPr lang="en-US" altLang="en-US" dirty="0" err="1"/>
              <a:t>vstupy</a:t>
            </a:r>
            <a:r>
              <a:rPr lang="en-US" altLang="en-US" dirty="0"/>
              <a:t> </a:t>
            </a:r>
            <a:r>
              <a:rPr lang="en-US" altLang="en-US" dirty="0" err="1"/>
              <a:t>filtru</a:t>
            </a:r>
            <a:r>
              <a:rPr lang="en-US" altLang="en-US" dirty="0"/>
              <a:t>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 err="1"/>
              <a:t>Jmenovatel</a:t>
            </a:r>
            <a:r>
              <a:rPr lang="en-US" altLang="en-US" dirty="0"/>
              <a:t>, </a:t>
            </a:r>
            <a:r>
              <a:rPr lang="en-US" altLang="en-US" dirty="0" err="1"/>
              <a:t>plně</a:t>
            </a:r>
            <a:r>
              <a:rPr lang="en-US" altLang="en-US" dirty="0"/>
              <a:t> </a:t>
            </a:r>
            <a:r>
              <a:rPr lang="en-US" altLang="en-US" dirty="0" err="1"/>
              <a:t>určený</a:t>
            </a:r>
            <a:r>
              <a:rPr lang="en-US" altLang="en-US" dirty="0"/>
              <a:t> </a:t>
            </a:r>
            <a:r>
              <a:rPr lang="en-US" altLang="en-US" dirty="0" err="1"/>
              <a:t>koeficienty</a:t>
            </a:r>
            <a:br>
              <a:rPr lang="cs-CZ" altLang="en-US" dirty="0"/>
            </a:br>
            <a:r>
              <a:rPr lang="en-US" altLang="en-US" dirty="0" err="1"/>
              <a:t>násobícími</a:t>
            </a:r>
            <a:r>
              <a:rPr lang="en-US" altLang="en-US" dirty="0"/>
              <a:t> </a:t>
            </a:r>
            <a:r>
              <a:rPr lang="en-US" altLang="en-US" dirty="0" err="1"/>
              <a:t>výstupy</a:t>
            </a:r>
            <a:r>
              <a:rPr lang="en-US" altLang="en-US" dirty="0"/>
              <a:t> </a:t>
            </a:r>
            <a:r>
              <a:rPr lang="en-US" altLang="en-US" dirty="0" err="1"/>
              <a:t>filtru</a:t>
            </a:r>
            <a:endParaRPr lang="en-US" altLang="en-US" dirty="0"/>
          </a:p>
          <a:p>
            <a:pPr lvl="1"/>
            <a:r>
              <a:rPr lang="cs-CZ" altLang="en-US" dirty="0"/>
              <a:t>Definujeme </a:t>
            </a:r>
            <a:r>
              <a:rPr lang="en-US" altLang="en-US" b="1" i="1" dirty="0">
                <a:solidFill>
                  <a:srgbClr val="FF0000"/>
                </a:solidFill>
              </a:rPr>
              <a:t>a</a:t>
            </a:r>
            <a:r>
              <a:rPr lang="en-US" altLang="en-US" b="1" i="1" baseline="-25000" dirty="0">
                <a:solidFill>
                  <a:srgbClr val="FF0000"/>
                </a:solidFill>
              </a:rPr>
              <a:t>0</a:t>
            </a:r>
            <a:r>
              <a:rPr lang="en-US" altLang="en-US" b="1" i="1" dirty="0">
                <a:solidFill>
                  <a:srgbClr val="FF0000"/>
                </a:solidFill>
              </a:rPr>
              <a:t> = 1</a:t>
            </a:r>
          </a:p>
        </p:txBody>
      </p:sp>
      <p:pic>
        <p:nvPicPr>
          <p:cNvPr id="3584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88" y="4262455"/>
            <a:ext cx="2148224" cy="8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88" y="5381040"/>
            <a:ext cx="2695099" cy="9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Obrázek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65100"/>
            <a:ext cx="5408613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276872"/>
            <a:ext cx="529495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445CDA-DEBC-E3D0-E9C2-79687AF4B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85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246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Spojité</a:t>
            </a:r>
            <a:r>
              <a:rPr lang="en-US" altLang="en-US" dirty="0"/>
              <a:t>: </a:t>
            </a:r>
            <a:r>
              <a:rPr lang="en-US" altLang="en-US" dirty="0" err="1"/>
              <a:t>Nech</a:t>
            </a:r>
            <a:r>
              <a:rPr lang="cs-CZ" altLang="en-US" dirty="0" err="1"/>
              <a:t>áváme</a:t>
            </a:r>
            <a:r>
              <a:rPr lang="en-US" altLang="en-US" dirty="0"/>
              <a:t> </a:t>
            </a:r>
            <a:r>
              <a:rPr lang="en-US" altLang="en-US" dirty="0" err="1"/>
              <a:t>Laplaceovu</a:t>
            </a:r>
            <a:r>
              <a:rPr lang="en-US" altLang="en-US" dirty="0"/>
              <a:t> </a:t>
            </a:r>
            <a:r>
              <a:rPr lang="en-US" altLang="en-US" dirty="0" err="1"/>
              <a:t>transformaci</a:t>
            </a:r>
            <a:r>
              <a:rPr lang="en-US" altLang="en-US" dirty="0"/>
              <a:t> </a:t>
            </a:r>
            <a:br>
              <a:rPr lang="cs-CZ" altLang="en-US" dirty="0"/>
            </a:br>
            <a:r>
              <a:rPr lang="cs-CZ" altLang="en-US" dirty="0"/>
              <a:t>              </a:t>
            </a:r>
            <a:r>
              <a:rPr lang="en-US" altLang="en-US" dirty="0" err="1"/>
              <a:t>zpracovat</a:t>
            </a:r>
            <a:r>
              <a:rPr lang="en-US" altLang="en-US" dirty="0"/>
              <a:t> </a:t>
            </a:r>
            <a:r>
              <a:rPr lang="en-US" altLang="en-US" dirty="0" err="1"/>
              <a:t>diferenciální</a:t>
            </a:r>
            <a:r>
              <a:rPr lang="en-US" altLang="en-US" dirty="0"/>
              <a:t> </a:t>
            </a:r>
            <a:r>
              <a:rPr lang="en-US" altLang="en-US" dirty="0" err="1"/>
              <a:t>rovnici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74006"/>
            <a:ext cx="10515600" cy="4351338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Pamatujte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Laplaceova</a:t>
            </a:r>
            <a:r>
              <a:rPr lang="en-US" dirty="0"/>
              <a:t> </a:t>
            </a:r>
            <a:r>
              <a:rPr lang="en-US" dirty="0" err="1"/>
              <a:t>pravidla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cs-CZ" dirty="0"/>
              <a:t>Vidíte signál</a:t>
            </a:r>
            <a:r>
              <a:rPr lang="en-US" dirty="0"/>
              <a:t>? </a:t>
            </a:r>
            <a:r>
              <a:rPr lang="cs-CZ" dirty="0"/>
              <a:t>Přepište ho jako jeho </a:t>
            </a:r>
            <a:r>
              <a:rPr lang="cs-CZ" dirty="0" err="1"/>
              <a:t>Laplacovu</a:t>
            </a:r>
            <a:r>
              <a:rPr lang="cs-CZ" dirty="0"/>
              <a:t> transformaci</a:t>
            </a:r>
            <a:r>
              <a:rPr lang="en-US" dirty="0"/>
              <a:t>. </a:t>
            </a:r>
          </a:p>
          <a:p>
            <a:pPr lvl="1">
              <a:defRPr/>
            </a:pPr>
            <a:r>
              <a:rPr lang="cs-CZ" dirty="0"/>
              <a:t>Vidíte konstantu</a:t>
            </a:r>
            <a:r>
              <a:rPr lang="en-US" dirty="0"/>
              <a:t>? Copy-paste </a:t>
            </a:r>
          </a:p>
          <a:p>
            <a:pPr lvl="1">
              <a:defRPr/>
            </a:pPr>
            <a:r>
              <a:rPr lang="en-US" dirty="0"/>
              <a:t>Je </a:t>
            </a:r>
            <a:r>
              <a:rPr lang="cs-CZ" dirty="0"/>
              <a:t>to </a:t>
            </a:r>
            <a:r>
              <a:rPr lang="en-US" i="1" dirty="0"/>
              <a:t>k</a:t>
            </a:r>
            <a:r>
              <a:rPr lang="en-US" dirty="0"/>
              <a:t>-t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cs-CZ" dirty="0"/>
              <a:t>derivace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? </a:t>
            </a:r>
            <a:r>
              <a:rPr lang="cs-CZ" dirty="0"/>
              <a:t>Vynásobte</a:t>
            </a:r>
            <a:r>
              <a:rPr lang="en-US" dirty="0"/>
              <a:t> </a:t>
            </a:r>
            <a:r>
              <a:rPr lang="cs-CZ" dirty="0"/>
              <a:t>její</a:t>
            </a:r>
            <a:r>
              <a:rPr lang="en-US" dirty="0"/>
              <a:t> </a:t>
            </a:r>
            <a:r>
              <a:rPr lang="en-US" dirty="0" err="1"/>
              <a:t>Laplaceov</a:t>
            </a:r>
            <a:r>
              <a:rPr lang="cs-CZ" dirty="0"/>
              <a:t>u</a:t>
            </a:r>
            <a:r>
              <a:rPr lang="en-US" dirty="0"/>
              <a:t> </a:t>
            </a:r>
            <a:r>
              <a:rPr lang="en-US" dirty="0" err="1"/>
              <a:t>transformac</a:t>
            </a:r>
            <a:r>
              <a:rPr lang="cs-CZ" dirty="0"/>
              <a:t>i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i="1" baseline="30000" dirty="0"/>
              <a:t>k</a:t>
            </a:r>
            <a:r>
              <a:rPr lang="en-US" dirty="0"/>
              <a:t>.</a:t>
            </a:r>
            <a:endParaRPr lang="en-US" i="1" baseline="30000" dirty="0"/>
          </a:p>
          <a:p>
            <a:pPr marL="457200" lvl="1" indent="0">
              <a:buNone/>
              <a:defRPr/>
            </a:pPr>
            <a:endParaRPr lang="en-US" i="1" baseline="30000" dirty="0"/>
          </a:p>
          <a:p>
            <a:pPr marL="457200" lvl="1" indent="0">
              <a:buNone/>
              <a:defRPr/>
            </a:pPr>
            <a:endParaRPr lang="en-US" i="1" baseline="30000" dirty="0"/>
          </a:p>
          <a:p>
            <a:pPr>
              <a:defRPr/>
            </a:pPr>
            <a:r>
              <a:rPr lang="en-US" dirty="0" err="1"/>
              <a:t>Naším</a:t>
            </a:r>
            <a:r>
              <a:rPr lang="en-US" dirty="0"/>
              <a:t> </a:t>
            </a:r>
            <a:r>
              <a:rPr lang="en-US" dirty="0" err="1"/>
              <a:t>cílem</a:t>
            </a:r>
            <a:r>
              <a:rPr lang="en-US" dirty="0"/>
              <a:t> je </a:t>
            </a:r>
            <a:r>
              <a:rPr lang="en-US" dirty="0" err="1"/>
              <a:t>přeuspořádat</a:t>
            </a:r>
            <a:r>
              <a:rPr lang="en-US" dirty="0"/>
              <a:t> ji </a:t>
            </a:r>
            <a:r>
              <a:rPr lang="en-US" dirty="0" err="1"/>
              <a:t>tak</a:t>
            </a:r>
            <a:r>
              <a:rPr lang="en-US" dirty="0"/>
              <a:t>, </a:t>
            </a:r>
            <a:r>
              <a:rPr lang="en-US" dirty="0" err="1"/>
              <a:t>abychom</a:t>
            </a:r>
            <a:r>
              <a:rPr lang="en-US" dirty="0"/>
              <a:t> </a:t>
            </a:r>
            <a:r>
              <a:rPr lang="en-US" dirty="0" err="1"/>
              <a:t>získali</a:t>
            </a:r>
            <a:r>
              <a:rPr lang="en-US" dirty="0"/>
              <a:t> </a:t>
            </a:r>
            <a:r>
              <a:rPr lang="en-US" dirty="0" err="1"/>
              <a:t>zlomek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 err="1"/>
              <a:t>Proč</a:t>
            </a:r>
            <a:r>
              <a:rPr lang="en-US" dirty="0"/>
              <a:t>? </a:t>
            </a:r>
            <a:r>
              <a:rPr lang="en-US" dirty="0" err="1"/>
              <a:t>Chcete</a:t>
            </a:r>
            <a:r>
              <a:rPr lang="en-US" dirty="0"/>
              <a:t>-li </a:t>
            </a:r>
            <a:r>
              <a:rPr lang="en-US" dirty="0" err="1"/>
              <a:t>získat</a:t>
            </a:r>
            <a:r>
              <a:rPr lang="en-US" dirty="0"/>
              <a:t> </a:t>
            </a:r>
            <a:r>
              <a:rPr lang="en-US" dirty="0" err="1"/>
              <a:t>poměr</a:t>
            </a:r>
            <a:r>
              <a:rPr lang="en-US" dirty="0"/>
              <a:t> </a:t>
            </a:r>
            <a:r>
              <a:rPr lang="en-US" dirty="0" err="1"/>
              <a:t>výstupu</a:t>
            </a:r>
            <a:r>
              <a:rPr lang="en-US" dirty="0"/>
              <a:t> </a:t>
            </a:r>
            <a:r>
              <a:rPr lang="cs-CZ" dirty="0"/>
              <a:t>vs.</a:t>
            </a:r>
            <a:r>
              <a:rPr lang="en-US" dirty="0"/>
              <a:t> </a:t>
            </a:r>
            <a:r>
              <a:rPr lang="en-US" dirty="0" err="1"/>
              <a:t>vstupu</a:t>
            </a:r>
            <a:r>
              <a:rPr lang="en-US" dirty="0"/>
              <a:t>. </a:t>
            </a:r>
          </a:p>
          <a:p>
            <a:pPr marL="457200" lvl="1" indent="0">
              <a:buNone/>
              <a:defRPr/>
            </a:pPr>
            <a:endParaRPr lang="en-US" i="1" baseline="30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3" y="1822685"/>
            <a:ext cx="11885654" cy="7026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73" y="4421776"/>
            <a:ext cx="11885654" cy="3876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5403196"/>
            <a:ext cx="720080" cy="83529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023158-D3B1-F15B-04F9-CD0FF834B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86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420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Spojité</a:t>
            </a:r>
            <a:r>
              <a:rPr lang="en-US" altLang="en-US" dirty="0"/>
              <a:t>: </a:t>
            </a:r>
            <a:r>
              <a:rPr lang="cs-CZ" altLang="en-US" dirty="0">
                <a:solidFill>
                  <a:srgbClr val="1436CA"/>
                </a:solidFill>
              </a:rPr>
              <a:t>přenosová / systémová funkce</a:t>
            </a:r>
            <a:r>
              <a:rPr lang="cs-CZ" altLang="en-US" dirty="0"/>
              <a:t> </a:t>
            </a:r>
            <a:r>
              <a:rPr lang="cs-CZ" altLang="en-US" i="1" dirty="0"/>
              <a:t>H</a:t>
            </a:r>
            <a:r>
              <a:rPr lang="en-US" altLang="en-US" i="1" dirty="0"/>
              <a:t>(s)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Laplaceova</a:t>
            </a:r>
            <a:r>
              <a:rPr lang="en-US" altLang="en-US" dirty="0"/>
              <a:t> </a:t>
            </a:r>
            <a:r>
              <a:rPr lang="en-US" altLang="en-US" dirty="0" err="1"/>
              <a:t>reprezentace</a:t>
            </a:r>
            <a:r>
              <a:rPr lang="en-US" altLang="en-US" dirty="0"/>
              <a:t> </a:t>
            </a:r>
            <a:r>
              <a:rPr lang="en-US" altLang="en-US" dirty="0" err="1"/>
              <a:t>výstupu</a:t>
            </a:r>
            <a:r>
              <a:rPr lang="en-US" altLang="en-US" dirty="0"/>
              <a:t> </a:t>
            </a:r>
            <a:r>
              <a:rPr lang="cs-CZ" altLang="en-US" dirty="0"/>
              <a:t>lomeno</a:t>
            </a:r>
            <a:br>
              <a:rPr lang="cs-CZ" altLang="en-US" dirty="0"/>
            </a:br>
            <a:r>
              <a:rPr lang="en-US" altLang="en-US" dirty="0" err="1"/>
              <a:t>Laplaceovou</a:t>
            </a:r>
            <a:r>
              <a:rPr lang="en-US" altLang="en-US" dirty="0"/>
              <a:t> </a:t>
            </a:r>
            <a:r>
              <a:rPr lang="en-US" altLang="en-US" dirty="0" err="1"/>
              <a:t>reprezentací</a:t>
            </a:r>
            <a:r>
              <a:rPr lang="en-US" altLang="en-US" dirty="0"/>
              <a:t> </a:t>
            </a:r>
            <a:r>
              <a:rPr lang="en-US" altLang="en-US" dirty="0" err="1"/>
              <a:t>vstupu</a:t>
            </a:r>
            <a:endParaRPr lang="en-US" altLang="en-US" dirty="0"/>
          </a:p>
          <a:p>
            <a:r>
              <a:rPr lang="en-US" altLang="en-US" dirty="0" err="1"/>
              <a:t>Výstup</a:t>
            </a:r>
            <a:r>
              <a:rPr lang="en-US" altLang="en-US" dirty="0"/>
              <a:t> / </a:t>
            </a:r>
            <a:r>
              <a:rPr lang="en-US" altLang="en-US" dirty="0" err="1"/>
              <a:t>vstup</a:t>
            </a:r>
            <a:r>
              <a:rPr lang="en-US" altLang="en-US" dirty="0"/>
              <a:t> je </a:t>
            </a:r>
            <a:r>
              <a:rPr lang="en-US" altLang="en-US" dirty="0" err="1"/>
              <a:t>velmi</a:t>
            </a:r>
            <a:r>
              <a:rPr lang="en-US" altLang="en-US" dirty="0"/>
              <a:t> </a:t>
            </a:r>
            <a:r>
              <a:rPr lang="en-US" altLang="en-US" dirty="0" err="1"/>
              <a:t>běžný</a:t>
            </a:r>
            <a:r>
              <a:rPr lang="en-US" altLang="en-US" dirty="0"/>
              <a:t> </a:t>
            </a:r>
            <a:r>
              <a:rPr lang="en-US" altLang="en-US" dirty="0" err="1"/>
              <a:t>způsob</a:t>
            </a:r>
            <a:r>
              <a:rPr lang="en-US" altLang="en-US" dirty="0"/>
              <a:t>, jak </a:t>
            </a:r>
            <a:r>
              <a:rPr lang="en-US" altLang="en-US" dirty="0" err="1"/>
              <a:t>vyjádřit</a:t>
            </a:r>
            <a:r>
              <a:rPr lang="en-US" altLang="en-US" dirty="0"/>
              <a:t> </a:t>
            </a:r>
            <a:r>
              <a:rPr lang="en-US" altLang="en-US" dirty="0" err="1"/>
              <a:t>chování</a:t>
            </a:r>
            <a:r>
              <a:rPr lang="en-US" altLang="en-US" dirty="0"/>
              <a:t> </a:t>
            </a:r>
            <a:r>
              <a:rPr lang="en-US" altLang="en-US" dirty="0" err="1"/>
              <a:t>systému</a:t>
            </a:r>
            <a:r>
              <a:rPr lang="en-US" altLang="en-US" dirty="0"/>
              <a:t>… </a:t>
            </a:r>
          </a:p>
          <a:p>
            <a:r>
              <a:rPr lang="en-US" altLang="en-US" dirty="0"/>
              <a:t>Pro </a:t>
            </a:r>
            <a:r>
              <a:rPr lang="en-US" altLang="en-US" dirty="0" err="1"/>
              <a:t>náš</a:t>
            </a:r>
            <a:r>
              <a:rPr lang="en-US" altLang="en-US" dirty="0"/>
              <a:t> </a:t>
            </a:r>
            <a:r>
              <a:rPr lang="en-US" altLang="en-US" dirty="0" err="1"/>
              <a:t>systém</a:t>
            </a:r>
            <a:r>
              <a:rPr lang="en-US" altLang="en-US" dirty="0"/>
              <a:t>:</a:t>
            </a:r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1916832"/>
            <a:ext cx="1793423" cy="7556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97" y="3933056"/>
            <a:ext cx="11880407" cy="233511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D124DA-8459-A4A0-A0CC-B18A00FE6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87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626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Přenosová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Užitečný</a:t>
            </a:r>
            <a:r>
              <a:rPr lang="en-US" altLang="en-US" dirty="0"/>
              <a:t> </a:t>
            </a:r>
            <a:r>
              <a:rPr lang="en-US" altLang="en-US" dirty="0" err="1"/>
              <a:t>způsob</a:t>
            </a:r>
            <a:r>
              <a:rPr lang="en-US" altLang="en-US" dirty="0"/>
              <a:t> </a:t>
            </a:r>
            <a:r>
              <a:rPr lang="en-US" altLang="en-US" dirty="0" err="1"/>
              <a:t>reprezentace</a:t>
            </a:r>
            <a:r>
              <a:rPr lang="en-US" altLang="en-US" dirty="0"/>
              <a:t> </a:t>
            </a:r>
            <a:r>
              <a:rPr lang="en-US" altLang="en-US" dirty="0" err="1"/>
              <a:t>filtru</a:t>
            </a:r>
            <a:r>
              <a:rPr lang="en-US" altLang="en-US" dirty="0"/>
              <a:t>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cs-CZ" altLang="en-US" dirty="0"/>
              <a:t>Dva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polynomy</a:t>
            </a:r>
            <a:endParaRPr lang="en-US" altLang="en-US" b="1" dirty="0"/>
          </a:p>
          <a:p>
            <a:pPr lvl="1"/>
            <a:r>
              <a:rPr lang="en-US" altLang="en-US" dirty="0" err="1"/>
              <a:t>Čitatel</a:t>
            </a:r>
            <a:r>
              <a:rPr lang="en-US" altLang="en-US" dirty="0"/>
              <a:t>, </a:t>
            </a:r>
            <a:r>
              <a:rPr lang="en-US" altLang="en-US" dirty="0" err="1"/>
              <a:t>plně</a:t>
            </a:r>
            <a:r>
              <a:rPr lang="en-US" altLang="en-US" dirty="0"/>
              <a:t> </a:t>
            </a:r>
            <a:r>
              <a:rPr lang="en-US" altLang="en-US" dirty="0" err="1"/>
              <a:t>určený</a:t>
            </a:r>
            <a:r>
              <a:rPr lang="en-US" altLang="en-US" dirty="0"/>
              <a:t> </a:t>
            </a:r>
            <a:r>
              <a:rPr lang="en-US" altLang="en-US" dirty="0" err="1"/>
              <a:t>koeficienty</a:t>
            </a:r>
            <a:br>
              <a:rPr lang="cs-CZ" altLang="en-US" dirty="0"/>
            </a:br>
            <a:r>
              <a:rPr lang="en-US" altLang="en-US" dirty="0" err="1"/>
              <a:t>násobícími</a:t>
            </a:r>
            <a:r>
              <a:rPr lang="en-US" altLang="en-US" dirty="0"/>
              <a:t> </a:t>
            </a:r>
            <a:r>
              <a:rPr lang="en-US" altLang="en-US" dirty="0" err="1"/>
              <a:t>vstupy</a:t>
            </a:r>
            <a:r>
              <a:rPr lang="en-US" altLang="en-US" dirty="0"/>
              <a:t> </a:t>
            </a:r>
            <a:r>
              <a:rPr lang="en-US" altLang="en-US" dirty="0" err="1"/>
              <a:t>filtru</a:t>
            </a:r>
            <a:r>
              <a:rPr lang="en-US" altLang="en-US" dirty="0"/>
              <a:t>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 err="1"/>
              <a:t>Jmenovatel</a:t>
            </a:r>
            <a:r>
              <a:rPr lang="en-US" altLang="en-US" dirty="0"/>
              <a:t>, </a:t>
            </a:r>
            <a:r>
              <a:rPr lang="en-US" altLang="en-US" dirty="0" err="1"/>
              <a:t>plně</a:t>
            </a:r>
            <a:r>
              <a:rPr lang="en-US" altLang="en-US" dirty="0"/>
              <a:t> </a:t>
            </a:r>
            <a:r>
              <a:rPr lang="en-US" altLang="en-US" dirty="0" err="1"/>
              <a:t>určený</a:t>
            </a:r>
            <a:r>
              <a:rPr lang="en-US" altLang="en-US" dirty="0"/>
              <a:t> </a:t>
            </a:r>
            <a:r>
              <a:rPr lang="en-US" altLang="en-US" dirty="0" err="1"/>
              <a:t>koeficienty</a:t>
            </a:r>
            <a:br>
              <a:rPr lang="cs-CZ" altLang="en-US" dirty="0"/>
            </a:br>
            <a:r>
              <a:rPr lang="en-US" altLang="en-US" dirty="0" err="1"/>
              <a:t>násobícími</a:t>
            </a:r>
            <a:r>
              <a:rPr lang="en-US" altLang="en-US" dirty="0"/>
              <a:t> </a:t>
            </a:r>
            <a:r>
              <a:rPr lang="en-US" altLang="en-US" dirty="0" err="1"/>
              <a:t>výstupy</a:t>
            </a:r>
            <a:r>
              <a:rPr lang="en-US" altLang="en-US" dirty="0"/>
              <a:t> </a:t>
            </a:r>
            <a:r>
              <a:rPr lang="en-US" altLang="en-US" dirty="0" err="1"/>
              <a:t>filtru</a:t>
            </a:r>
            <a:endParaRPr lang="en-US" altLang="en-US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AC79583A-EC42-BF8E-3D7B-2C8191E72879}"/>
              </a:ext>
            </a:extLst>
          </p:cNvPr>
          <p:cNvGrpSpPr/>
          <p:nvPr/>
        </p:nvGrpSpPr>
        <p:grpSpPr>
          <a:xfrm>
            <a:off x="8242641" y="64679"/>
            <a:ext cx="3758015" cy="2243559"/>
            <a:chOff x="8861242" y="64679"/>
            <a:chExt cx="3024422" cy="1805599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04312" y="64679"/>
              <a:ext cx="2837838" cy="1166667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61242" y="1289197"/>
              <a:ext cx="3024422" cy="581081"/>
            </a:xfrm>
            <a:prstGeom prst="rect">
              <a:avLst/>
            </a:prstGeom>
          </p:spPr>
        </p:pic>
      </p:grp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8127649" y="2420888"/>
            <a:ext cx="44916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>
                <a:solidFill>
                  <a:srgbClr val="FF0000"/>
                </a:solidFill>
              </a:rPr>
              <a:t>1</a:t>
            </a:r>
            <a:r>
              <a:rPr lang="en-US" altLang="en-US" i="1" dirty="0">
                <a:solidFill>
                  <a:srgbClr val="FF0000"/>
                </a:solidFill>
              </a:rPr>
              <a:t> = 1, a</a:t>
            </a:r>
            <a:r>
              <a:rPr lang="en-US" altLang="en-US" i="1" baseline="-25000" dirty="0">
                <a:solidFill>
                  <a:srgbClr val="FF0000"/>
                </a:solidFill>
              </a:rPr>
              <a:t>0</a:t>
            </a:r>
            <a:r>
              <a:rPr lang="en-US" altLang="en-US" i="1" dirty="0">
                <a:solidFill>
                  <a:srgbClr val="FF0000"/>
                </a:solidFill>
              </a:rPr>
              <a:t> = 1/RC,</a:t>
            </a:r>
            <a:r>
              <a:rPr lang="en-US" altLang="en-US" i="1" dirty="0"/>
              <a:t> </a:t>
            </a:r>
            <a:r>
              <a:rPr lang="en-US" altLang="en-US" i="1" dirty="0">
                <a:solidFill>
                  <a:srgbClr val="1436CA"/>
                </a:solidFill>
              </a:rPr>
              <a:t>b</a:t>
            </a:r>
            <a:r>
              <a:rPr lang="en-US" altLang="en-US" i="1" baseline="-25000" dirty="0">
                <a:solidFill>
                  <a:srgbClr val="1436CA"/>
                </a:solidFill>
              </a:rPr>
              <a:t>0</a:t>
            </a:r>
            <a:r>
              <a:rPr lang="en-US" altLang="en-US" i="1" dirty="0">
                <a:solidFill>
                  <a:srgbClr val="1436CA"/>
                </a:solidFill>
              </a:rPr>
              <a:t> = 1/RC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2243162"/>
            <a:ext cx="5439344" cy="168989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088" y="4234325"/>
            <a:ext cx="2165248" cy="100811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6709" y="5421311"/>
            <a:ext cx="2168357" cy="92044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9731F9-746B-6C3F-02FF-58557B4B4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88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834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346C7-394E-75F9-EECF-BD9EBD454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C27916BA-DB6E-2CA8-032B-C67D4D6D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2200EE"/>
                </a:solidFill>
              </a:rPr>
              <a:t>Plán</a:t>
            </a:r>
            <a:endParaRPr lang="en-US" altLang="en-US" b="1" dirty="0">
              <a:solidFill>
                <a:srgbClr val="2200EE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4D1CE8A4-6BC2-E998-EBD9-AD1C28B84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popis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diferenciální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rovnice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Impulsní odezva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Vlastnosti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Propojení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frekvenci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Cvičení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kdy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je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nám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dána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frekvenční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odezva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Laplaceova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transformační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přenosová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funkce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Konečně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frekvenční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odezva</a:t>
            </a:r>
            <a:r>
              <a:rPr lang="en-US" altLang="en-US" b="1" dirty="0">
                <a:solidFill>
                  <a:srgbClr val="FF0000"/>
                </a:solidFill>
              </a:rPr>
              <a:t> !</a:t>
            </a:r>
            <a:r>
              <a:rPr lang="en-US" altLang="en-US" dirty="0"/>
              <a:t>
</a:t>
            </a:r>
            <a:r>
              <a:rPr lang="en-US" altLang="en-US" dirty="0" err="1"/>
              <a:t>Faktorizace</a:t>
            </a:r>
            <a:r>
              <a:rPr lang="en-US" altLang="en-US" dirty="0"/>
              <a:t> </a:t>
            </a:r>
            <a:r>
              <a:rPr lang="en-US" altLang="en-US" dirty="0" err="1"/>
              <a:t>přenosové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a </a:t>
            </a:r>
            <a:r>
              <a:rPr lang="en-US" altLang="en-US" dirty="0" err="1"/>
              <a:t>stabilit</a:t>
            </a:r>
            <a:r>
              <a:rPr lang="cs-CZ" altLang="en-US" dirty="0"/>
              <a:t>a</a:t>
            </a:r>
            <a:r>
              <a:rPr lang="en-US" altLang="en-US" dirty="0"/>
              <a:t>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DA89B2-A1B3-4125-1378-6BAB3BBB8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89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7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Impulsní</a:t>
            </a:r>
            <a:r>
              <a:rPr lang="en-US" altLang="en-US" dirty="0"/>
              <a:t> </a:t>
            </a:r>
            <a:r>
              <a:rPr lang="en-US" altLang="en-US" dirty="0" err="1"/>
              <a:t>charakteristika</a:t>
            </a:r>
            <a:r>
              <a:rPr lang="en-US" altLang="en-US" dirty="0"/>
              <a:t> </a:t>
            </a:r>
            <a:r>
              <a:rPr lang="en-US" altLang="en-US" dirty="0" err="1"/>
              <a:t>diskrétních</a:t>
            </a:r>
            <a:r>
              <a:rPr lang="en-US" altLang="en-US" dirty="0"/>
              <a:t> </a:t>
            </a:r>
            <a:r>
              <a:rPr lang="en-US" altLang="en-US" dirty="0" err="1"/>
              <a:t>systémů</a:t>
            </a:r>
            <a:endParaRPr lang="en-US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altLang="cs-CZ" dirty="0"/>
                  <a:t> U </a:t>
                </a:r>
                <a:r>
                  <a:rPr lang="en-US" altLang="cs-CZ" dirty="0" err="1"/>
                  <a:t>filtrů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zpracovávajících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pouze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vstup</a:t>
                </a:r>
                <a:r>
                  <a:rPr lang="en-US" altLang="cs-CZ" dirty="0"/>
                  <a:t> je </a:t>
                </a:r>
                <a:r>
                  <a:rPr lang="en-US" altLang="cs-CZ" dirty="0" err="1"/>
                  <a:t>impulsní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odezva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přesně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ekvivalentní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koeficientům</a:t>
                </a:r>
                <a:r>
                  <a:rPr lang="en-US" altLang="cs-CZ" dirty="0"/>
                  <a:t>: </a:t>
                </a:r>
              </a:p>
              <a:p>
                <a:pPr lvl="1">
                  <a:defRPr/>
                </a:pPr>
                <a:r>
                  <a:rPr lang="en-US" altLang="cs-CZ" b="1" i="1" dirty="0"/>
                  <a:t>h[k] = b</a:t>
                </a:r>
                <a:r>
                  <a:rPr lang="en-US" altLang="cs-CZ" b="1" i="1" baseline="-25000" dirty="0"/>
                  <a:t>k</a:t>
                </a:r>
                <a:r>
                  <a:rPr lang="en-US" altLang="cs-CZ" b="1" i="1" dirty="0"/>
                  <a:t> </a:t>
                </a:r>
                <a:r>
                  <a:rPr lang="cs-CZ" altLang="cs-CZ" dirty="0"/>
                  <a:t>pro</a:t>
                </a:r>
                <a:r>
                  <a:rPr lang="en-US" altLang="cs-CZ" dirty="0"/>
                  <a:t> </a:t>
                </a:r>
                <a:r>
                  <a:rPr lang="en-US" altLang="cs-CZ" b="1" i="1" dirty="0"/>
                  <a:t>k = 0,1,2,3</a:t>
                </a:r>
              </a:p>
              <a:p>
                <a:pPr lvl="1">
                  <a:defRPr/>
                </a:pPr>
                <a:r>
                  <a:rPr lang="en-US" altLang="cs-CZ" b="1" i="1" dirty="0"/>
                  <a:t>h[k] = 0</a:t>
                </a:r>
                <a:r>
                  <a:rPr lang="en-US" altLang="cs-CZ" b="1" dirty="0"/>
                  <a:t>   </a:t>
                </a:r>
                <a:r>
                  <a:rPr lang="cs-CZ" altLang="cs-CZ" dirty="0"/>
                  <a:t>jinak</a:t>
                </a:r>
                <a:endParaRPr lang="en-US" altLang="cs-CZ" dirty="0"/>
              </a:p>
              <a:p>
                <a:pPr lvl="1">
                  <a:defRPr/>
                </a:pPr>
                <a:r>
                  <a:rPr lang="en-US" altLang="cs-CZ" dirty="0" err="1"/>
                  <a:t>Délka</a:t>
                </a:r>
                <a:r>
                  <a:rPr lang="en-US" altLang="cs-CZ" dirty="0"/>
                  <a:t> je 4, </a:t>
                </a:r>
                <a:r>
                  <a:rPr lang="en-US" altLang="cs-CZ" dirty="0" err="1"/>
                  <a:t>takže</a:t>
                </a:r>
                <a:r>
                  <a:rPr lang="en-US" altLang="cs-CZ" dirty="0"/>
                  <a:t> je to </a:t>
                </a:r>
                <a:r>
                  <a:rPr lang="en-US" altLang="cs-CZ" dirty="0" err="1"/>
                  <a:t>konečné</a:t>
                </a:r>
                <a:r>
                  <a:rPr lang="cs-CZ" altLang="cs-CZ" dirty="0"/>
                  <a:t> </a:t>
                </a:r>
                <a:r>
                  <a:rPr lang="en-US" altLang="cs-CZ" dirty="0"/>
                  <a:t>– </a:t>
                </a:r>
                <a:r>
                  <a:rPr lang="en-US" altLang="cs-CZ" b="1" dirty="0"/>
                  <a:t>FIR </a:t>
                </a:r>
                <a:r>
                  <a:rPr lang="cs-CZ" altLang="cs-CZ" b="1" dirty="0"/>
                  <a:t>= </a:t>
                </a:r>
                <a:r>
                  <a:rPr lang="cs-CZ" altLang="cs-CZ" b="1" dirty="0">
                    <a:solidFill>
                      <a:srgbClr val="1436CA"/>
                    </a:solidFill>
                  </a:rPr>
                  <a:t>konečná impulsní odezva</a:t>
                </a:r>
                <a:r>
                  <a:rPr lang="en-US" altLang="cs-CZ" b="1" dirty="0"/>
                  <a:t> </a:t>
                </a:r>
              </a:p>
              <a:p>
                <a:pPr>
                  <a:defRPr/>
                </a:pPr>
                <a:r>
                  <a:rPr lang="en-US" altLang="cs-CZ" dirty="0"/>
                  <a:t>Pro </a:t>
                </a:r>
                <a:r>
                  <a:rPr lang="en-US" altLang="cs-CZ" dirty="0" err="1"/>
                  <a:t>filtry</a:t>
                </a:r>
                <a:r>
                  <a:rPr lang="en-US" altLang="cs-CZ" dirty="0"/>
                  <a:t> se </a:t>
                </a:r>
                <a:r>
                  <a:rPr lang="en-US" altLang="cs-CZ" dirty="0" err="1"/>
                  <a:t>zpětnou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vazbou</a:t>
                </a:r>
                <a:r>
                  <a:rPr lang="en-US" altLang="cs-CZ" dirty="0"/>
                  <a:t> (</a:t>
                </a:r>
                <a:r>
                  <a:rPr lang="en-US" altLang="cs-CZ" dirty="0" err="1"/>
                  <a:t>nenulové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koeficienty</a:t>
                </a:r>
                <a:r>
                  <a:rPr lang="en-US" alt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cs-CZ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cs-CZ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cs-CZ" dirty="0"/>
                  <a:t>) je </a:t>
                </a:r>
                <a:r>
                  <a:rPr lang="en-US" altLang="cs-CZ" dirty="0" err="1"/>
                  <a:t>impulsní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odezva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nekonečná</a:t>
                </a:r>
                <a:r>
                  <a:rPr lang="en-US" dirty="0"/>
                  <a:t> – </a:t>
                </a:r>
                <a:r>
                  <a:rPr lang="en-US" altLang="cs-CZ" b="1" dirty="0"/>
                  <a:t>IIR </a:t>
                </a:r>
                <a:r>
                  <a:rPr lang="cs-CZ" altLang="cs-CZ" b="1" dirty="0"/>
                  <a:t>=</a:t>
                </a:r>
                <a:r>
                  <a:rPr lang="en-US" altLang="cs-CZ" b="1" dirty="0"/>
                  <a:t> </a:t>
                </a:r>
                <a:r>
                  <a:rPr lang="cs-CZ" altLang="cs-CZ" b="1" dirty="0">
                    <a:solidFill>
                      <a:srgbClr val="1436CA"/>
                    </a:solidFill>
                  </a:rPr>
                  <a:t>nekonečná impulsní odezva</a:t>
                </a:r>
                <a:r>
                  <a:rPr lang="en-US" altLang="cs-CZ" b="1" dirty="0"/>
                  <a:t> </a:t>
                </a:r>
              </a:p>
              <a:p>
                <a:pPr>
                  <a:defRPr/>
                </a:pPr>
                <a:r>
                  <a:rPr lang="en-US" altLang="cs-CZ" dirty="0"/>
                  <a:t>We can easily generate </a:t>
                </a:r>
                <a:r>
                  <a:rPr lang="en-US" altLang="cs-CZ" i="1" dirty="0"/>
                  <a:t>h[k] </a:t>
                </a:r>
                <a:r>
                  <a:rPr lang="en-US" altLang="cs-CZ" dirty="0"/>
                  <a:t>– </a:t>
                </a:r>
                <a:r>
                  <a:rPr lang="en-US" altLang="cs-CZ" dirty="0" err="1"/>
                  <a:t>stačí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vybudit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filtr</a:t>
                </a:r>
                <a:r>
                  <a:rPr lang="en-US" altLang="cs-CZ" dirty="0"/>
                  <a:t> </a:t>
                </a:r>
                <a:r>
                  <a:rPr lang="en-US" altLang="cs-CZ" b="1" dirty="0" err="1">
                    <a:solidFill>
                      <a:srgbClr val="1436CA"/>
                    </a:solidFill>
                  </a:rPr>
                  <a:t>jednotkov</a:t>
                </a:r>
                <a:r>
                  <a:rPr lang="cs-CZ" altLang="cs-CZ" b="1" dirty="0" err="1">
                    <a:solidFill>
                      <a:srgbClr val="1436CA"/>
                    </a:solidFill>
                  </a:rPr>
                  <a:t>ým</a:t>
                </a:r>
                <a:r>
                  <a:rPr lang="cs-CZ" altLang="cs-CZ" b="1" dirty="0">
                    <a:solidFill>
                      <a:srgbClr val="1436CA"/>
                    </a:solidFill>
                  </a:rPr>
                  <a:t> impulsem</a:t>
                </a:r>
                <a:r>
                  <a:rPr lang="en-US" altLang="cs-CZ" b="1" dirty="0"/>
                  <a:t> </a:t>
                </a:r>
                <a:r>
                  <a:rPr lang="en-US" altLang="cs-CZ" dirty="0" err="1"/>
                  <a:t>které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může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každý</a:t>
                </a:r>
                <a:r>
                  <a:rPr lang="en-US" altLang="cs-CZ" dirty="0"/>
                  <a:t> </a:t>
                </a:r>
                <a:r>
                  <a:rPr lang="en-US" altLang="cs-CZ" dirty="0" err="1"/>
                  <a:t>generovat</a:t>
                </a:r>
                <a:r>
                  <a:rPr lang="en-US" altLang="cs-CZ" dirty="0"/>
                  <a:t> v C / Python / </a:t>
                </a:r>
                <a:r>
                  <a:rPr lang="en-US" altLang="cs-CZ" dirty="0" err="1"/>
                  <a:t>Matlab</a:t>
                </a:r>
                <a:r>
                  <a:rPr lang="en-US" altLang="cs-CZ" dirty="0"/>
                  <a:t> / </a:t>
                </a:r>
                <a:r>
                  <a:rPr lang="cs-CZ" altLang="cs-CZ" dirty="0"/>
                  <a:t>čemkoliv</a:t>
                </a:r>
                <a:r>
                  <a:rPr lang="en-US" altLang="cs-CZ" dirty="0"/>
                  <a:t>. </a:t>
                </a:r>
              </a:p>
            </p:txBody>
          </p:sp>
        </mc:Choice>
        <mc:Fallback xmlns="">
          <p:sp>
            <p:nvSpPr>
              <p:cNvPr id="32771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2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FB5E68-34D5-B4D6-F0E9-C9ACC55C6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914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 descr="Wood Cutting Sa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1870075"/>
            <a:ext cx="20002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Od </a:t>
            </a:r>
            <a:r>
              <a:rPr lang="en-US" altLang="en-US" dirty="0" err="1"/>
              <a:t>přenosové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k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odezvě</a:t>
            </a:r>
            <a:endParaRPr lang="en-US" altLang="en-US" dirty="0"/>
          </a:p>
        </p:txBody>
      </p:sp>
      <p:sp>
        <p:nvSpPr>
          <p:cNvPr id="37894" name="Zástupný symbol pro obsah 2"/>
          <p:cNvSpPr>
            <a:spLocks noGrp="1"/>
          </p:cNvSpPr>
          <p:nvPr>
            <p:ph idx="1"/>
          </p:nvPr>
        </p:nvSpPr>
        <p:spPr>
          <a:xfrm>
            <a:off x="838200" y="1664724"/>
            <a:ext cx="10515600" cy="4351338"/>
          </a:xfrm>
        </p:spPr>
        <p:txBody>
          <a:bodyPr/>
          <a:lstStyle/>
          <a:p>
            <a:r>
              <a:rPr lang="cs-CZ" altLang="en-US" dirty="0"/>
              <a:t>Máme </a:t>
            </a:r>
            <a:r>
              <a:rPr lang="en-US" altLang="en-US" i="1" dirty="0"/>
              <a:t>H(s)</a:t>
            </a:r>
            <a:r>
              <a:rPr lang="cs-CZ" altLang="en-US" dirty="0"/>
              <a:t>, ale chceme </a:t>
            </a:r>
            <a:r>
              <a:rPr lang="en-US" altLang="en-US" i="1" dirty="0"/>
              <a:t>H(j</a:t>
            </a:r>
            <a:r>
              <a:rPr lang="el-GR" altLang="en-US" i="1" dirty="0"/>
              <a:t>ω</a:t>
            </a:r>
            <a:r>
              <a:rPr lang="en-US" altLang="en-US" i="1" dirty="0"/>
              <a:t>)</a:t>
            </a:r>
          </a:p>
          <a:p>
            <a:r>
              <a:rPr lang="en-US" altLang="en-US" dirty="0" err="1"/>
              <a:t>Naštěstí</a:t>
            </a:r>
            <a:r>
              <a:rPr lang="en-US" altLang="en-US" dirty="0"/>
              <a:t> </a:t>
            </a:r>
            <a:r>
              <a:rPr lang="en-US" altLang="en-US" dirty="0" err="1"/>
              <a:t>existuje</a:t>
            </a:r>
            <a:r>
              <a:rPr lang="en-US" altLang="en-US" dirty="0"/>
              <a:t> </a:t>
            </a:r>
            <a:r>
              <a:rPr lang="en-US" altLang="en-US" dirty="0" err="1"/>
              <a:t>vztah</a:t>
            </a:r>
            <a:r>
              <a:rPr lang="en-US" altLang="en-US" dirty="0"/>
              <a:t> </a:t>
            </a:r>
            <a:r>
              <a:rPr lang="en-US" altLang="en-US" dirty="0" err="1"/>
              <a:t>Laplaceovy</a:t>
            </a:r>
            <a:r>
              <a:rPr lang="en-US" altLang="en-US" dirty="0"/>
              <a:t> </a:t>
            </a:r>
            <a:r>
              <a:rPr lang="en-US" altLang="en-US" dirty="0" err="1"/>
              <a:t>transformace</a:t>
            </a:r>
            <a:r>
              <a:rPr lang="en-US" altLang="en-US" dirty="0"/>
              <a:t> a FT…</a:t>
            </a:r>
          </a:p>
          <a:p>
            <a:pPr marL="0" indent="0">
              <a:buNone/>
            </a:pPr>
            <a:endParaRPr lang="en-US" altLang="en-US" sz="6000" dirty="0"/>
          </a:p>
          <a:p>
            <a:r>
              <a:rPr lang="cs-CZ" altLang="en-US" dirty="0"/>
              <a:t>Takže můžeme nahradit: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To </a:t>
            </a:r>
            <a:r>
              <a:rPr lang="en-US" altLang="en-US" dirty="0" err="1"/>
              <a:t>znamená</a:t>
            </a:r>
            <a:r>
              <a:rPr lang="en-US" altLang="en-US" dirty="0"/>
              <a:t> </a:t>
            </a:r>
            <a:r>
              <a:rPr lang="en-US" altLang="en-US" dirty="0" err="1"/>
              <a:t>vzít</a:t>
            </a:r>
            <a:r>
              <a:rPr lang="en-US" altLang="en-US" dirty="0"/>
              <a:t> </a:t>
            </a:r>
            <a:r>
              <a:rPr lang="cs-CZ" altLang="en-US" dirty="0"/>
              <a:t>motorovou</a:t>
            </a:r>
            <a:r>
              <a:rPr lang="en-US" altLang="en-US" dirty="0"/>
              <a:t> </a:t>
            </a:r>
            <a:r>
              <a:rPr lang="en-US" altLang="en-US" dirty="0" err="1"/>
              <a:t>pilu</a:t>
            </a:r>
            <a:r>
              <a:rPr lang="en-US" altLang="en-US" dirty="0"/>
              <a:t> a</a:t>
            </a:r>
            <a:br>
              <a:rPr lang="cs-CZ" altLang="en-US" dirty="0"/>
            </a:br>
            <a:r>
              <a:rPr lang="en-US" altLang="en-US" dirty="0" err="1"/>
              <a:t>řezat</a:t>
            </a:r>
            <a:r>
              <a:rPr lang="en-US" altLang="en-US" dirty="0"/>
              <a:t> </a:t>
            </a:r>
            <a:r>
              <a:rPr lang="en-US" altLang="en-US" dirty="0" err="1"/>
              <a:t>podél</a:t>
            </a:r>
            <a:r>
              <a:rPr lang="en-US" altLang="en-US" dirty="0"/>
              <a:t> </a:t>
            </a:r>
            <a:r>
              <a:rPr lang="cs-CZ" altLang="en-US" dirty="0"/>
              <a:t>imaginární</a:t>
            </a:r>
            <a:r>
              <a:rPr lang="en-US" altLang="en-US" dirty="0"/>
              <a:t> </a:t>
            </a:r>
            <a:r>
              <a:rPr lang="en-US" altLang="en-US" dirty="0" err="1"/>
              <a:t>osy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Matematicky</a:t>
            </a:r>
            <a:r>
              <a:rPr lang="en-US" altLang="en-US" dirty="0"/>
              <a:t>:</a:t>
            </a:r>
          </a:p>
          <a:p>
            <a:endParaRPr lang="en-US" alt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3481048"/>
            <a:ext cx="3283496" cy="324685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2674348"/>
            <a:ext cx="8009681" cy="94403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306" y="3641391"/>
            <a:ext cx="1481922" cy="4610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8634" y="5031916"/>
            <a:ext cx="4166787" cy="176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006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Jak </a:t>
            </a:r>
            <a:r>
              <a:rPr lang="en-US" altLang="en-US" dirty="0" err="1"/>
              <a:t>vizualizovat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cs-CZ" altLang="en-US" dirty="0"/>
              <a:t>odezvu</a:t>
            </a:r>
            <a:r>
              <a:rPr lang="en-US" altLang="en-US" dirty="0"/>
              <a:t>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3682" y="1852853"/>
            <a:ext cx="10858941" cy="4351338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ji </a:t>
            </a:r>
            <a:r>
              <a:rPr lang="en-US" dirty="0" err="1"/>
              <a:t>představit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pro </a:t>
            </a:r>
            <a:r>
              <a:rPr lang="en-US" dirty="0" err="1"/>
              <a:t>kladné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 (od </a:t>
            </a:r>
            <a:r>
              <a:rPr lang="el-GR" dirty="0"/>
              <a:t>ω = 0 </a:t>
            </a:r>
            <a:r>
              <a:rPr lang="en-US" dirty="0"/>
              <a:t>rad, </a:t>
            </a:r>
            <a:r>
              <a:rPr lang="en-US" dirty="0" err="1"/>
              <a:t>což</a:t>
            </a:r>
            <a:r>
              <a:rPr lang="en-US" dirty="0"/>
              <a:t> </a:t>
            </a:r>
            <a:r>
              <a:rPr lang="en-US" dirty="0" err="1"/>
              <a:t>odpovídá</a:t>
            </a:r>
            <a:r>
              <a:rPr lang="en-US" dirty="0"/>
              <a:t> 0 Hz) </a:t>
            </a:r>
            <a:r>
              <a:rPr lang="en-US" dirty="0" err="1"/>
              <a:t>výše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pro </a:t>
            </a:r>
            <a:r>
              <a:rPr lang="en-US" dirty="0" err="1"/>
              <a:t>záporné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 pro </a:t>
            </a:r>
            <a:r>
              <a:rPr lang="en-US" dirty="0" err="1"/>
              <a:t>zdůraznění</a:t>
            </a:r>
            <a:r>
              <a:rPr lang="en-US" dirty="0"/>
              <a:t> </a:t>
            </a:r>
            <a:r>
              <a:rPr lang="en-US" dirty="0" err="1"/>
              <a:t>symetrie</a:t>
            </a:r>
            <a:r>
              <a:rPr lang="en-US" dirty="0"/>
              <a:t>.  </a:t>
            </a:r>
          </a:p>
          <a:p>
            <a:pPr>
              <a:defRPr/>
            </a:pPr>
            <a:r>
              <a:rPr lang="en-US" dirty="0" err="1"/>
              <a:t>Vyberte</a:t>
            </a:r>
            <a:r>
              <a:rPr lang="en-US" dirty="0"/>
              <a:t> </a:t>
            </a:r>
            <a:r>
              <a:rPr lang="en-US" dirty="0" err="1"/>
              <a:t>rozumný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bodů</a:t>
            </a:r>
            <a:r>
              <a:rPr lang="en-US" dirty="0"/>
              <a:t> (256 je </a:t>
            </a:r>
            <a:r>
              <a:rPr lang="en-US" dirty="0" err="1"/>
              <a:t>dobré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 err="1"/>
              <a:t>Jedná</a:t>
            </a:r>
            <a:r>
              <a:rPr lang="en-US" dirty="0"/>
              <a:t> se o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ji </a:t>
            </a:r>
            <a:r>
              <a:rPr lang="en-US" dirty="0" err="1"/>
              <a:t>představte</a:t>
            </a:r>
            <a:r>
              <a:rPr lang="en-US" dirty="0"/>
              <a:t> </a:t>
            </a:r>
            <a:r>
              <a:rPr lang="cs-CZ" dirty="0"/>
              <a:t>jako:</a:t>
            </a:r>
            <a:endParaRPr lang="en-US" dirty="0"/>
          </a:p>
          <a:p>
            <a:pPr lvl="1">
              <a:defRPr/>
            </a:pPr>
            <a:r>
              <a:rPr lang="cs-CZ" dirty="0"/>
              <a:t>Amplitudu</a:t>
            </a:r>
            <a:r>
              <a:rPr lang="en-US" dirty="0"/>
              <a:t>: </a:t>
            </a:r>
            <a:r>
              <a:rPr lang="en-US" dirty="0" err="1"/>
              <a:t>často</a:t>
            </a:r>
            <a:r>
              <a:rPr lang="en-US" dirty="0"/>
              <a:t> v </a:t>
            </a:r>
            <a:r>
              <a:rPr lang="en-US" dirty="0" err="1"/>
              <a:t>deciBells</a:t>
            </a:r>
            <a:r>
              <a:rPr lang="en-US" dirty="0"/>
              <a:t> </a:t>
            </a:r>
            <a:r>
              <a:rPr lang="en-US" dirty="0" err="1"/>
              <a:t>jako</a:t>
            </a:r>
            <a:endParaRPr lang="en-US" dirty="0"/>
          </a:p>
          <a:p>
            <a:pPr lvl="1">
              <a:defRPr/>
            </a:pPr>
            <a:r>
              <a:rPr lang="cs-CZ" dirty="0"/>
              <a:t>Fázi</a:t>
            </a:r>
            <a:r>
              <a:rPr lang="en-US" dirty="0"/>
              <a:t>.  </a:t>
            </a:r>
          </a:p>
          <a:p>
            <a:pPr>
              <a:defRPr/>
            </a:pP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scipy.signal.freqs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(B,A)</a:t>
            </a:r>
            <a:r>
              <a:rPr lang="en-US" dirty="0"/>
              <a:t>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1436CA"/>
                </a:solidFill>
              </a:rPr>
              <a:t>B</a:t>
            </a:r>
            <a:r>
              <a:rPr lang="en-US" dirty="0"/>
              <a:t> </a:t>
            </a:r>
            <a:r>
              <a:rPr lang="cs-CZ" dirty="0"/>
              <a:t>je vektor </a:t>
            </a:r>
            <a:r>
              <a:rPr lang="cs-CZ" dirty="0">
                <a:solidFill>
                  <a:srgbClr val="1436CA"/>
                </a:solidFill>
              </a:rPr>
              <a:t>koeficientů</a:t>
            </a:r>
            <a:r>
              <a:rPr lang="en-US" dirty="0">
                <a:solidFill>
                  <a:srgbClr val="1436CA"/>
                </a:solidFill>
              </a:rPr>
              <a:t> </a:t>
            </a:r>
            <a:r>
              <a:rPr lang="cs-CZ" dirty="0">
                <a:solidFill>
                  <a:srgbClr val="1436CA"/>
                </a:solidFill>
              </a:rPr>
              <a:t>čitatele</a:t>
            </a:r>
            <a:r>
              <a:rPr lang="en-US" dirty="0"/>
              <a:t>,</a:t>
            </a:r>
            <a:br>
              <a:rPr lang="cs-CZ" dirty="0"/>
            </a:br>
            <a:r>
              <a:rPr lang="cs-CZ" dirty="0"/>
              <a:t>             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</a:t>
            </a:r>
            <a:r>
              <a:rPr lang="cs-CZ" dirty="0"/>
              <a:t>je vektor </a:t>
            </a:r>
            <a:r>
              <a:rPr lang="cs-CZ" dirty="0">
                <a:solidFill>
                  <a:srgbClr val="FF0000"/>
                </a:solidFill>
              </a:rPr>
              <a:t>koeficientů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jmenovatele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V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potřebujeme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 v Hz, </a:t>
            </a:r>
            <a:r>
              <a:rPr lang="en-US" dirty="0" err="1"/>
              <a:t>stačí</a:t>
            </a:r>
            <a:r>
              <a:rPr lang="en-US" dirty="0"/>
              <a:t> </a:t>
            </a:r>
            <a:r>
              <a:rPr lang="en-US" dirty="0" err="1"/>
              <a:t>vydělit</a:t>
            </a:r>
            <a:r>
              <a:rPr lang="en-US" dirty="0"/>
              <a:t> </a:t>
            </a:r>
            <a:r>
              <a:rPr lang="el-GR" dirty="0"/>
              <a:t>ω </a:t>
            </a:r>
            <a:r>
              <a:rPr lang="cs-CZ" dirty="0"/>
              <a:t>pomocí </a:t>
            </a:r>
            <a:r>
              <a:rPr lang="el-GR" dirty="0"/>
              <a:t>2π</a:t>
            </a:r>
            <a:r>
              <a:rPr lang="en-US" i="1" dirty="0"/>
              <a:t>.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freqs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59" y="4149080"/>
            <a:ext cx="6109503" cy="504056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01CD17-3654-29A4-8897-ACFA3814E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91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425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8FB8099-F1FD-D47C-DE92-1CF1E588D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03937"/>
            <a:ext cx="6480720" cy="30898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ACE2821-379C-481B-971E-21FD27211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644" y="3241659"/>
            <a:ext cx="8928713" cy="360000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292D85-628B-705D-5B30-A0A3F2676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92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686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B154A-DE8D-86B5-44DC-C2E108561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B0CDE3A9-0634-62C5-77AD-D1B3D9D1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2200EE"/>
                </a:solidFill>
              </a:rPr>
              <a:t>Plán</a:t>
            </a:r>
            <a:endParaRPr lang="en-US" altLang="en-US" b="1" dirty="0">
              <a:solidFill>
                <a:srgbClr val="2200EE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2FF3FC74-DEA5-00FB-D4B9-E40E2954E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Základní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popis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diferenciální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rovnice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Impulsní odezva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Vlastnosti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Propojení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systémů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Systémy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frekvenci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Cvičení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kdy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je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nám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dána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frekvenční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odezva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Laplaceova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transformační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přenosová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Konečně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frekvenční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odezva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!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Faktorizace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přenosové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funkce</a:t>
            </a:r>
            <a:r>
              <a:rPr lang="en-US" altLang="en-US" b="1" dirty="0">
                <a:solidFill>
                  <a:srgbClr val="FF0000"/>
                </a:solidFill>
              </a:rPr>
              <a:t> a </a:t>
            </a:r>
            <a:r>
              <a:rPr lang="en-US" altLang="en-US" b="1" dirty="0" err="1">
                <a:solidFill>
                  <a:srgbClr val="FF0000"/>
                </a:solidFill>
              </a:rPr>
              <a:t>stabilit</a:t>
            </a:r>
            <a:r>
              <a:rPr lang="cs-CZ" altLang="en-US" b="1" dirty="0">
                <a:solidFill>
                  <a:srgbClr val="FF0000"/>
                </a:solidFill>
              </a:rPr>
              <a:t>a</a:t>
            </a:r>
            <a:r>
              <a:rPr lang="en-US" altLang="en-US" dirty="0"/>
              <a:t>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7244B5-4DAB-0B09-EFF4-4A0B0EF12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93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947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3332011"/>
            <a:ext cx="6376311" cy="1681165"/>
          </a:xfrm>
          <a:prstGeom prst="rect">
            <a:avLst/>
          </a:prstGeom>
        </p:spPr>
      </p:pic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rgbClr val="2200EE"/>
                </a:solidFill>
              </a:rPr>
              <a:t>Faktorizace</a:t>
            </a:r>
            <a:r>
              <a:rPr lang="cs-CZ" altLang="en-US" dirty="0"/>
              <a:t> (rozložení)</a:t>
            </a:r>
            <a:r>
              <a:rPr lang="en-US" altLang="en-US" dirty="0"/>
              <a:t> </a:t>
            </a:r>
            <a:r>
              <a:rPr lang="en-US" altLang="en-US" dirty="0" err="1"/>
              <a:t>přenosové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Podobně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u </a:t>
            </a:r>
            <a:r>
              <a:rPr lang="en-US" dirty="0" err="1"/>
              <a:t>číslicových</a:t>
            </a:r>
            <a:r>
              <a:rPr lang="en-US" dirty="0"/>
              <a:t> </a:t>
            </a:r>
            <a:r>
              <a:rPr lang="en-US" dirty="0" err="1"/>
              <a:t>filtrů</a:t>
            </a:r>
            <a:r>
              <a:rPr lang="en-US" dirty="0"/>
              <a:t> </a:t>
            </a: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cs-CZ" dirty="0">
                <a:solidFill>
                  <a:srgbClr val="1436CA"/>
                </a:solidFill>
              </a:rPr>
              <a:t>modré</a:t>
            </a:r>
            <a:r>
              <a:rPr lang="cs-CZ" dirty="0"/>
              <a:t> a </a:t>
            </a:r>
            <a:r>
              <a:rPr lang="cs-CZ" dirty="0">
                <a:solidFill>
                  <a:srgbClr val="FF0000"/>
                </a:solidFill>
              </a:rPr>
              <a:t>červené </a:t>
            </a:r>
            <a:r>
              <a:rPr lang="cs-CZ" dirty="0"/>
              <a:t>polynomy </a:t>
            </a:r>
            <a:r>
              <a:rPr lang="cs-CZ" b="1" dirty="0"/>
              <a:t>rozložit</a:t>
            </a:r>
            <a:r>
              <a:rPr lang="cs-CZ" dirty="0">
                <a:solidFill>
                  <a:srgbClr val="1436CA"/>
                </a:solidFill>
              </a:rPr>
              <a:t> </a:t>
            </a:r>
            <a:r>
              <a:rPr lang="en-US" dirty="0"/>
              <a:t>: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cs-CZ" dirty="0"/>
              <a:t>V případě, že najdeme </a:t>
            </a:r>
            <a:r>
              <a:rPr lang="cs-CZ" b="1" dirty="0"/>
              <a:t>kořeny</a:t>
            </a:r>
            <a:r>
              <a:rPr lang="cs-CZ" dirty="0"/>
              <a:t> polynomů</a:t>
            </a:r>
            <a:r>
              <a:rPr lang="en-US" dirty="0"/>
              <a:t>:</a:t>
            </a:r>
            <a:r>
              <a:rPr lang="cs-CZ" dirty="0"/>
              <a:t> </a:t>
            </a:r>
            <a:endParaRPr lang="en-US" dirty="0"/>
          </a:p>
          <a:p>
            <a:pPr>
              <a:defRPr/>
            </a:pPr>
            <a:endParaRPr lang="en-US" sz="8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 </a:t>
            </a:r>
            <a:r>
              <a:rPr lang="en-US" dirty="0" err="1"/>
              <a:t>polynomů</a:t>
            </a:r>
            <a:r>
              <a:rPr lang="en-US" dirty="0"/>
              <a:t> </a:t>
            </a:r>
            <a:r>
              <a:rPr lang="en-US" dirty="0" err="1"/>
              <a:t>nižších</a:t>
            </a:r>
            <a:r>
              <a:rPr lang="en-US" dirty="0"/>
              <a:t> </a:t>
            </a:r>
            <a:r>
              <a:rPr lang="en-US" dirty="0" err="1"/>
              <a:t>řádů</a:t>
            </a:r>
            <a:r>
              <a:rPr lang="en-US" dirty="0"/>
              <a:t> to </a:t>
            </a: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udělat</a:t>
            </a:r>
            <a:r>
              <a:rPr lang="en-US" dirty="0"/>
              <a:t> </a:t>
            </a:r>
            <a:r>
              <a:rPr lang="en-US" dirty="0" err="1"/>
              <a:t>ručně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,</a:t>
            </a:r>
            <a:br>
              <a:rPr lang="cs-CZ" dirty="0"/>
            </a:b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polynom</a:t>
            </a:r>
            <a:r>
              <a:rPr lang="en-US" dirty="0"/>
              <a:t> </a:t>
            </a:r>
            <a:r>
              <a:rPr lang="en-US" dirty="0" err="1"/>
              <a:t>nastavíme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0 a </a:t>
            </a:r>
            <a:r>
              <a:rPr lang="en-US" dirty="0" err="1"/>
              <a:t>vyřešíme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/>
              <a:t>Pro </a:t>
            </a:r>
            <a:r>
              <a:rPr lang="en-US" dirty="0" err="1"/>
              <a:t>polynomy</a:t>
            </a:r>
            <a:r>
              <a:rPr lang="en-US" dirty="0"/>
              <a:t> </a:t>
            </a:r>
            <a:r>
              <a:rPr lang="en-US" dirty="0" err="1"/>
              <a:t>vyšších</a:t>
            </a:r>
            <a:r>
              <a:rPr lang="en-US" dirty="0"/>
              <a:t> </a:t>
            </a:r>
            <a:r>
              <a:rPr lang="en-US" dirty="0" err="1"/>
              <a:t>řádů</a:t>
            </a:r>
            <a:r>
              <a:rPr lang="en-US" dirty="0"/>
              <a:t> je </a:t>
            </a:r>
            <a:r>
              <a:rPr lang="en-US" dirty="0" err="1"/>
              <a:t>lepší</a:t>
            </a:r>
            <a:r>
              <a:rPr lang="en-US" dirty="0"/>
              <a:t> </a:t>
            </a:r>
            <a:r>
              <a:rPr lang="en-US" dirty="0" err="1"/>
              <a:t>použít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np.roots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dirty="0"/>
              <a:t>Pro </a:t>
            </a:r>
            <a:r>
              <a:rPr lang="en-US" dirty="0" err="1"/>
              <a:t>jakýkoli</a:t>
            </a:r>
            <a:r>
              <a:rPr lang="en-US" dirty="0"/>
              <a:t> </a:t>
            </a:r>
            <a:r>
              <a:rPr lang="en-US" dirty="0" err="1"/>
              <a:t>řád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kořeny</a:t>
            </a:r>
            <a:r>
              <a:rPr lang="en-US" dirty="0"/>
              <a:t> </a:t>
            </a:r>
            <a:r>
              <a:rPr lang="en-US" b="1" dirty="0" err="1"/>
              <a:t>reálné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b="1" dirty="0" err="1"/>
              <a:t>komplexní</a:t>
            </a:r>
            <a:r>
              <a:rPr lang="en-US" b="1" dirty="0"/>
              <a:t> v </a:t>
            </a:r>
            <a:r>
              <a:rPr lang="en-US" b="1" dirty="0" err="1"/>
              <a:t>komplexn</a:t>
            </a:r>
            <a:r>
              <a:rPr lang="cs-CZ" b="1" dirty="0"/>
              <a:t>ě sdružených párech</a:t>
            </a:r>
            <a:r>
              <a:rPr lang="en-US" dirty="0"/>
              <a:t>.   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859" y="2420888"/>
            <a:ext cx="5100282" cy="792549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E5BBB6-6007-0281-EF5F-E6688EE39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94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527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028" y="2276872"/>
            <a:ext cx="4617110" cy="4444603"/>
          </a:xfrm>
          <a:prstGeom prst="rect">
            <a:avLst/>
          </a:prstGeom>
        </p:spPr>
      </p:pic>
      <p:sp>
        <p:nvSpPr>
          <p:cNvPr id="44035" name="Nadpis 1"/>
          <p:cNvSpPr>
            <a:spLocks noGrp="1"/>
          </p:cNvSpPr>
          <p:nvPr>
            <p:ph type="title"/>
          </p:nvPr>
        </p:nvSpPr>
        <p:spPr>
          <a:xfrm>
            <a:off x="838200" y="-99392"/>
            <a:ext cx="10515600" cy="1325563"/>
          </a:xfrm>
        </p:spPr>
        <p:txBody>
          <a:bodyPr/>
          <a:lstStyle/>
          <a:p>
            <a:r>
              <a:rPr lang="en-US" altLang="en-US" dirty="0" err="1"/>
              <a:t>Pochopení</a:t>
            </a:r>
            <a:r>
              <a:rPr lang="en-US" altLang="en-US" dirty="0"/>
              <a:t> </a:t>
            </a:r>
            <a:r>
              <a:rPr lang="en-US" altLang="en-US" dirty="0" err="1"/>
              <a:t>kořenů</a:t>
            </a:r>
            <a:r>
              <a:rPr lang="en-US" altLang="en-US" dirty="0"/>
              <a:t> </a:t>
            </a:r>
            <a:r>
              <a:rPr lang="en-US" altLang="en-US" dirty="0" err="1"/>
              <a:t>čitatele</a:t>
            </a:r>
            <a:r>
              <a:rPr lang="en-US" altLang="en-US" dirty="0"/>
              <a:t> a </a:t>
            </a:r>
            <a:r>
              <a:rPr lang="en-US" altLang="en-US" dirty="0" err="1"/>
              <a:t>jmenovatele</a:t>
            </a:r>
            <a:endParaRPr lang="en-US" altLang="en-US" dirty="0"/>
          </a:p>
        </p:txBody>
      </p:sp>
      <p:sp>
        <p:nvSpPr>
          <p:cNvPr id="44036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986588" cy="4351338"/>
          </a:xfrm>
        </p:spPr>
        <p:txBody>
          <a:bodyPr/>
          <a:lstStyle/>
          <a:p>
            <a:r>
              <a:rPr lang="pt-BR" altLang="en-US" dirty="0"/>
              <a:t>Podívejme se na chování komplexní funkce </a:t>
            </a:r>
            <a:r>
              <a:rPr lang="pt-BR" altLang="en-US" i="1" dirty="0"/>
              <a:t>H(s) </a:t>
            </a:r>
            <a:r>
              <a:rPr lang="pt-BR" altLang="en-US" dirty="0"/>
              <a:t>v </a:t>
            </a:r>
            <a:r>
              <a:rPr lang="cs-CZ" altLang="en-US" dirty="0"/>
              <a:t>kořenech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V </a:t>
            </a:r>
            <a:r>
              <a:rPr lang="en-US" altLang="en-US" dirty="0" err="1"/>
              <a:t>případě</a:t>
            </a:r>
            <a:r>
              <a:rPr lang="en-US" altLang="en-US" dirty="0"/>
              <a:t>, </a:t>
            </a:r>
            <a:r>
              <a:rPr lang="en-US" altLang="en-US" dirty="0" err="1"/>
              <a:t>že</a:t>
            </a:r>
            <a:r>
              <a:rPr lang="en-US" altLang="en-US" dirty="0"/>
              <a:t> </a:t>
            </a:r>
            <a:r>
              <a:rPr lang="en-US" altLang="en-US" b="1" i="1" dirty="0"/>
              <a:t>s</a:t>
            </a:r>
            <a:r>
              <a:rPr lang="en-US" altLang="en-US" dirty="0"/>
              <a:t> </a:t>
            </a:r>
            <a:r>
              <a:rPr lang="en-US" altLang="en-US" dirty="0" err="1"/>
              <a:t>spadá</a:t>
            </a:r>
            <a:r>
              <a:rPr lang="en-US" altLang="en-US" dirty="0"/>
              <a:t> do </a:t>
            </a:r>
            <a:r>
              <a:rPr lang="en-US" altLang="en-US" dirty="0" err="1"/>
              <a:t>kořene</a:t>
            </a:r>
            <a:r>
              <a:rPr lang="en-US" altLang="en-US" dirty="0"/>
              <a:t> </a:t>
            </a:r>
            <a:r>
              <a:rPr lang="en-US" altLang="en-US" dirty="0" err="1"/>
              <a:t>čitatele</a:t>
            </a:r>
            <a:r>
              <a:rPr lang="en-US" altLang="en-US" dirty="0"/>
              <a:t>, </a:t>
            </a:r>
            <a:br>
              <a:rPr lang="en-US" altLang="en-US" dirty="0"/>
            </a:br>
            <a:r>
              <a:rPr lang="en-US" altLang="en-US" b="1" i="1" dirty="0"/>
              <a:t>s </a:t>
            </a:r>
            <a:r>
              <a:rPr lang="en-US" altLang="en-US" b="1" dirty="0"/>
              <a:t>= </a:t>
            </a:r>
            <a:r>
              <a:rPr lang="en-US" altLang="en-US" b="1" i="1" dirty="0">
                <a:solidFill>
                  <a:srgbClr val="1436CA"/>
                </a:solidFill>
              </a:rPr>
              <a:t>n</a:t>
            </a:r>
            <a:r>
              <a:rPr lang="en-US" altLang="en-US" b="1" i="1" baseline="-25000" dirty="0">
                <a:solidFill>
                  <a:srgbClr val="1436CA"/>
                </a:solidFill>
              </a:rPr>
              <a:t>1</a:t>
            </a:r>
            <a:r>
              <a:rPr lang="en-US" altLang="en-US" baseline="-25000" dirty="0">
                <a:solidFill>
                  <a:srgbClr val="1436CA"/>
                </a:solidFill>
              </a:rPr>
              <a:t>, </a:t>
            </a:r>
            <a:r>
              <a:rPr lang="en-US" altLang="en-US" b="1" i="1" dirty="0"/>
              <a:t>s = </a:t>
            </a:r>
            <a:r>
              <a:rPr lang="en-US" altLang="en-US" b="1" i="1" dirty="0">
                <a:solidFill>
                  <a:srgbClr val="1436CA"/>
                </a:solidFill>
              </a:rPr>
              <a:t>n</a:t>
            </a:r>
            <a:r>
              <a:rPr lang="en-US" altLang="en-US" b="1" i="1" baseline="-25000" dirty="0">
                <a:solidFill>
                  <a:srgbClr val="1436CA"/>
                </a:solidFill>
              </a:rPr>
              <a:t>2</a:t>
            </a:r>
            <a:r>
              <a:rPr lang="en-US" altLang="en-US" baseline="-25000" dirty="0">
                <a:solidFill>
                  <a:srgbClr val="1436CA"/>
                </a:solidFill>
              </a:rPr>
              <a:t>, </a:t>
            </a:r>
            <a:r>
              <a:rPr lang="cs-CZ" altLang="en-US" dirty="0"/>
              <a:t>atd</a:t>
            </a:r>
            <a:r>
              <a:rPr lang="en-US" altLang="en-US" dirty="0"/>
              <a:t>., </a:t>
            </a:r>
            <a:r>
              <a:rPr lang="pt-BR" altLang="en-US" dirty="0"/>
              <a:t>celá funkce </a:t>
            </a:r>
            <a:r>
              <a:rPr lang="pt-BR" altLang="en-US" i="1" dirty="0"/>
              <a:t>H(s)</a:t>
            </a:r>
            <a:r>
              <a:rPr lang="pt-BR" altLang="en-US" dirty="0"/>
              <a:t> bude </a:t>
            </a:r>
            <a:r>
              <a:rPr lang="pt-BR" altLang="en-US" b="1" dirty="0"/>
              <a:t>nulová</a:t>
            </a:r>
            <a:r>
              <a:rPr lang="en-US" altLang="en-US" dirty="0"/>
              <a:t>.</a:t>
            </a:r>
            <a:endParaRPr lang="cs-CZ" altLang="en-US" dirty="0"/>
          </a:p>
          <a:p>
            <a:r>
              <a:rPr lang="en-US" altLang="en-US" dirty="0" err="1"/>
              <a:t>Kořeny</a:t>
            </a:r>
            <a:r>
              <a:rPr lang="en-US" altLang="en-US" dirty="0"/>
              <a:t> se proto </a:t>
            </a:r>
            <a:r>
              <a:rPr lang="en-US" altLang="en-US" dirty="0" err="1"/>
              <a:t>nazývají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nulov</a:t>
            </a:r>
            <a:r>
              <a:rPr lang="cs-CZ" altLang="en-US" b="1" dirty="0">
                <a:solidFill>
                  <a:srgbClr val="1436CA"/>
                </a:solidFill>
              </a:rPr>
              <a:t>é body </a:t>
            </a:r>
            <a:r>
              <a:rPr lang="en-US" altLang="en-US" dirty="0" err="1"/>
              <a:t>nebo</a:t>
            </a:r>
            <a:r>
              <a:rPr lang="en-US" altLang="en-US" dirty="0"/>
              <a:t> </a:t>
            </a:r>
            <a:r>
              <a:rPr lang="en-US" altLang="en-US" dirty="0" err="1"/>
              <a:t>jednoduše</a:t>
            </a:r>
            <a:r>
              <a:rPr lang="en-US" altLang="en-US" dirty="0"/>
              <a:t> </a:t>
            </a:r>
            <a:r>
              <a:rPr lang="cs-CZ" altLang="en-US" b="1" dirty="0">
                <a:solidFill>
                  <a:srgbClr val="1436CA"/>
                </a:solidFill>
              </a:rPr>
              <a:t>nuly</a:t>
            </a:r>
            <a:r>
              <a:rPr lang="cs-CZ" altLang="en-US" dirty="0"/>
              <a:t> a označují </a:t>
            </a:r>
            <a:r>
              <a:rPr lang="cs-CZ" altLang="en-US" b="1" dirty="0">
                <a:solidFill>
                  <a:srgbClr val="1436CA"/>
                </a:solidFill>
              </a:rPr>
              <a:t>O</a:t>
            </a:r>
            <a:r>
              <a:rPr lang="cs-CZ" altLang="en-US" dirty="0"/>
              <a:t>. </a:t>
            </a:r>
          </a:p>
          <a:p>
            <a:r>
              <a:rPr lang="en-US" altLang="en-US" dirty="0"/>
              <a:t>V </a:t>
            </a:r>
            <a:r>
              <a:rPr lang="en-US" altLang="en-US" dirty="0" err="1"/>
              <a:t>případě</a:t>
            </a:r>
            <a:r>
              <a:rPr lang="en-US" altLang="en-US" dirty="0"/>
              <a:t>, </a:t>
            </a:r>
            <a:r>
              <a:rPr lang="en-US" altLang="en-US" dirty="0" err="1"/>
              <a:t>že</a:t>
            </a:r>
            <a:r>
              <a:rPr lang="en-US" altLang="en-US" dirty="0"/>
              <a:t> </a:t>
            </a:r>
            <a:r>
              <a:rPr lang="en-US" altLang="en-US" b="1" i="1" dirty="0"/>
              <a:t>s</a:t>
            </a:r>
            <a:r>
              <a:rPr lang="en-US" altLang="en-US" dirty="0"/>
              <a:t> </a:t>
            </a:r>
            <a:r>
              <a:rPr lang="en-US" altLang="en-US" dirty="0" err="1"/>
              <a:t>spadá</a:t>
            </a:r>
            <a:r>
              <a:rPr lang="en-US" altLang="en-US" dirty="0"/>
              <a:t> do </a:t>
            </a:r>
            <a:r>
              <a:rPr lang="en-US" altLang="en-US" dirty="0" err="1"/>
              <a:t>kořene</a:t>
            </a:r>
            <a:r>
              <a:rPr lang="en-US" altLang="en-US" dirty="0"/>
              <a:t> </a:t>
            </a:r>
            <a:r>
              <a:rPr lang="en-US" altLang="en-US" dirty="0" err="1"/>
              <a:t>jmenovatele</a:t>
            </a:r>
            <a:br>
              <a:rPr lang="cs-CZ" altLang="en-US" dirty="0"/>
            </a:br>
            <a:r>
              <a:rPr lang="en-US" altLang="en-US" b="1" i="1" dirty="0"/>
              <a:t>s = </a:t>
            </a:r>
            <a:r>
              <a:rPr lang="cs-CZ" altLang="en-US" b="1" i="1" dirty="0">
                <a:solidFill>
                  <a:srgbClr val="FF0000"/>
                </a:solidFill>
              </a:rPr>
              <a:t>p</a:t>
            </a:r>
            <a:r>
              <a:rPr lang="en-US" altLang="en-US" b="1" i="1" baseline="-25000" dirty="0">
                <a:solidFill>
                  <a:srgbClr val="FF0000"/>
                </a:solidFill>
              </a:rPr>
              <a:t>1</a:t>
            </a:r>
            <a:r>
              <a:rPr lang="en-US" altLang="en-US" i="1" baseline="-25000" dirty="0">
                <a:solidFill>
                  <a:srgbClr val="FF0000"/>
                </a:solidFill>
              </a:rPr>
              <a:t>,</a:t>
            </a:r>
            <a:r>
              <a:rPr lang="en-US" altLang="en-US" i="1" baseline="-25000" dirty="0">
                <a:solidFill>
                  <a:srgbClr val="1436CA"/>
                </a:solidFill>
              </a:rPr>
              <a:t> </a:t>
            </a:r>
            <a:r>
              <a:rPr lang="en-US" altLang="en-US" b="1" i="1" dirty="0"/>
              <a:t>s = </a:t>
            </a:r>
            <a:r>
              <a:rPr lang="cs-CZ" altLang="en-US" b="1" i="1" dirty="0">
                <a:solidFill>
                  <a:srgbClr val="FF0000"/>
                </a:solidFill>
              </a:rPr>
              <a:t>p</a:t>
            </a:r>
            <a:r>
              <a:rPr lang="en-US" altLang="en-US" b="1" i="1" baseline="-25000" dirty="0">
                <a:solidFill>
                  <a:srgbClr val="FF0000"/>
                </a:solidFill>
              </a:rPr>
              <a:t>2</a:t>
            </a:r>
            <a:r>
              <a:rPr lang="en-US" altLang="en-US" baseline="-25000" dirty="0">
                <a:solidFill>
                  <a:srgbClr val="FF0000"/>
                </a:solidFill>
              </a:rPr>
              <a:t>,</a:t>
            </a:r>
            <a:r>
              <a:rPr lang="en-US" altLang="en-US" baseline="-25000" dirty="0">
                <a:solidFill>
                  <a:srgbClr val="1436CA"/>
                </a:solidFill>
              </a:rPr>
              <a:t> </a:t>
            </a:r>
            <a:r>
              <a:rPr lang="cs-CZ" altLang="en-US" dirty="0"/>
              <a:t>atd</a:t>
            </a:r>
            <a:r>
              <a:rPr lang="en-US" altLang="en-US" dirty="0"/>
              <a:t>., </a:t>
            </a:r>
            <a:r>
              <a:rPr lang="pt-BR" altLang="en-US" dirty="0"/>
              <a:t>celá funkce </a:t>
            </a:r>
            <a:r>
              <a:rPr lang="pt-BR" altLang="en-US" i="1" dirty="0"/>
              <a:t>H(s)</a:t>
            </a:r>
            <a:r>
              <a:rPr lang="pt-BR" altLang="en-US" dirty="0"/>
              <a:t> bude </a:t>
            </a:r>
            <a:r>
              <a:rPr lang="pt-BR" altLang="en-US" b="1" dirty="0"/>
              <a:t>nekonečná</a:t>
            </a:r>
            <a:r>
              <a:rPr lang="en-US" altLang="en-US" dirty="0"/>
              <a:t>.</a:t>
            </a:r>
            <a:endParaRPr lang="cs-CZ" altLang="en-US" dirty="0"/>
          </a:p>
          <a:p>
            <a:r>
              <a:rPr lang="en-US" altLang="en-US" dirty="0" err="1"/>
              <a:t>Kořeny</a:t>
            </a:r>
            <a:r>
              <a:rPr lang="en-US" altLang="en-US" dirty="0"/>
              <a:t> se proto </a:t>
            </a:r>
            <a:r>
              <a:rPr lang="en-US" altLang="en-US" dirty="0" err="1"/>
              <a:t>nazývají</a:t>
            </a:r>
            <a:r>
              <a:rPr lang="en-US" altLang="en-US" dirty="0"/>
              <a:t> </a:t>
            </a:r>
            <a:r>
              <a:rPr lang="cs-CZ" altLang="en-US" b="1" dirty="0">
                <a:solidFill>
                  <a:srgbClr val="FF0000"/>
                </a:solidFill>
              </a:rPr>
              <a:t>póly</a:t>
            </a:r>
            <a:r>
              <a:rPr lang="cs-CZ" altLang="en-US" dirty="0"/>
              <a:t> a označují </a:t>
            </a:r>
            <a:r>
              <a:rPr lang="cs-CZ" altLang="en-US" b="1" dirty="0">
                <a:solidFill>
                  <a:srgbClr val="FF0000"/>
                </a:solidFill>
              </a:rPr>
              <a:t>X</a:t>
            </a:r>
            <a:r>
              <a:rPr lang="cs-CZ" altLang="en-US" dirty="0"/>
              <a:t>. </a:t>
            </a:r>
          </a:p>
          <a:p>
            <a:endParaRPr lang="cs-CZ" altLang="en-US" dirty="0"/>
          </a:p>
          <a:p>
            <a:endParaRPr lang="en-US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742" y="980728"/>
            <a:ext cx="5050516" cy="809149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7D2AA6-B0BB-2367-2A7D-6AF15DFBB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95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015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5" y="2301875"/>
            <a:ext cx="4810125" cy="4419600"/>
          </a:xfrm>
          <a:prstGeom prst="rect">
            <a:avLst/>
          </a:prstGeom>
        </p:spPr>
      </p:pic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Od nul a pólů až k frekvenční odezvě I</a:t>
            </a:r>
            <a:endParaRPr lang="en-US" alt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faktorizace</a:t>
            </a:r>
            <a:r>
              <a:rPr lang="en-US" dirty="0"/>
              <a:t> </a:t>
            </a:r>
            <a:r>
              <a:rPr lang="cs-CZ" dirty="0"/>
              <a:t>(rozložení) </a:t>
            </a:r>
            <a:r>
              <a:rPr lang="en-US" dirty="0" err="1"/>
              <a:t>lze</a:t>
            </a:r>
            <a:br>
              <a:rPr lang="cs-CZ" dirty="0"/>
            </a:b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odezvu</a:t>
            </a:r>
            <a:r>
              <a:rPr lang="en-US" dirty="0"/>
              <a:t> </a:t>
            </a:r>
            <a:r>
              <a:rPr lang="en-US" dirty="0" err="1"/>
              <a:t>zapsat</a:t>
            </a:r>
            <a:r>
              <a:rPr lang="en-US" dirty="0"/>
              <a:t> </a:t>
            </a:r>
            <a:r>
              <a:rPr lang="en-US" dirty="0" err="1"/>
              <a:t>jako</a:t>
            </a:r>
            <a:endParaRPr lang="en-US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Můžeme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představit</a:t>
            </a:r>
            <a:r>
              <a:rPr lang="cs-CZ" dirty="0"/>
              <a:t>…</a:t>
            </a:r>
            <a:endParaRPr lang="en-US" dirty="0"/>
          </a:p>
          <a:p>
            <a:pPr lvl="1">
              <a:defRPr/>
            </a:pPr>
            <a:r>
              <a:rPr lang="en-US" b="1" i="1" dirty="0" err="1"/>
              <a:t>jω</a:t>
            </a:r>
            <a:r>
              <a:rPr lang="en-US" dirty="0"/>
              <a:t> </a:t>
            </a:r>
            <a:r>
              <a:rPr lang="pl-PL" dirty="0"/>
              <a:t>jako bod na imaginární ose. Jeho poloha</a:t>
            </a:r>
            <a:br>
              <a:rPr lang="pl-PL" dirty="0"/>
            </a:br>
            <a:r>
              <a:rPr lang="pl-PL" dirty="0"/>
              <a:t>odpovídá frekvenci</a:t>
            </a:r>
            <a:r>
              <a:rPr lang="en-US" dirty="0"/>
              <a:t>.  </a:t>
            </a:r>
          </a:p>
          <a:p>
            <a:pPr lvl="1">
              <a:defRPr/>
            </a:pPr>
            <a:r>
              <a:rPr lang="cs-CZ" dirty="0"/>
              <a:t>…k</a:t>
            </a:r>
            <a:r>
              <a:rPr lang="en-US" dirty="0" err="1"/>
              <a:t>ažd</a:t>
            </a:r>
            <a:r>
              <a:rPr lang="cs-CZ" dirty="0"/>
              <a:t>ou</a:t>
            </a:r>
            <a:r>
              <a:rPr lang="en-US" dirty="0"/>
              <a:t> </a:t>
            </a:r>
            <a:r>
              <a:rPr lang="en-US" dirty="0" err="1">
                <a:solidFill>
                  <a:srgbClr val="2200EE"/>
                </a:solidFill>
              </a:rPr>
              <a:t>modr</a:t>
            </a:r>
            <a:r>
              <a:rPr lang="cs-CZ" dirty="0">
                <a:solidFill>
                  <a:srgbClr val="2200EE"/>
                </a:solidFill>
              </a:rPr>
              <a:t>ou</a:t>
            </a:r>
            <a:r>
              <a:rPr lang="en-US" dirty="0">
                <a:solidFill>
                  <a:srgbClr val="2200EE"/>
                </a:solidFill>
              </a:rPr>
              <a:t> </a:t>
            </a:r>
            <a:r>
              <a:rPr lang="en-US" dirty="0" err="1">
                <a:solidFill>
                  <a:srgbClr val="2200EE"/>
                </a:solidFill>
              </a:rPr>
              <a:t>závork</a:t>
            </a:r>
            <a:r>
              <a:rPr lang="cs-CZ" dirty="0">
                <a:solidFill>
                  <a:srgbClr val="2200EE"/>
                </a:solidFill>
              </a:rPr>
              <a:t>u</a:t>
            </a:r>
            <a:r>
              <a:rPr lang="en-US" dirty="0">
                <a:solidFill>
                  <a:srgbClr val="2200EE"/>
                </a:solidFill>
              </a:rPr>
              <a:t> </a:t>
            </a:r>
            <a:r>
              <a:rPr lang="cs-CZ" dirty="0"/>
              <a:t>jako </a:t>
            </a:r>
            <a:r>
              <a:rPr lang="en-US" dirty="0" err="1"/>
              <a:t>ve</a:t>
            </a:r>
            <a:r>
              <a:rPr lang="cs-CZ" dirty="0"/>
              <a:t>k</a:t>
            </a:r>
            <a:r>
              <a:rPr lang="en-US" dirty="0"/>
              <a:t>tor</a:t>
            </a:r>
            <a:br>
              <a:rPr lang="cs-CZ" dirty="0"/>
            </a:br>
            <a:r>
              <a:rPr lang="en-US" dirty="0" err="1"/>
              <a:t>začínající</a:t>
            </a:r>
            <a:r>
              <a:rPr lang="en-US" dirty="0"/>
              <a:t> v </a:t>
            </a:r>
            <a:r>
              <a:rPr lang="en-US" dirty="0" err="1"/>
              <a:t>nulovém</a:t>
            </a:r>
            <a:r>
              <a:rPr lang="en-US" dirty="0"/>
              <a:t> </a:t>
            </a:r>
            <a:r>
              <a:rPr lang="en-US" dirty="0" err="1"/>
              <a:t>bodě</a:t>
            </a:r>
            <a:r>
              <a:rPr lang="en-US" dirty="0"/>
              <a:t> a </a:t>
            </a:r>
            <a:r>
              <a:rPr lang="en-US" dirty="0" err="1"/>
              <a:t>končící</a:t>
            </a:r>
            <a:r>
              <a:rPr lang="en-US" dirty="0"/>
              <a:t> </a:t>
            </a:r>
            <a:r>
              <a:rPr lang="en-US" i="1" dirty="0"/>
              <a:t>j</a:t>
            </a:r>
            <a:r>
              <a:rPr lang="el-GR" i="1" dirty="0"/>
              <a:t>ω</a:t>
            </a:r>
            <a:endParaRPr lang="en-US" i="1" baseline="30000" dirty="0"/>
          </a:p>
          <a:p>
            <a:pPr lvl="1">
              <a:defRPr/>
            </a:pPr>
            <a:r>
              <a:rPr lang="cs-CZ" dirty="0"/>
              <a:t>…k</a:t>
            </a:r>
            <a:r>
              <a:rPr lang="en-US" dirty="0" err="1"/>
              <a:t>ažd</a:t>
            </a:r>
            <a:r>
              <a:rPr lang="cs-CZ" dirty="0"/>
              <a:t>ou</a:t>
            </a:r>
            <a:r>
              <a:rPr lang="en-US" dirty="0"/>
              <a:t> </a:t>
            </a:r>
            <a:r>
              <a:rPr lang="cs-CZ" dirty="0">
                <a:solidFill>
                  <a:srgbClr val="FF0000"/>
                </a:solidFill>
              </a:rPr>
              <a:t>červenou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závork</a:t>
            </a:r>
            <a:r>
              <a:rPr lang="cs-CZ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cs-CZ" dirty="0"/>
              <a:t>jako </a:t>
            </a:r>
            <a:r>
              <a:rPr lang="en-US" dirty="0" err="1"/>
              <a:t>ve</a:t>
            </a:r>
            <a:r>
              <a:rPr lang="cs-CZ" dirty="0"/>
              <a:t>k</a:t>
            </a:r>
            <a:r>
              <a:rPr lang="en-US" dirty="0"/>
              <a:t>tor</a:t>
            </a:r>
            <a:br>
              <a:rPr lang="cs-CZ" dirty="0"/>
            </a:br>
            <a:r>
              <a:rPr lang="en-US" dirty="0" err="1"/>
              <a:t>začínající</a:t>
            </a:r>
            <a:r>
              <a:rPr lang="en-US" dirty="0"/>
              <a:t> v </a:t>
            </a:r>
            <a:r>
              <a:rPr lang="cs-CZ" dirty="0"/>
              <a:t>pólu </a:t>
            </a:r>
            <a:r>
              <a:rPr lang="en-US" dirty="0"/>
              <a:t>a </a:t>
            </a:r>
            <a:r>
              <a:rPr lang="en-US" dirty="0" err="1"/>
              <a:t>končící</a:t>
            </a:r>
            <a:r>
              <a:rPr lang="en-US" dirty="0"/>
              <a:t> </a:t>
            </a:r>
            <a:r>
              <a:rPr lang="en-US" i="1" dirty="0"/>
              <a:t>j</a:t>
            </a:r>
            <a:r>
              <a:rPr lang="el-GR" i="1" dirty="0"/>
              <a:t>ω</a:t>
            </a:r>
            <a:endParaRPr lang="en-US" i="1" baseline="30000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0" y="2780928"/>
            <a:ext cx="6132298" cy="864096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5CD7CC-3EB9-C2CC-5EEF-7D14C8397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96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1823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Od nul a pólů až k frekvenční odezvě II</a:t>
            </a:r>
            <a:endParaRPr lang="en-US" alt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en-US" dirty="0" err="1"/>
              <a:t>Každá</a:t>
            </a:r>
            <a:r>
              <a:rPr lang="en-US" dirty="0"/>
              <a:t> </a:t>
            </a:r>
            <a:r>
              <a:rPr lang="en-US" dirty="0" err="1"/>
              <a:t>závorka</a:t>
            </a:r>
            <a:r>
              <a:rPr lang="en-US" dirty="0"/>
              <a:t> je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číslo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</a:t>
            </a:r>
            <a:r>
              <a:rPr lang="en-US" dirty="0" err="1"/>
              <a:t>celá</a:t>
            </a:r>
            <a:r>
              <a:rPr lang="en-US" dirty="0"/>
              <a:t> </a:t>
            </a:r>
            <a:r>
              <a:rPr lang="en-US" dirty="0" err="1"/>
              <a:t>věc</a:t>
            </a:r>
            <a:r>
              <a:rPr lang="en-US" dirty="0"/>
              <a:t> je </a:t>
            </a:r>
            <a:r>
              <a:rPr lang="en-US" dirty="0" err="1"/>
              <a:t>násobení</a:t>
            </a:r>
            <a:r>
              <a:rPr lang="en-US" dirty="0"/>
              <a:t> a</a:t>
            </a:r>
            <a:br>
              <a:rPr lang="cs-CZ" dirty="0"/>
            </a:br>
            <a:r>
              <a:rPr lang="en-US" dirty="0" err="1"/>
              <a:t>dělení</a:t>
            </a:r>
            <a:r>
              <a:rPr lang="en-US" dirty="0"/>
              <a:t> </a:t>
            </a:r>
            <a:r>
              <a:rPr lang="en-US" dirty="0" err="1"/>
              <a:t>komplexních</a:t>
            </a:r>
            <a:r>
              <a:rPr lang="en-US" dirty="0"/>
              <a:t> </a:t>
            </a:r>
            <a:r>
              <a:rPr lang="en-US" dirty="0" err="1"/>
              <a:t>čísel</a:t>
            </a:r>
            <a:r>
              <a:rPr lang="en-US" dirty="0"/>
              <a:t>. </a:t>
            </a:r>
            <a:r>
              <a:rPr lang="cs-CZ" dirty="0"/>
              <a:t>Pamatujte</a:t>
            </a:r>
            <a:r>
              <a:rPr lang="en-US" dirty="0"/>
              <a:t>: </a:t>
            </a:r>
          </a:p>
          <a:p>
            <a:pPr>
              <a:defRPr/>
            </a:pPr>
            <a:r>
              <a:rPr lang="cs-CZ" dirty="0"/>
              <a:t>Násobení –</a:t>
            </a:r>
            <a:r>
              <a:rPr lang="en-US" dirty="0"/>
              <a:t> </a:t>
            </a:r>
            <a:r>
              <a:rPr lang="en-US" dirty="0" err="1"/>
              <a:t>násobíme</a:t>
            </a:r>
            <a:r>
              <a:rPr lang="en-US" dirty="0"/>
              <a:t> </a:t>
            </a:r>
            <a:r>
              <a:rPr lang="cs-CZ" dirty="0"/>
              <a:t>amplitudy</a:t>
            </a:r>
            <a:r>
              <a:rPr lang="en-US" dirty="0"/>
              <a:t> a </a:t>
            </a:r>
            <a:r>
              <a:rPr lang="cs-CZ" dirty="0"/>
              <a:t>sčítáme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3600" dirty="0"/>
          </a:p>
          <a:p>
            <a:pPr>
              <a:defRPr/>
            </a:pPr>
            <a:r>
              <a:rPr lang="cs-CZ" dirty="0"/>
              <a:t>Dělení –</a:t>
            </a:r>
            <a:r>
              <a:rPr lang="en-US" dirty="0"/>
              <a:t> </a:t>
            </a:r>
            <a:r>
              <a:rPr lang="cs-CZ" dirty="0"/>
              <a:t>dělíme</a:t>
            </a:r>
            <a:r>
              <a:rPr lang="en-US" dirty="0"/>
              <a:t> </a:t>
            </a:r>
            <a:r>
              <a:rPr lang="cs-CZ" dirty="0"/>
              <a:t>amplitudy</a:t>
            </a:r>
            <a:r>
              <a:rPr lang="en-US" dirty="0"/>
              <a:t> a </a:t>
            </a:r>
            <a:r>
              <a:rPr lang="cs-CZ" dirty="0"/>
              <a:t>odečítáme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cs-CZ" dirty="0"/>
              <a:t>Takže</a:t>
            </a:r>
            <a:endParaRPr lang="en-US" dirty="0"/>
          </a:p>
          <a:p>
            <a:pPr lvl="1">
              <a:defRPr/>
            </a:pP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výpočtu</a:t>
            </a:r>
            <a:r>
              <a:rPr lang="en-US" dirty="0"/>
              <a:t> </a:t>
            </a:r>
            <a:r>
              <a:rPr lang="en-US" dirty="0" err="1"/>
              <a:t>velikosti</a:t>
            </a:r>
            <a:r>
              <a:rPr lang="en-US" dirty="0"/>
              <a:t>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charakteristiky</a:t>
            </a:r>
            <a:r>
              <a:rPr lang="en-US" dirty="0"/>
              <a:t> je </a:t>
            </a:r>
            <a:r>
              <a:rPr lang="en-US" dirty="0" err="1"/>
              <a:t>třeba</a:t>
            </a:r>
            <a:r>
              <a:rPr lang="en-US" dirty="0"/>
              <a:t> </a:t>
            </a:r>
            <a:r>
              <a:rPr lang="en-US" dirty="0" err="1"/>
              <a:t>vzít</a:t>
            </a:r>
            <a:r>
              <a:rPr lang="en-US" dirty="0"/>
              <a:t> v </a:t>
            </a:r>
            <a:r>
              <a:rPr lang="en-US" dirty="0" err="1"/>
              <a:t>úvahu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cs-CZ" b="1" dirty="0"/>
              <a:t>amplitudy</a:t>
            </a:r>
            <a:r>
              <a:rPr lang="en-US" dirty="0"/>
              <a:t> (</a:t>
            </a:r>
            <a:r>
              <a:rPr lang="cs-CZ" b="1" dirty="0"/>
              <a:t>délky</a:t>
            </a:r>
            <a:r>
              <a:rPr lang="en-US" b="1" dirty="0"/>
              <a:t> </a:t>
            </a:r>
            <a:r>
              <a:rPr lang="cs-CZ" dirty="0">
                <a:solidFill>
                  <a:srgbClr val="1436CA"/>
                </a:solidFill>
              </a:rPr>
              <a:t>modrých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dirty="0">
                <a:solidFill>
                  <a:srgbClr val="FF0000"/>
                </a:solidFill>
              </a:rPr>
              <a:t>červených</a:t>
            </a:r>
            <a:r>
              <a:rPr lang="en-US" dirty="0"/>
              <a:t> </a:t>
            </a:r>
            <a:r>
              <a:rPr lang="cs-CZ" dirty="0"/>
              <a:t>vektorů</a:t>
            </a:r>
            <a:r>
              <a:rPr lang="en-US" dirty="0"/>
              <a:t>). </a:t>
            </a:r>
          </a:p>
          <a:p>
            <a:pPr lvl="1">
              <a:defRPr/>
            </a:pP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výpočtu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odezvy</a:t>
            </a:r>
            <a:r>
              <a:rPr lang="en-US" dirty="0"/>
              <a:t> se </a:t>
            </a:r>
            <a:r>
              <a:rPr lang="en-US" dirty="0" err="1"/>
              <a:t>ber</a:t>
            </a:r>
            <a:r>
              <a:rPr lang="cs-CZ" dirty="0"/>
              <a:t>ou</a:t>
            </a:r>
            <a:r>
              <a:rPr lang="en-US" dirty="0"/>
              <a:t> v </a:t>
            </a:r>
            <a:r>
              <a:rPr lang="en-US" dirty="0" err="1"/>
              <a:t>úvahu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cs-CZ" b="1" dirty="0" err="1"/>
              <a:t>faze</a:t>
            </a:r>
            <a:br>
              <a:rPr lang="cs-CZ" b="1" dirty="0"/>
            </a:br>
            <a:r>
              <a:rPr lang="en-US" dirty="0"/>
              <a:t>(</a:t>
            </a:r>
            <a:r>
              <a:rPr lang="cs-CZ" b="1" dirty="0"/>
              <a:t>úhly</a:t>
            </a:r>
            <a:r>
              <a:rPr lang="en-US" dirty="0"/>
              <a:t> </a:t>
            </a:r>
            <a:r>
              <a:rPr lang="cs-CZ" dirty="0">
                <a:solidFill>
                  <a:srgbClr val="1436CA"/>
                </a:solidFill>
              </a:rPr>
              <a:t>modrých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dirty="0">
                <a:solidFill>
                  <a:srgbClr val="FF0000"/>
                </a:solidFill>
              </a:rPr>
              <a:t>červených</a:t>
            </a:r>
            <a:r>
              <a:rPr lang="en-US" dirty="0"/>
              <a:t> </a:t>
            </a:r>
            <a:r>
              <a:rPr lang="cs-CZ" dirty="0"/>
              <a:t>vektorů</a:t>
            </a:r>
            <a:r>
              <a:rPr lang="en-US" dirty="0"/>
              <a:t>). </a:t>
            </a:r>
            <a:r>
              <a:rPr lang="cs-CZ" dirty="0"/>
              <a:t> </a:t>
            </a:r>
          </a:p>
        </p:txBody>
      </p:sp>
      <p:pic>
        <p:nvPicPr>
          <p:cNvPr id="4608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773984"/>
            <a:ext cx="3146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149080"/>
            <a:ext cx="2598932" cy="86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2" y="1448913"/>
            <a:ext cx="5346876" cy="753423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977D67-8B23-BADD-70E6-758D8D6FE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97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3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375" cy="1325563"/>
          </a:xfrm>
        </p:spPr>
        <p:txBody>
          <a:bodyPr/>
          <a:lstStyle/>
          <a:p>
            <a:r>
              <a:rPr lang="cs-CZ" altLang="en-US" dirty="0"/>
              <a:t>Od nul a pólů až k frekvenční odezvě III</a:t>
            </a:r>
            <a:endParaRPr lang="en-US" altLang="en-US" dirty="0"/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cs-CZ" altLang="en-US" dirty="0"/>
              <a:t>Amplituda</a:t>
            </a:r>
            <a:r>
              <a:rPr lang="en-US" altLang="en-US" dirty="0"/>
              <a:t>: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cs-CZ" altLang="en-US" dirty="0"/>
              <a:t>Fáze:</a:t>
            </a:r>
            <a:endParaRPr lang="en-US" alt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35" y="1412776"/>
            <a:ext cx="6744731" cy="9503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1" y="2967398"/>
            <a:ext cx="11149598" cy="8216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4437112"/>
            <a:ext cx="11748577" cy="108861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C06A2A-FD4C-9DAF-BE87-CBB6F2E5B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98</a:t>
            </a:fld>
            <a:r>
              <a:rPr lang="cs-CZ"/>
              <a:t> /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5707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2467228"/>
            <a:ext cx="4810125" cy="43719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Stabilita</a:t>
            </a:r>
            <a:r>
              <a:rPr lang="en-US" dirty="0"/>
              <a:t> </a:t>
            </a:r>
            <a:r>
              <a:rPr lang="en-US" dirty="0" err="1"/>
              <a:t>systémů</a:t>
            </a:r>
            <a:r>
              <a:rPr lang="en-US" dirty="0"/>
              <a:t> se </a:t>
            </a:r>
            <a:r>
              <a:rPr lang="en-US" dirty="0" err="1"/>
              <a:t>spojitým</a:t>
            </a:r>
            <a:r>
              <a:rPr lang="en-US" dirty="0"/>
              <a:t> </a:t>
            </a:r>
            <a:r>
              <a:rPr lang="en-US" dirty="0" err="1"/>
              <a:t>časem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póly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b="1" dirty="0" err="1"/>
              <a:t>zápornou</a:t>
            </a:r>
            <a:br>
              <a:rPr lang="cs-CZ" b="1" dirty="0"/>
            </a:br>
            <a:r>
              <a:rPr lang="en-US" b="1" dirty="0" err="1"/>
              <a:t>reálnou</a:t>
            </a:r>
            <a:r>
              <a:rPr lang="en-US" b="1" dirty="0"/>
              <a:t> </a:t>
            </a:r>
            <a:r>
              <a:rPr lang="en-US" b="1" dirty="0" err="1"/>
              <a:t>složku</a:t>
            </a:r>
            <a:r>
              <a:rPr lang="en-US" dirty="0"/>
              <a:t>:</a:t>
            </a:r>
          </a:p>
          <a:p>
            <a:endParaRPr lang="cs-CZ" dirty="0"/>
          </a:p>
          <a:p>
            <a:endParaRPr lang="en-US" dirty="0"/>
          </a:p>
          <a:p>
            <a:r>
              <a:rPr lang="en-US" dirty="0"/>
              <a:t>Proto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b="1" dirty="0" err="1"/>
              <a:t>levé</a:t>
            </a:r>
            <a:r>
              <a:rPr lang="en-US" b="1" dirty="0"/>
              <a:t> </a:t>
            </a:r>
            <a:r>
              <a:rPr lang="en-US" b="1" dirty="0" err="1"/>
              <a:t>polovině</a:t>
            </a:r>
            <a:br>
              <a:rPr lang="cs-CZ" dirty="0"/>
            </a:b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roviny</a:t>
            </a:r>
            <a:r>
              <a:rPr lang="en-US" dirty="0"/>
              <a:t>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014723" y="2708920"/>
            <a:ext cx="16557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BAD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856381" y="4070672"/>
            <a:ext cx="16557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BAD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274161" y="5021689"/>
            <a:ext cx="16557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BAD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307800" y="2699575"/>
            <a:ext cx="1403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9B3E"/>
                </a:solidFill>
                <a:latin typeface="+mn-lt"/>
              </a:rPr>
              <a:t>OK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578850" y="3935456"/>
            <a:ext cx="1403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9B3E"/>
                </a:solidFill>
                <a:latin typeface="+mn-lt"/>
              </a:rPr>
              <a:t>OK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307800" y="4880893"/>
            <a:ext cx="1403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9B3E"/>
                </a:solidFill>
                <a:latin typeface="+mn-lt"/>
              </a:rPr>
              <a:t>OK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2850459"/>
            <a:ext cx="2490238" cy="5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88845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22093</TotalTime>
  <Words>5808</Words>
  <Application>Microsoft Office PowerPoint</Application>
  <PresentationFormat>Širokoúhlá obrazovka</PresentationFormat>
  <Paragraphs>691</Paragraphs>
  <Slides>101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101</vt:i4>
      </vt:variant>
    </vt:vector>
  </HeadingPairs>
  <TitlesOfParts>
    <vt:vector size="112" baseType="lpstr">
      <vt:lpstr>Arial</vt:lpstr>
      <vt:lpstr>Calibri</vt:lpstr>
      <vt:lpstr>Calibri Light</vt:lpstr>
      <vt:lpstr>Cambria Math</vt:lpstr>
      <vt:lpstr>Consolas</vt:lpstr>
      <vt:lpstr>Courier New</vt:lpstr>
      <vt:lpstr>Segoe UI Web (East European)</vt:lpstr>
      <vt:lpstr>Symbol</vt:lpstr>
      <vt:lpstr>Wingdings</vt:lpstr>
      <vt:lpstr>Výchozí návrh</vt:lpstr>
      <vt:lpstr>1_Výchozí návrh</vt:lpstr>
      <vt:lpstr>Systémy (většinou se spojitým časem a vazbami na diskrétní)</vt:lpstr>
      <vt:lpstr>Plán</vt:lpstr>
      <vt:lpstr>K čemu jsou systémy dobré</vt:lpstr>
      <vt:lpstr>Získání základního matematického popisu systému – DISKRÉTNÍHO</vt:lpstr>
      <vt:lpstr>Získání základního matematického popisu systému – SPOJITÉHO</vt:lpstr>
      <vt:lpstr>Diferenční rovnice a diferenciální rovnice obecně</vt:lpstr>
      <vt:lpstr>Plán</vt:lpstr>
      <vt:lpstr>Impulsní odezva diskrétních systémů – reakce na jednotkový impuls</vt:lpstr>
      <vt:lpstr>Impulsní charakteristika diskrétních systémů</vt:lpstr>
      <vt:lpstr>Impulsní odezva systémů se spojitým časem – reakce na Diracův puls</vt:lpstr>
      <vt:lpstr>Výstup diskrétního systému konvolucí</vt:lpstr>
      <vt:lpstr>Prezentace aplikace PowerPoint</vt:lpstr>
      <vt:lpstr>Konvoluce – shrnutí</vt:lpstr>
      <vt:lpstr>Výstup spojitého systému pomocí konvoluce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Vybrané vlastnosti konvoluce se spojitým časem</vt:lpstr>
      <vt:lpstr>Prezentace aplikace PowerPoint</vt:lpstr>
      <vt:lpstr>Prezentace aplikace PowerPoint</vt:lpstr>
      <vt:lpstr>Prezentace aplikace PowerPoint</vt:lpstr>
      <vt:lpstr>Prezentace aplikace PowerPoint</vt:lpstr>
      <vt:lpstr>Plán</vt:lpstr>
      <vt:lpstr>Demonstrace vlastností systémů</vt:lpstr>
      <vt:lpstr>Systémy s pamětí a bez paměti</vt:lpstr>
      <vt:lpstr>Kauzalita</vt:lpstr>
      <vt:lpstr>Kauzalita – příklady</vt:lpstr>
      <vt:lpstr>Prezentace aplikace PowerPoint</vt:lpstr>
      <vt:lpstr>Stabilita</vt:lpstr>
      <vt:lpstr>Prezentace aplikace PowerPoint</vt:lpstr>
      <vt:lpstr>Časová invariantnost (neměnnost)</vt:lpstr>
      <vt:lpstr>Časová invariance – příklady</vt:lpstr>
      <vt:lpstr>Prezentace aplikace PowerPoint</vt:lpstr>
      <vt:lpstr>Linearita </vt:lpstr>
      <vt:lpstr>Linearita </vt:lpstr>
      <vt:lpstr>Nelinearita + příklady</vt:lpstr>
      <vt:lpstr>Prezentace aplikace PowerPoint</vt:lpstr>
      <vt:lpstr>Prezentace aplikace PowerPoint</vt:lpstr>
      <vt:lpstr>LTI systémy</vt:lpstr>
      <vt:lpstr>Plán</vt:lpstr>
      <vt:lpstr>Paralelní propojení dvou systémů</vt:lpstr>
      <vt:lpstr>Sériové zapojení dvou systémů</vt:lpstr>
      <vt:lpstr>Plán</vt:lpstr>
      <vt:lpstr>Filtr v časové doméně – diskrétní</vt:lpstr>
      <vt:lpstr>Filtr v časové doméně – spojité</vt:lpstr>
      <vt:lpstr>Filtr ve frekvenční doméně – diskrétní</vt:lpstr>
      <vt:lpstr>Filtr ve frekvenční doméně – spojité</vt:lpstr>
      <vt:lpstr>Pro jednu jedinou frekvenci ω1 … diskrétní </vt:lpstr>
      <vt:lpstr>Kmitočtová / frekvenční charakteristika – diskrétní</vt:lpstr>
      <vt:lpstr>Pro jednu jedinou frekvenci ω1 … spojité </vt:lpstr>
      <vt:lpstr>Kmitočtová / frekvenční charakteristika – spojité</vt:lpstr>
      <vt:lpstr>Vztah času a frekvence – diskrétní</vt:lpstr>
      <vt:lpstr>Frekvenční charakteristika impulsní odezvy pomocí DTFT – diskrétní</vt:lpstr>
      <vt:lpstr>Vztah času a frekvence – spojité</vt:lpstr>
      <vt:lpstr>Frekvenční charakteristika impulsní odezvy pomocí FT – spojité</vt:lpstr>
      <vt:lpstr>Plán</vt:lpstr>
      <vt:lpstr>Příklad – ideální Hi-Fi zesilovač</vt:lpstr>
      <vt:lpstr>Vstup = komplexní exponenciála</vt:lpstr>
      <vt:lpstr>Prezentace aplikace PowerPoint</vt:lpstr>
      <vt:lpstr>Vstup = kosinus</vt:lpstr>
      <vt:lpstr>Prezentace aplikace PowerPoint</vt:lpstr>
      <vt:lpstr>Vstup – periodický signál</vt:lpstr>
      <vt:lpstr>Prezentace aplikace PowerPoint</vt:lpstr>
      <vt:lpstr>Vstup – krátký obdélníkový impuls I</vt:lpstr>
      <vt:lpstr>Prezentace aplikace PowerPoint</vt:lpstr>
      <vt:lpstr>Vstup – krátký obdélníkový impuls II</vt:lpstr>
      <vt:lpstr>Prezentace aplikace PowerPoint</vt:lpstr>
      <vt:lpstr>Vstup – krátký obdélníkový impuls III</vt:lpstr>
      <vt:lpstr>Prezentace aplikace PowerPoint</vt:lpstr>
      <vt:lpstr>Prezentace aplikace PowerPoint</vt:lpstr>
      <vt:lpstr>Vstup – krátký obdélníkový impuls III</vt:lpstr>
      <vt:lpstr>Vstup – krátký obdélníkový impuls IV</vt:lpstr>
      <vt:lpstr>Prezentace aplikace PowerPoint</vt:lpstr>
      <vt:lpstr>Plán</vt:lpstr>
      <vt:lpstr>Diskrétní: z-transformace</vt:lpstr>
      <vt:lpstr>Spojité: Laplaceova transformace</vt:lpstr>
      <vt:lpstr>Diskrétní: Vlastnosti z-transformace</vt:lpstr>
      <vt:lpstr>Spojité: Vlastnosti Laplaceovy transformace</vt:lpstr>
      <vt:lpstr>Diskrétní: Vztah z-transformace a DTFT</vt:lpstr>
      <vt:lpstr>Spojité: Vztah Laplaceovy transformace a FT</vt:lpstr>
      <vt:lpstr>Diskrétní: Nechte z-transformaci zpracovat                    diferenční rovnici</vt:lpstr>
      <vt:lpstr>Diskrétní: přenosová / systémová funkce H(z)</vt:lpstr>
      <vt:lpstr>Přenosová funkce II</vt:lpstr>
      <vt:lpstr>Spojité: Necháváme Laplaceovu transformaci                zpracovat diferenciální rovnici</vt:lpstr>
      <vt:lpstr>Spojité: přenosová / systémová funkce H(s)</vt:lpstr>
      <vt:lpstr>Přenosová funkce II</vt:lpstr>
      <vt:lpstr>Plán</vt:lpstr>
      <vt:lpstr>Od přenosové funkce k frekvenční odezvě</vt:lpstr>
      <vt:lpstr>Jak vizualizovat frekvenční odezvu? </vt:lpstr>
      <vt:lpstr>Prezentace aplikace PowerPoint</vt:lpstr>
      <vt:lpstr>Plán</vt:lpstr>
      <vt:lpstr>Faktorizace (rozložení) přenosové funkce</vt:lpstr>
      <vt:lpstr>Pochopení kořenů čitatele a jmenovatele</vt:lpstr>
      <vt:lpstr>Od nul a pólů až k frekvenční odezvě I</vt:lpstr>
      <vt:lpstr>Od nul a pólů až k frekvenční odezvě II</vt:lpstr>
      <vt:lpstr>Od nul a pólů až k frekvenční odezvě III</vt:lpstr>
      <vt:lpstr>Stabilita systémů se spojitým časem</vt:lpstr>
      <vt:lpstr>Plán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University of Technology Faculty of Information Technology  Department of Computer Graphics and MultiMedia</dc:title>
  <dc:creator>cernocky</dc:creator>
  <cp:lastModifiedBy>Kalina Jan (260259)</cp:lastModifiedBy>
  <cp:revision>861</cp:revision>
  <cp:lastPrinted>2022-11-22T22:19:22Z</cp:lastPrinted>
  <dcterms:created xsi:type="dcterms:W3CDTF">2004-03-09T20:37:41Z</dcterms:created>
  <dcterms:modified xsi:type="dcterms:W3CDTF">2025-01-18T09:39:53Z</dcterms:modified>
</cp:coreProperties>
</file>