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1"/>
    <p:sldMasterId id="2147483681" r:id="rId2"/>
  </p:sldMasterIdLst>
  <p:notesMasterIdLst>
    <p:notesMasterId r:id="rId85"/>
  </p:notesMasterIdLst>
  <p:handoutMasterIdLst>
    <p:handoutMasterId r:id="rId86"/>
  </p:handoutMasterIdLst>
  <p:sldIdLst>
    <p:sldId id="256" r:id="rId3"/>
    <p:sldId id="473" r:id="rId4"/>
    <p:sldId id="662" r:id="rId5"/>
    <p:sldId id="711" r:id="rId6"/>
    <p:sldId id="710" r:id="rId7"/>
    <p:sldId id="712" r:id="rId8"/>
    <p:sldId id="713" r:id="rId9"/>
    <p:sldId id="673" r:id="rId10"/>
    <p:sldId id="664" r:id="rId11"/>
    <p:sldId id="714" r:id="rId12"/>
    <p:sldId id="665" r:id="rId13"/>
    <p:sldId id="666" r:id="rId14"/>
    <p:sldId id="715" r:id="rId15"/>
    <p:sldId id="716" r:id="rId16"/>
    <p:sldId id="667" r:id="rId17"/>
    <p:sldId id="717" r:id="rId18"/>
    <p:sldId id="668" r:id="rId19"/>
    <p:sldId id="718" r:id="rId20"/>
    <p:sldId id="719" r:id="rId21"/>
    <p:sldId id="720" r:id="rId22"/>
    <p:sldId id="721" r:id="rId23"/>
    <p:sldId id="674" r:id="rId24"/>
    <p:sldId id="722" r:id="rId25"/>
    <p:sldId id="704" r:id="rId26"/>
    <p:sldId id="672" r:id="rId27"/>
    <p:sldId id="723" r:id="rId28"/>
    <p:sldId id="725" r:id="rId29"/>
    <p:sldId id="724" r:id="rId30"/>
    <p:sldId id="675" r:id="rId31"/>
    <p:sldId id="726" r:id="rId32"/>
    <p:sldId id="671" r:id="rId33"/>
    <p:sldId id="678" r:id="rId34"/>
    <p:sldId id="727" r:id="rId35"/>
    <p:sldId id="676" r:id="rId36"/>
    <p:sldId id="728" r:id="rId37"/>
    <p:sldId id="677" r:id="rId38"/>
    <p:sldId id="729" r:id="rId39"/>
    <p:sldId id="705" r:id="rId40"/>
    <p:sldId id="680" r:id="rId41"/>
    <p:sldId id="681" r:id="rId42"/>
    <p:sldId id="730" r:id="rId43"/>
    <p:sldId id="731" r:id="rId44"/>
    <p:sldId id="682" r:id="rId45"/>
    <p:sldId id="732" r:id="rId46"/>
    <p:sldId id="733" r:id="rId47"/>
    <p:sldId id="734" r:id="rId48"/>
    <p:sldId id="683" r:id="rId49"/>
    <p:sldId id="735" r:id="rId50"/>
    <p:sldId id="684" r:id="rId51"/>
    <p:sldId id="736" r:id="rId52"/>
    <p:sldId id="737" r:id="rId53"/>
    <p:sldId id="738" r:id="rId54"/>
    <p:sldId id="685" r:id="rId55"/>
    <p:sldId id="739" r:id="rId56"/>
    <p:sldId id="742" r:id="rId57"/>
    <p:sldId id="706" r:id="rId58"/>
    <p:sldId id="687" r:id="rId59"/>
    <p:sldId id="688" r:id="rId60"/>
    <p:sldId id="689" r:id="rId61"/>
    <p:sldId id="690" r:id="rId62"/>
    <p:sldId id="707" r:id="rId63"/>
    <p:sldId id="692" r:id="rId64"/>
    <p:sldId id="693" r:id="rId65"/>
    <p:sldId id="694" r:id="rId66"/>
    <p:sldId id="744" r:id="rId67"/>
    <p:sldId id="743" r:id="rId68"/>
    <p:sldId id="745" r:id="rId69"/>
    <p:sldId id="747" r:id="rId70"/>
    <p:sldId id="695" r:id="rId71"/>
    <p:sldId id="749" r:id="rId72"/>
    <p:sldId id="746" r:id="rId73"/>
    <p:sldId id="748" r:id="rId74"/>
    <p:sldId id="708" r:id="rId75"/>
    <p:sldId id="697" r:id="rId76"/>
    <p:sldId id="698" r:id="rId77"/>
    <p:sldId id="699" r:id="rId78"/>
    <p:sldId id="700" r:id="rId79"/>
    <p:sldId id="750" r:id="rId80"/>
    <p:sldId id="751" r:id="rId81"/>
    <p:sldId id="709" r:id="rId82"/>
    <p:sldId id="702" r:id="rId83"/>
    <p:sldId id="703" r:id="rId84"/>
  </p:sldIdLst>
  <p:sldSz cx="12192000" cy="6858000"/>
  <p:notesSz cx="6797675" cy="99266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Wingdings" panose="05000000000000000000" pitchFamily="2" charset="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6CA"/>
    <a:srgbClr val="FF0000"/>
    <a:srgbClr val="1D9B3E"/>
    <a:srgbClr val="FF9900"/>
    <a:srgbClr val="FFFF00"/>
    <a:srgbClr val="3366CC"/>
    <a:srgbClr val="2200EE"/>
    <a:srgbClr val="D6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A9ACB-0BEC-467D-BFB5-7D005DFA5C46}" v="423" dt="2025-01-17T16:21:56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9" autoAdjust="0"/>
  </p:normalViewPr>
  <p:slideViewPr>
    <p:cSldViewPr>
      <p:cViewPr varScale="1">
        <p:scale>
          <a:sx n="105" d="100"/>
          <a:sy n="105" d="100"/>
        </p:scale>
        <p:origin x="79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04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ina Jan (260259)" userId="a7e6ec75-d3ba-42c7-b540-e3e8914f88d5" providerId="ADAL" clId="{235F1795-236A-4409-A4FB-1FB13A0B2201}"/>
    <pc:docChg chg="undo custSel addSld delSld modSld">
      <pc:chgData name="Kalina Jan (260259)" userId="a7e6ec75-d3ba-42c7-b540-e3e8914f88d5" providerId="ADAL" clId="{235F1795-236A-4409-A4FB-1FB13A0B2201}" dt="2024-12-29T17:48:53.572" v="1367" actId="113"/>
      <pc:docMkLst>
        <pc:docMk/>
      </pc:docMkLst>
      <pc:sldChg chg="modSp add mod">
        <pc:chgData name="Kalina Jan (260259)" userId="a7e6ec75-d3ba-42c7-b540-e3e8914f88d5" providerId="ADAL" clId="{235F1795-236A-4409-A4FB-1FB13A0B2201}" dt="2024-12-23T21:20:33.090" v="81" actId="20577"/>
        <pc:sldMkLst>
          <pc:docMk/>
          <pc:sldMk cId="1715337502" sldId="256"/>
        </pc:sldMkLst>
        <pc:spChg chg="mod">
          <ac:chgData name="Kalina Jan (260259)" userId="a7e6ec75-d3ba-42c7-b540-e3e8914f88d5" providerId="ADAL" clId="{235F1795-236A-4409-A4FB-1FB13A0B2201}" dt="2024-12-23T21:19:28.112" v="12" actId="20577"/>
          <ac:spMkLst>
            <pc:docMk/>
            <pc:sldMk cId="1715337502" sldId="25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3T21:20:25.279" v="71" actId="14100"/>
          <ac:spMkLst>
            <pc:docMk/>
            <pc:sldMk cId="1715337502" sldId="256"/>
            <ac:spMk id="3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3T21:20:33.090" v="81" actId="20577"/>
          <ac:spMkLst>
            <pc:docMk/>
            <pc:sldMk cId="1715337502" sldId="256"/>
            <ac:spMk id="5" creationId="{C84FCD9C-E01E-EE09-2040-877B47527C4A}"/>
          </ac:spMkLst>
        </pc:spChg>
        <pc:spChg chg="mod">
          <ac:chgData name="Kalina Jan (260259)" userId="a7e6ec75-d3ba-42c7-b540-e3e8914f88d5" providerId="ADAL" clId="{235F1795-236A-4409-A4FB-1FB13A0B2201}" dt="2024-12-23T21:19:35.030" v="16" actId="20577"/>
          <ac:spMkLst>
            <pc:docMk/>
            <pc:sldMk cId="1715337502" sldId="256"/>
            <ac:spMk id="6" creationId="{9E0ED99E-939F-1CB4-F716-49B140D46207}"/>
          </ac:spMkLst>
        </pc:spChg>
      </pc:sldChg>
      <pc:sldChg chg="del">
        <pc:chgData name="Kalina Jan (260259)" userId="a7e6ec75-d3ba-42c7-b540-e3e8914f88d5" providerId="ADAL" clId="{235F1795-236A-4409-A4FB-1FB13A0B2201}" dt="2024-12-23T21:20:36.255" v="82" actId="47"/>
        <pc:sldMkLst>
          <pc:docMk/>
          <pc:sldMk cId="0" sldId="260"/>
        </pc:sldMkLst>
      </pc:sldChg>
      <pc:sldChg chg="modSp mod setBg">
        <pc:chgData name="Kalina Jan (260259)" userId="a7e6ec75-d3ba-42c7-b540-e3e8914f88d5" providerId="ADAL" clId="{235F1795-236A-4409-A4FB-1FB13A0B2201}" dt="2024-12-23T21:23:06.051" v="140" actId="20577"/>
        <pc:sldMkLst>
          <pc:docMk/>
          <pc:sldMk cId="2380334874" sldId="473"/>
        </pc:sldMkLst>
        <pc:spChg chg="mod">
          <ac:chgData name="Kalina Jan (260259)" userId="a7e6ec75-d3ba-42c7-b540-e3e8914f88d5" providerId="ADAL" clId="{235F1795-236A-4409-A4FB-1FB13A0B2201}" dt="2024-12-23T21:23:06.051" v="140" actId="20577"/>
          <ac:spMkLst>
            <pc:docMk/>
            <pc:sldMk cId="2380334874" sldId="473"/>
            <ac:spMk id="15363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3T21:20:46.907" v="88" actId="207"/>
          <ac:spMkLst>
            <pc:docMk/>
            <pc:sldMk cId="2380334874" sldId="473"/>
            <ac:spMk id="16386" creationId="{00000000-0000-0000-0000-000000000000}"/>
          </ac:spMkLst>
        </pc:spChg>
      </pc:sldChg>
      <pc:sldChg chg="modSp mod">
        <pc:chgData name="Kalina Jan (260259)" userId="a7e6ec75-d3ba-42c7-b540-e3e8914f88d5" providerId="ADAL" clId="{235F1795-236A-4409-A4FB-1FB13A0B2201}" dt="2024-12-29T17:23:09.490" v="841" actId="167"/>
        <pc:sldMkLst>
          <pc:docMk/>
          <pc:sldMk cId="1572019805" sldId="662"/>
        </pc:sldMkLst>
        <pc:spChg chg="mod">
          <ac:chgData name="Kalina Jan (260259)" userId="a7e6ec75-d3ba-42c7-b540-e3e8914f88d5" providerId="ADAL" clId="{235F1795-236A-4409-A4FB-1FB13A0B2201}" dt="2024-12-29T17:19:47.721" v="760" actId="1036"/>
          <ac:spMkLst>
            <pc:docMk/>
            <pc:sldMk cId="1572019805" sldId="662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9T17:22:57.566" v="839" actId="14100"/>
          <ac:spMkLst>
            <pc:docMk/>
            <pc:sldMk cId="1572019805" sldId="662"/>
            <ac:spMk id="3" creationId="{00000000-0000-0000-0000-000000000000}"/>
          </ac:spMkLst>
        </pc:spChg>
        <pc:picChg chg="mod ord">
          <ac:chgData name="Kalina Jan (260259)" userId="a7e6ec75-d3ba-42c7-b540-e3e8914f88d5" providerId="ADAL" clId="{235F1795-236A-4409-A4FB-1FB13A0B2201}" dt="2024-12-29T17:23:09.490" v="841" actId="167"/>
          <ac:picMkLst>
            <pc:docMk/>
            <pc:sldMk cId="1572019805" sldId="662"/>
            <ac:picMk id="5" creationId="{00000000-0000-0000-0000-000000000000}"/>
          </ac:picMkLst>
        </pc:picChg>
      </pc:sldChg>
      <pc:sldChg chg="modSp mod">
        <pc:chgData name="Kalina Jan (260259)" userId="a7e6ec75-d3ba-42c7-b540-e3e8914f88d5" providerId="ADAL" clId="{235F1795-236A-4409-A4FB-1FB13A0B2201}" dt="2024-12-29T17:29:34.654" v="962" actId="14100"/>
        <pc:sldMkLst>
          <pc:docMk/>
          <pc:sldMk cId="3769015735" sldId="664"/>
        </pc:sldMkLst>
        <pc:spChg chg="mod">
          <ac:chgData name="Kalina Jan (260259)" userId="a7e6ec75-d3ba-42c7-b540-e3e8914f88d5" providerId="ADAL" clId="{235F1795-236A-4409-A4FB-1FB13A0B2201}" dt="2024-12-29T17:29:03.906" v="947" actId="14100"/>
          <ac:spMkLst>
            <pc:docMk/>
            <pc:sldMk cId="3769015735" sldId="664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9T17:29:34.654" v="962" actId="14100"/>
          <ac:spMkLst>
            <pc:docMk/>
            <pc:sldMk cId="3769015735" sldId="664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235F1795-236A-4409-A4FB-1FB13A0B2201}" dt="2024-12-29T17:32:38.881" v="1002" actId="113"/>
        <pc:sldMkLst>
          <pc:docMk/>
          <pc:sldMk cId="2335668001" sldId="665"/>
        </pc:sldMkLst>
        <pc:spChg chg="mod">
          <ac:chgData name="Kalina Jan (260259)" userId="a7e6ec75-d3ba-42c7-b540-e3e8914f88d5" providerId="ADAL" clId="{235F1795-236A-4409-A4FB-1FB13A0B2201}" dt="2024-12-29T17:32:38.881" v="1002" actId="113"/>
          <ac:spMkLst>
            <pc:docMk/>
            <pc:sldMk cId="2335668001" sldId="665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235F1795-236A-4409-A4FB-1FB13A0B2201}" dt="2024-12-29T17:31:42.334" v="982" actId="12788"/>
          <ac:picMkLst>
            <pc:docMk/>
            <pc:sldMk cId="2335668001" sldId="665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31:31.864" v="980" actId="12788"/>
          <ac:picMkLst>
            <pc:docMk/>
            <pc:sldMk cId="2335668001" sldId="665"/>
            <ac:picMk id="6" creationId="{00000000-0000-0000-0000-000000000000}"/>
          </ac:picMkLst>
        </pc:picChg>
      </pc:sldChg>
      <pc:sldChg chg="modSp mod">
        <pc:chgData name="Kalina Jan (260259)" userId="a7e6ec75-d3ba-42c7-b540-e3e8914f88d5" providerId="ADAL" clId="{235F1795-236A-4409-A4FB-1FB13A0B2201}" dt="2024-12-29T17:36:10.401" v="1080" actId="14100"/>
        <pc:sldMkLst>
          <pc:docMk/>
          <pc:sldMk cId="4030348039" sldId="666"/>
        </pc:sldMkLst>
        <pc:spChg chg="mod">
          <ac:chgData name="Kalina Jan (260259)" userId="a7e6ec75-d3ba-42c7-b540-e3e8914f88d5" providerId="ADAL" clId="{235F1795-236A-4409-A4FB-1FB13A0B2201}" dt="2024-12-29T17:35:09.934" v="1058" actId="1035"/>
          <ac:spMkLst>
            <pc:docMk/>
            <pc:sldMk cId="4030348039" sldId="66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9T17:36:10.401" v="1080" actId="14100"/>
          <ac:spMkLst>
            <pc:docMk/>
            <pc:sldMk cId="4030348039" sldId="666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235F1795-236A-4409-A4FB-1FB13A0B2201}" dt="2024-12-29T17:35:35.442" v="1068" actId="1037"/>
          <ac:picMkLst>
            <pc:docMk/>
            <pc:sldMk cId="4030348039" sldId="666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35:27.756" v="1064" actId="1035"/>
          <ac:picMkLst>
            <pc:docMk/>
            <pc:sldMk cId="4030348039" sldId="666"/>
            <ac:picMk id="6" creationId="{00000000-0000-0000-0000-000000000000}"/>
          </ac:picMkLst>
        </pc:picChg>
      </pc:sldChg>
      <pc:sldChg chg="modSp mod">
        <pc:chgData name="Kalina Jan (260259)" userId="a7e6ec75-d3ba-42c7-b540-e3e8914f88d5" providerId="ADAL" clId="{235F1795-236A-4409-A4FB-1FB13A0B2201}" dt="2024-12-29T17:39:06.259" v="1158" actId="1035"/>
        <pc:sldMkLst>
          <pc:docMk/>
          <pc:sldMk cId="1593055980" sldId="667"/>
        </pc:sldMkLst>
        <pc:spChg chg="mod">
          <ac:chgData name="Kalina Jan (260259)" userId="a7e6ec75-d3ba-42c7-b540-e3e8914f88d5" providerId="ADAL" clId="{235F1795-236A-4409-A4FB-1FB13A0B2201}" dt="2024-12-29T17:38:47.917" v="1153" actId="20577"/>
          <ac:spMkLst>
            <pc:docMk/>
            <pc:sldMk cId="1593055980" sldId="667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235F1795-236A-4409-A4FB-1FB13A0B2201}" dt="2024-12-29T17:39:06.259" v="1158" actId="1035"/>
          <ac:picMkLst>
            <pc:docMk/>
            <pc:sldMk cId="1593055980" sldId="667"/>
            <ac:picMk id="5" creationId="{00000000-0000-0000-0000-000000000000}"/>
          </ac:picMkLst>
        </pc:picChg>
      </pc:sldChg>
      <pc:sldChg chg="addSp modSp mod">
        <pc:chgData name="Kalina Jan (260259)" userId="a7e6ec75-d3ba-42c7-b540-e3e8914f88d5" providerId="ADAL" clId="{235F1795-236A-4409-A4FB-1FB13A0B2201}" dt="2024-12-29T17:46:20.492" v="1305" actId="1038"/>
        <pc:sldMkLst>
          <pc:docMk/>
          <pc:sldMk cId="3271244010" sldId="668"/>
        </pc:sldMkLst>
        <pc:spChg chg="mod">
          <ac:chgData name="Kalina Jan (260259)" userId="a7e6ec75-d3ba-42c7-b540-e3e8914f88d5" providerId="ADAL" clId="{235F1795-236A-4409-A4FB-1FB13A0B2201}" dt="2024-12-29T17:39:44.314" v="1173" actId="14100"/>
          <ac:spMkLst>
            <pc:docMk/>
            <pc:sldMk cId="3271244010" sldId="668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9T17:46:16.694" v="1302" actId="20577"/>
          <ac:spMkLst>
            <pc:docMk/>
            <pc:sldMk cId="3271244010" sldId="668"/>
            <ac:spMk id="3" creationId="{00000000-0000-0000-0000-000000000000}"/>
          </ac:spMkLst>
        </pc:spChg>
        <pc:spChg chg="add mod">
          <ac:chgData name="Kalina Jan (260259)" userId="a7e6ec75-d3ba-42c7-b540-e3e8914f88d5" providerId="ADAL" clId="{235F1795-236A-4409-A4FB-1FB13A0B2201}" dt="2024-12-29T17:44:49.049" v="1274" actId="1076"/>
          <ac:spMkLst>
            <pc:docMk/>
            <pc:sldMk cId="3271244010" sldId="668"/>
            <ac:spMk id="10" creationId="{91871C7F-58EE-2149-8D4C-C7955F38A284}"/>
          </ac:spMkLst>
        </pc:spChg>
        <pc:picChg chg="mod">
          <ac:chgData name="Kalina Jan (260259)" userId="a7e6ec75-d3ba-42c7-b540-e3e8914f88d5" providerId="ADAL" clId="{235F1795-236A-4409-A4FB-1FB13A0B2201}" dt="2024-12-29T17:45:57.587" v="1297" actId="14100"/>
          <ac:picMkLst>
            <pc:docMk/>
            <pc:sldMk cId="3271244010" sldId="668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42:25.357" v="1228" actId="1035"/>
          <ac:picMkLst>
            <pc:docMk/>
            <pc:sldMk cId="3271244010" sldId="668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45:53.838" v="1296" actId="12788"/>
          <ac:picMkLst>
            <pc:docMk/>
            <pc:sldMk cId="3271244010" sldId="668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45:44.148" v="1292" actId="12788"/>
          <ac:picMkLst>
            <pc:docMk/>
            <pc:sldMk cId="3271244010" sldId="668"/>
            <ac:picMk id="8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46:20.492" v="1305" actId="1038"/>
          <ac:picMkLst>
            <pc:docMk/>
            <pc:sldMk cId="3271244010" sldId="668"/>
            <ac:picMk id="9" creationId="{00000000-0000-0000-0000-000000000000}"/>
          </ac:picMkLst>
        </pc:picChg>
      </pc:sldChg>
      <pc:sldChg chg="del">
        <pc:chgData name="Kalina Jan (260259)" userId="a7e6ec75-d3ba-42c7-b540-e3e8914f88d5" providerId="ADAL" clId="{235F1795-236A-4409-A4FB-1FB13A0B2201}" dt="2024-12-23T21:23:23.943" v="142" actId="47"/>
        <pc:sldMkLst>
          <pc:docMk/>
          <pc:sldMk cId="4040645864" sldId="670"/>
        </pc:sldMkLst>
      </pc:sldChg>
      <pc:sldChg chg="modSp mod">
        <pc:chgData name="Kalina Jan (260259)" userId="a7e6ec75-d3ba-42c7-b540-e3e8914f88d5" providerId="ADAL" clId="{235F1795-236A-4409-A4FB-1FB13A0B2201}" dt="2024-12-29T17:26:37.612" v="878" actId="14100"/>
        <pc:sldMkLst>
          <pc:docMk/>
          <pc:sldMk cId="1942229624" sldId="673"/>
        </pc:sldMkLst>
        <pc:spChg chg="mod">
          <ac:chgData name="Kalina Jan (260259)" userId="a7e6ec75-d3ba-42c7-b540-e3e8914f88d5" providerId="ADAL" clId="{235F1795-236A-4409-A4FB-1FB13A0B2201}" dt="2024-12-29T17:26:18.475" v="876" actId="20577"/>
          <ac:spMkLst>
            <pc:docMk/>
            <pc:sldMk cId="1942229624" sldId="673"/>
            <ac:spMk id="3" creationId="{00000000-0000-0000-0000-000000000000}"/>
          </ac:spMkLst>
        </pc:spChg>
        <pc:picChg chg="mod">
          <ac:chgData name="Kalina Jan (260259)" userId="a7e6ec75-d3ba-42c7-b540-e3e8914f88d5" providerId="ADAL" clId="{235F1795-236A-4409-A4FB-1FB13A0B2201}" dt="2024-12-29T17:26:37.612" v="878" actId="14100"/>
          <ac:picMkLst>
            <pc:docMk/>
            <pc:sldMk cId="1942229624" sldId="673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235F1795-236A-4409-A4FB-1FB13A0B2201}" dt="2024-12-29T17:26:32.636" v="877" actId="1076"/>
          <ac:picMkLst>
            <pc:docMk/>
            <pc:sldMk cId="1942229624" sldId="673"/>
            <ac:picMk id="6" creationId="{00000000-0000-0000-0000-000000000000}"/>
          </ac:picMkLst>
        </pc:picChg>
      </pc:sldChg>
      <pc:sldChg chg="modSp mod">
        <pc:chgData name="Kalina Jan (260259)" userId="a7e6ec75-d3ba-42c7-b540-e3e8914f88d5" providerId="ADAL" clId="{235F1795-236A-4409-A4FB-1FB13A0B2201}" dt="2024-12-29T17:48:53.572" v="1367" actId="113"/>
        <pc:sldMkLst>
          <pc:docMk/>
          <pc:sldMk cId="1806425094" sldId="674"/>
        </pc:sldMkLst>
        <pc:spChg chg="mod">
          <ac:chgData name="Kalina Jan (260259)" userId="a7e6ec75-d3ba-42c7-b540-e3e8914f88d5" providerId="ADAL" clId="{235F1795-236A-4409-A4FB-1FB13A0B2201}" dt="2024-12-29T17:48:53.572" v="1367" actId="113"/>
          <ac:spMkLst>
            <pc:docMk/>
            <pc:sldMk cId="1806425094" sldId="674"/>
            <ac:spMk id="3" creationId="{00000000-0000-0000-0000-000000000000}"/>
          </ac:spMkLst>
        </pc:spChg>
      </pc:sldChg>
      <pc:sldChg chg="del">
        <pc:chgData name="Kalina Jan (260259)" userId="a7e6ec75-d3ba-42c7-b540-e3e8914f88d5" providerId="ADAL" clId="{235F1795-236A-4409-A4FB-1FB13A0B2201}" dt="2024-12-23T21:23:46.427" v="147" actId="47"/>
        <pc:sldMkLst>
          <pc:docMk/>
          <pc:sldMk cId="3661478338" sldId="679"/>
        </pc:sldMkLst>
      </pc:sldChg>
      <pc:sldChg chg="del">
        <pc:chgData name="Kalina Jan (260259)" userId="a7e6ec75-d3ba-42c7-b540-e3e8914f88d5" providerId="ADAL" clId="{235F1795-236A-4409-A4FB-1FB13A0B2201}" dt="2024-12-23T21:24:04.161" v="151" actId="47"/>
        <pc:sldMkLst>
          <pc:docMk/>
          <pc:sldMk cId="3772612367" sldId="686"/>
        </pc:sldMkLst>
      </pc:sldChg>
      <pc:sldChg chg="del">
        <pc:chgData name="Kalina Jan (260259)" userId="a7e6ec75-d3ba-42c7-b540-e3e8914f88d5" providerId="ADAL" clId="{235F1795-236A-4409-A4FB-1FB13A0B2201}" dt="2024-12-23T21:24:20.276" v="155" actId="47"/>
        <pc:sldMkLst>
          <pc:docMk/>
          <pc:sldMk cId="502257702" sldId="691"/>
        </pc:sldMkLst>
      </pc:sldChg>
      <pc:sldChg chg="del">
        <pc:chgData name="Kalina Jan (260259)" userId="a7e6ec75-d3ba-42c7-b540-e3e8914f88d5" providerId="ADAL" clId="{235F1795-236A-4409-A4FB-1FB13A0B2201}" dt="2024-12-23T21:24:38.249" v="159" actId="47"/>
        <pc:sldMkLst>
          <pc:docMk/>
          <pc:sldMk cId="3987306224" sldId="696"/>
        </pc:sldMkLst>
      </pc:sldChg>
      <pc:sldChg chg="del">
        <pc:chgData name="Kalina Jan (260259)" userId="a7e6ec75-d3ba-42c7-b540-e3e8914f88d5" providerId="ADAL" clId="{235F1795-236A-4409-A4FB-1FB13A0B2201}" dt="2024-12-23T21:24:53.822" v="163" actId="47"/>
        <pc:sldMkLst>
          <pc:docMk/>
          <pc:sldMk cId="2823092861" sldId="701"/>
        </pc:sldMkLst>
      </pc:sldChg>
      <pc:sldChg chg="modSp mod">
        <pc:chgData name="Kalina Jan (260259)" userId="a7e6ec75-d3ba-42c7-b540-e3e8914f88d5" providerId="ADAL" clId="{235F1795-236A-4409-A4FB-1FB13A0B2201}" dt="2024-12-23T21:28:18.512" v="470" actId="20577"/>
        <pc:sldMkLst>
          <pc:docMk/>
          <pc:sldMk cId="4047317168" sldId="702"/>
        </pc:sldMkLst>
        <pc:spChg chg="mod">
          <ac:chgData name="Kalina Jan (260259)" userId="a7e6ec75-d3ba-42c7-b540-e3e8914f88d5" providerId="ADAL" clId="{235F1795-236A-4409-A4FB-1FB13A0B2201}" dt="2024-12-23T21:25:13.185" v="172" actId="20577"/>
          <ac:spMkLst>
            <pc:docMk/>
            <pc:sldMk cId="4047317168" sldId="702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3T21:28:18.512" v="470" actId="20577"/>
          <ac:spMkLst>
            <pc:docMk/>
            <pc:sldMk cId="4047317168" sldId="702"/>
            <ac:spMk id="3" creationId="{00000000-0000-0000-0000-000000000000}"/>
          </ac:spMkLst>
        </pc:spChg>
      </pc:sldChg>
      <pc:sldChg chg="modSp mod">
        <pc:chgData name="Kalina Jan (260259)" userId="a7e6ec75-d3ba-42c7-b540-e3e8914f88d5" providerId="ADAL" clId="{235F1795-236A-4409-A4FB-1FB13A0B2201}" dt="2024-12-23T21:33:52.058" v="655" actId="27636"/>
        <pc:sldMkLst>
          <pc:docMk/>
          <pc:sldMk cId="1213631281" sldId="703"/>
        </pc:sldMkLst>
        <pc:spChg chg="mod">
          <ac:chgData name="Kalina Jan (260259)" userId="a7e6ec75-d3ba-42c7-b540-e3e8914f88d5" providerId="ADAL" clId="{235F1795-236A-4409-A4FB-1FB13A0B2201}" dt="2024-12-23T21:25:18.380" v="179" actId="20577"/>
          <ac:spMkLst>
            <pc:docMk/>
            <pc:sldMk cId="1213631281" sldId="703"/>
            <ac:spMk id="2" creationId="{00000000-0000-0000-0000-000000000000}"/>
          </ac:spMkLst>
        </pc:spChg>
        <pc:spChg chg="mod">
          <ac:chgData name="Kalina Jan (260259)" userId="a7e6ec75-d3ba-42c7-b540-e3e8914f88d5" providerId="ADAL" clId="{235F1795-236A-4409-A4FB-1FB13A0B2201}" dt="2024-12-23T21:33:52.058" v="655" actId="27636"/>
          <ac:spMkLst>
            <pc:docMk/>
            <pc:sldMk cId="1213631281" sldId="703"/>
            <ac:spMk id="3" creationId="{00000000-0000-0000-0000-000000000000}"/>
          </ac:spMkLst>
        </pc:spChg>
      </pc:sldChg>
      <pc:sldChg chg="modSp add mod setBg">
        <pc:chgData name="Kalina Jan (260259)" userId="a7e6ec75-d3ba-42c7-b540-e3e8914f88d5" providerId="ADAL" clId="{235F1795-236A-4409-A4FB-1FB13A0B2201}" dt="2024-12-23T21:23:39.586" v="145" actId="113"/>
        <pc:sldMkLst>
          <pc:docMk/>
          <pc:sldMk cId="1945873489" sldId="704"/>
        </pc:sldMkLst>
        <pc:spChg chg="mod">
          <ac:chgData name="Kalina Jan (260259)" userId="a7e6ec75-d3ba-42c7-b540-e3e8914f88d5" providerId="ADAL" clId="{235F1795-236A-4409-A4FB-1FB13A0B2201}" dt="2024-12-23T21:23:39.586" v="145" actId="113"/>
          <ac:spMkLst>
            <pc:docMk/>
            <pc:sldMk cId="1945873489" sldId="704"/>
            <ac:spMk id="15363" creationId="{812C5EBF-A2C3-E4FA-DBDD-CA50AC92CD8C}"/>
          </ac:spMkLst>
        </pc:spChg>
      </pc:sldChg>
      <pc:sldChg chg="modSp add mod">
        <pc:chgData name="Kalina Jan (260259)" userId="a7e6ec75-d3ba-42c7-b540-e3e8914f88d5" providerId="ADAL" clId="{235F1795-236A-4409-A4FB-1FB13A0B2201}" dt="2024-12-23T21:23:57.123" v="149" actId="108"/>
        <pc:sldMkLst>
          <pc:docMk/>
          <pc:sldMk cId="3910673887" sldId="705"/>
        </pc:sldMkLst>
        <pc:spChg chg="mod">
          <ac:chgData name="Kalina Jan (260259)" userId="a7e6ec75-d3ba-42c7-b540-e3e8914f88d5" providerId="ADAL" clId="{235F1795-236A-4409-A4FB-1FB13A0B2201}" dt="2024-12-23T21:23:57.123" v="149" actId="108"/>
          <ac:spMkLst>
            <pc:docMk/>
            <pc:sldMk cId="3910673887" sldId="705"/>
            <ac:spMk id="15363" creationId="{143F3567-16FE-D297-E44C-60DEFA3A20EF}"/>
          </ac:spMkLst>
        </pc:spChg>
      </pc:sldChg>
      <pc:sldChg chg="modSp add mod">
        <pc:chgData name="Kalina Jan (260259)" userId="a7e6ec75-d3ba-42c7-b540-e3e8914f88d5" providerId="ADAL" clId="{235F1795-236A-4409-A4FB-1FB13A0B2201}" dt="2024-12-23T21:24:14.791" v="153" actId="108"/>
        <pc:sldMkLst>
          <pc:docMk/>
          <pc:sldMk cId="1197659980" sldId="706"/>
        </pc:sldMkLst>
        <pc:spChg chg="mod">
          <ac:chgData name="Kalina Jan (260259)" userId="a7e6ec75-d3ba-42c7-b540-e3e8914f88d5" providerId="ADAL" clId="{235F1795-236A-4409-A4FB-1FB13A0B2201}" dt="2024-12-23T21:24:14.791" v="153" actId="108"/>
          <ac:spMkLst>
            <pc:docMk/>
            <pc:sldMk cId="1197659980" sldId="706"/>
            <ac:spMk id="15363" creationId="{FD795DDC-1B0E-B583-91E1-690E56709A39}"/>
          </ac:spMkLst>
        </pc:spChg>
      </pc:sldChg>
      <pc:sldChg chg="modSp add mod">
        <pc:chgData name="Kalina Jan (260259)" userId="a7e6ec75-d3ba-42c7-b540-e3e8914f88d5" providerId="ADAL" clId="{235F1795-236A-4409-A4FB-1FB13A0B2201}" dt="2024-12-23T21:24:32.357" v="157" actId="108"/>
        <pc:sldMkLst>
          <pc:docMk/>
          <pc:sldMk cId="2414691032" sldId="707"/>
        </pc:sldMkLst>
        <pc:spChg chg="mod">
          <ac:chgData name="Kalina Jan (260259)" userId="a7e6ec75-d3ba-42c7-b540-e3e8914f88d5" providerId="ADAL" clId="{235F1795-236A-4409-A4FB-1FB13A0B2201}" dt="2024-12-23T21:24:32.357" v="157" actId="108"/>
          <ac:spMkLst>
            <pc:docMk/>
            <pc:sldMk cId="2414691032" sldId="707"/>
            <ac:spMk id="15363" creationId="{114CDE2D-175A-842E-D0FB-3111F49D3329}"/>
          </ac:spMkLst>
        </pc:spChg>
      </pc:sldChg>
      <pc:sldChg chg="modSp add mod">
        <pc:chgData name="Kalina Jan (260259)" userId="a7e6ec75-d3ba-42c7-b540-e3e8914f88d5" providerId="ADAL" clId="{235F1795-236A-4409-A4FB-1FB13A0B2201}" dt="2024-12-23T21:24:48.603" v="161" actId="108"/>
        <pc:sldMkLst>
          <pc:docMk/>
          <pc:sldMk cId="2600594332" sldId="708"/>
        </pc:sldMkLst>
        <pc:spChg chg="mod">
          <ac:chgData name="Kalina Jan (260259)" userId="a7e6ec75-d3ba-42c7-b540-e3e8914f88d5" providerId="ADAL" clId="{235F1795-236A-4409-A4FB-1FB13A0B2201}" dt="2024-12-23T21:24:48.603" v="161" actId="108"/>
          <ac:spMkLst>
            <pc:docMk/>
            <pc:sldMk cId="2600594332" sldId="708"/>
            <ac:spMk id="15363" creationId="{8E64B1F5-71F7-7BA6-2B21-794F1783F4C0}"/>
          </ac:spMkLst>
        </pc:spChg>
      </pc:sldChg>
      <pc:sldChg chg="modSp add mod">
        <pc:chgData name="Kalina Jan (260259)" userId="a7e6ec75-d3ba-42c7-b540-e3e8914f88d5" providerId="ADAL" clId="{235F1795-236A-4409-A4FB-1FB13A0B2201}" dt="2024-12-23T21:25:03.470" v="165" actId="108"/>
        <pc:sldMkLst>
          <pc:docMk/>
          <pc:sldMk cId="3771115518" sldId="709"/>
        </pc:sldMkLst>
        <pc:spChg chg="mod">
          <ac:chgData name="Kalina Jan (260259)" userId="a7e6ec75-d3ba-42c7-b540-e3e8914f88d5" providerId="ADAL" clId="{235F1795-236A-4409-A4FB-1FB13A0B2201}" dt="2024-12-23T21:25:03.470" v="165" actId="108"/>
          <ac:spMkLst>
            <pc:docMk/>
            <pc:sldMk cId="3771115518" sldId="709"/>
            <ac:spMk id="15363" creationId="{4E71D827-A2D1-AA36-912E-BDF4DAF3F9DD}"/>
          </ac:spMkLst>
        </pc:spChg>
      </pc:sldChg>
    </pc:docChg>
  </pc:docChgLst>
  <pc:docChgLst>
    <pc:chgData name="Kalina Jan (260259)" userId="a7e6ec75-d3ba-42c7-b540-e3e8914f88d5" providerId="ADAL" clId="{E61A9ACB-0BEC-467D-BFB5-7D005DFA5C46}"/>
    <pc:docChg chg="undo custSel addSld delSld modSld sldOrd modMainMaster">
      <pc:chgData name="Kalina Jan (260259)" userId="a7e6ec75-d3ba-42c7-b540-e3e8914f88d5" providerId="ADAL" clId="{E61A9ACB-0BEC-467D-BFB5-7D005DFA5C46}" dt="2025-01-17T16:25:10.766" v="4512" actId="207"/>
      <pc:docMkLst>
        <pc:docMk/>
      </pc:docMkLst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2380334874" sldId="473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380334874" sldId="473"/>
            <ac:spMk id="2" creationId="{9BC5AB58-AFB6-468E-5FA4-0F642EA4F0A8}"/>
          </ac:spMkLst>
        </pc:spChg>
      </pc:sldChg>
      <pc:sldChg chg="delSp modSp mod">
        <pc:chgData name="Kalina Jan (260259)" userId="a7e6ec75-d3ba-42c7-b540-e3e8914f88d5" providerId="ADAL" clId="{E61A9ACB-0BEC-467D-BFB5-7D005DFA5C46}" dt="2025-01-17T16:22:52.508" v="4507" actId="478"/>
        <pc:sldMkLst>
          <pc:docMk/>
          <pc:sldMk cId="1572019805" sldId="662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572019805" sldId="662"/>
            <ac:spMk id="4" creationId="{8F032908-4AC0-01AE-B3EB-EB7B32372977}"/>
          </ac:spMkLst>
        </pc:spChg>
        <pc:spChg chg="del">
          <ac:chgData name="Kalina Jan (260259)" userId="a7e6ec75-d3ba-42c7-b540-e3e8914f88d5" providerId="ADAL" clId="{E61A9ACB-0BEC-467D-BFB5-7D005DFA5C46}" dt="2025-01-17T16:22:52.508" v="4507" actId="478"/>
          <ac:spMkLst>
            <pc:docMk/>
            <pc:sldMk cId="1572019805" sldId="662"/>
            <ac:spMk id="6" creationId="{F1AA18A7-FD1B-9822-EE69-8F0A525D1ECB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3769015735" sldId="664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769015735" sldId="664"/>
            <ac:spMk id="4" creationId="{DD5E0E92-550F-0811-D4BB-4CDFBF5B3934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2335668001" sldId="665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335668001" sldId="665"/>
            <ac:spMk id="4" creationId="{EF35AA47-E012-C865-9B1A-EFABE4890BB7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4030348039" sldId="666"/>
        </pc:sldMkLst>
        <pc:spChg chg="mod">
          <ac:chgData name="Kalina Jan (260259)" userId="a7e6ec75-d3ba-42c7-b540-e3e8914f88d5" providerId="ADAL" clId="{E61A9ACB-0BEC-467D-BFB5-7D005DFA5C46}" dt="2025-01-17T14:59:02.113" v="3959" actId="20577"/>
          <ac:spMkLst>
            <pc:docMk/>
            <pc:sldMk cId="4030348039" sldId="66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4:58:49.290" v="3958" actId="20577"/>
          <ac:spMkLst>
            <pc:docMk/>
            <pc:sldMk cId="4030348039" sldId="666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030348039" sldId="666"/>
            <ac:spMk id="4" creationId="{191BDE71-7F05-CEE0-B9EB-F7995F5CFB4F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1593055980" sldId="667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593055980" sldId="667"/>
            <ac:spMk id="4" creationId="{32CCAB0F-7B9A-0619-FCAF-04F1091ADD1A}"/>
          </ac:spMkLst>
        </pc:spChg>
      </pc:sldChg>
      <pc:sldChg chg="delSp modSp mod">
        <pc:chgData name="Kalina Jan (260259)" userId="a7e6ec75-d3ba-42c7-b540-e3e8914f88d5" providerId="ADAL" clId="{E61A9ACB-0BEC-467D-BFB5-7D005DFA5C46}" dt="2025-01-17T16:22:41.568" v="4506" actId="478"/>
        <pc:sldMkLst>
          <pc:docMk/>
          <pc:sldMk cId="3271244010" sldId="66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271244010" sldId="668"/>
            <ac:spMk id="4" creationId="{3E6034A8-D42E-CE99-2C83-0D3C4BC95D92}"/>
          </ac:spMkLst>
        </pc:spChg>
        <pc:spChg chg="del">
          <ac:chgData name="Kalina Jan (260259)" userId="a7e6ec75-d3ba-42c7-b540-e3e8914f88d5" providerId="ADAL" clId="{E61A9ACB-0BEC-467D-BFB5-7D005DFA5C46}" dt="2025-01-17T16:22:41.568" v="4506" actId="478"/>
          <ac:spMkLst>
            <pc:docMk/>
            <pc:sldMk cId="3271244010" sldId="668"/>
            <ac:spMk id="11" creationId="{D1C2ED4E-7AB6-D670-32B8-9A2457B030B5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168508053" sldId="671"/>
        </pc:sldMkLst>
        <pc:spChg chg="mod">
          <ac:chgData name="Kalina Jan (260259)" userId="a7e6ec75-d3ba-42c7-b540-e3e8914f88d5" providerId="ADAL" clId="{E61A9ACB-0BEC-467D-BFB5-7D005DFA5C46}" dt="2025-01-17T12:03:12.138" v="395" actId="20577"/>
          <ac:spMkLst>
            <pc:docMk/>
            <pc:sldMk cId="3168508053" sldId="671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06:08.033" v="506" actId="20577"/>
          <ac:spMkLst>
            <pc:docMk/>
            <pc:sldMk cId="3168508053" sldId="671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168508053" sldId="671"/>
            <ac:spMk id="4" creationId="{64F46BB3-ABE4-6EA4-32B3-9EC3C4912AD4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4264532632" sldId="672"/>
        </pc:sldMkLst>
        <pc:spChg chg="mod">
          <ac:chgData name="Kalina Jan (260259)" userId="a7e6ec75-d3ba-42c7-b540-e3e8914f88d5" providerId="ADAL" clId="{E61A9ACB-0BEC-467D-BFB5-7D005DFA5C46}" dt="2025-01-17T11:57:07.361" v="199" actId="114"/>
          <ac:spMkLst>
            <pc:docMk/>
            <pc:sldMk cId="4264532632" sldId="672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264532632" sldId="672"/>
            <ac:spMk id="4" creationId="{A5A845E1-DED3-43E9-CA77-581F08E5B338}"/>
          </ac:spMkLst>
        </pc:spChg>
        <pc:picChg chg="mod">
          <ac:chgData name="Kalina Jan (260259)" userId="a7e6ec75-d3ba-42c7-b540-e3e8914f88d5" providerId="ADAL" clId="{E61A9ACB-0BEC-467D-BFB5-7D005DFA5C46}" dt="2025-01-17T11:56:35.959" v="192" actId="12788"/>
          <ac:picMkLst>
            <pc:docMk/>
            <pc:sldMk cId="4264532632" sldId="672"/>
            <ac:picMk id="6" creationId="{00000000-0000-0000-0000-000000000000}"/>
          </ac:picMkLst>
        </pc:pic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1942229624" sldId="673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942229624" sldId="673"/>
            <ac:spMk id="4" creationId="{DA945D43-DBA3-A6D3-79E2-611B7C6B82C8}"/>
          </ac:spMkLst>
        </pc:spChg>
      </pc:sldChg>
      <pc:sldChg chg="modSp mod ord">
        <pc:chgData name="Kalina Jan (260259)" userId="a7e6ec75-d3ba-42c7-b540-e3e8914f88d5" providerId="ADAL" clId="{E61A9ACB-0BEC-467D-BFB5-7D005DFA5C46}" dt="2025-01-17T16:25:10.766" v="4512" actId="207"/>
        <pc:sldMkLst>
          <pc:docMk/>
          <pc:sldMk cId="1806425094" sldId="674"/>
        </pc:sldMkLst>
        <pc:spChg chg="mod">
          <ac:chgData name="Kalina Jan (260259)" userId="a7e6ec75-d3ba-42c7-b540-e3e8914f88d5" providerId="ADAL" clId="{E61A9ACB-0BEC-467D-BFB5-7D005DFA5C46}" dt="2025-01-17T16:25:10.766" v="4512" actId="207"/>
          <ac:spMkLst>
            <pc:docMk/>
            <pc:sldMk cId="1806425094" sldId="674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806425094" sldId="674"/>
            <ac:spMk id="4" creationId="{9F253763-D929-F619-2258-F0314589FB20}"/>
          </ac:spMkLst>
        </pc:spChg>
      </pc:sldChg>
      <pc:sldChg chg="modSp mod ord">
        <pc:chgData name="Kalina Jan (260259)" userId="a7e6ec75-d3ba-42c7-b540-e3e8914f88d5" providerId="ADAL" clId="{E61A9ACB-0BEC-467D-BFB5-7D005DFA5C46}" dt="2025-01-17T16:21:46.974" v="4505"/>
        <pc:sldMkLst>
          <pc:docMk/>
          <pc:sldMk cId="1804878216" sldId="675"/>
        </pc:sldMkLst>
        <pc:spChg chg="mod">
          <ac:chgData name="Kalina Jan (260259)" userId="a7e6ec75-d3ba-42c7-b540-e3e8914f88d5" providerId="ADAL" clId="{E61A9ACB-0BEC-467D-BFB5-7D005DFA5C46}" dt="2025-01-17T15:12:44.489" v="4007" actId="207"/>
          <ac:spMkLst>
            <pc:docMk/>
            <pc:sldMk cId="1804878216" sldId="675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5:13:17.958" v="4021" actId="20577"/>
          <ac:spMkLst>
            <pc:docMk/>
            <pc:sldMk cId="1804878216" sldId="675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804878216" sldId="675"/>
            <ac:spMk id="4" creationId="{A5F1347D-B5C1-7D73-F18E-5734A02E9489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1631761798" sldId="676"/>
        </pc:sldMkLst>
        <pc:spChg chg="mod">
          <ac:chgData name="Kalina Jan (260259)" userId="a7e6ec75-d3ba-42c7-b540-e3e8914f88d5" providerId="ADAL" clId="{E61A9ACB-0BEC-467D-BFB5-7D005DFA5C46}" dt="2025-01-17T12:10:13.277" v="644" actId="20577"/>
          <ac:spMkLst>
            <pc:docMk/>
            <pc:sldMk cId="1631761798" sldId="676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14:02.661" v="800" actId="20577"/>
          <ac:spMkLst>
            <pc:docMk/>
            <pc:sldMk cId="1631761798" sldId="676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631761798" sldId="676"/>
            <ac:spMk id="4" creationId="{03BF5617-7942-ABEA-9BAB-DD157262EABC}"/>
          </ac:spMkLst>
        </pc:spChg>
        <pc:picChg chg="mod">
          <ac:chgData name="Kalina Jan (260259)" userId="a7e6ec75-d3ba-42c7-b540-e3e8914f88d5" providerId="ADAL" clId="{E61A9ACB-0BEC-467D-BFB5-7D005DFA5C46}" dt="2025-01-17T12:14:05.625" v="801" actId="1076"/>
          <ac:picMkLst>
            <pc:docMk/>
            <pc:sldMk cId="1631761798" sldId="676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14:38.078" v="806" actId="1076"/>
          <ac:picMkLst>
            <pc:docMk/>
            <pc:sldMk cId="1631761798" sldId="676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14:10.972" v="803" actId="1037"/>
          <ac:picMkLst>
            <pc:docMk/>
            <pc:sldMk cId="1631761798" sldId="676"/>
            <ac:picMk id="7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2229649133" sldId="677"/>
        </pc:sldMkLst>
        <pc:spChg chg="mod">
          <ac:chgData name="Kalina Jan (260259)" userId="a7e6ec75-d3ba-42c7-b540-e3e8914f88d5" providerId="ADAL" clId="{E61A9ACB-0BEC-467D-BFB5-7D005DFA5C46}" dt="2025-01-17T12:15:05.331" v="846" actId="20577"/>
          <ac:spMkLst>
            <pc:docMk/>
            <pc:sldMk cId="2229649133" sldId="677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16:06.538" v="884" actId="255"/>
          <ac:spMkLst>
            <pc:docMk/>
            <pc:sldMk cId="2229649133" sldId="677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229649133" sldId="677"/>
            <ac:spMk id="4" creationId="{256ED804-EE42-C600-175F-F54A2EFB2EFD}"/>
          </ac:spMkLst>
        </pc:spChg>
      </pc:sldChg>
      <pc:sldChg chg="addSp modSp mod">
        <pc:chgData name="Kalina Jan (260259)" userId="a7e6ec75-d3ba-42c7-b540-e3e8914f88d5" providerId="ADAL" clId="{E61A9ACB-0BEC-467D-BFB5-7D005DFA5C46}" dt="2025-01-17T16:21:46.974" v="4505"/>
        <pc:sldMkLst>
          <pc:docMk/>
          <pc:sldMk cId="1634316310" sldId="678"/>
        </pc:sldMkLst>
        <pc:spChg chg="mod">
          <ac:chgData name="Kalina Jan (260259)" userId="a7e6ec75-d3ba-42c7-b540-e3e8914f88d5" providerId="ADAL" clId="{E61A9ACB-0BEC-467D-BFB5-7D005DFA5C46}" dt="2025-01-17T12:09:56.607" v="637" actId="113"/>
          <ac:spMkLst>
            <pc:docMk/>
            <pc:sldMk cId="1634316310" sldId="678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634316310" sldId="678"/>
            <ac:spMk id="9" creationId="{584B602F-8257-C2D5-CAEC-44391EE1AC89}"/>
          </ac:spMkLst>
        </pc:spChg>
        <pc:picChg chg="add mod modCrop">
          <ac:chgData name="Kalina Jan (260259)" userId="a7e6ec75-d3ba-42c7-b540-e3e8914f88d5" providerId="ADAL" clId="{E61A9ACB-0BEC-467D-BFB5-7D005DFA5C46}" dt="2025-01-17T12:09:37.856" v="634" actId="1038"/>
          <ac:picMkLst>
            <pc:docMk/>
            <pc:sldMk cId="1634316310" sldId="678"/>
            <ac:picMk id="4" creationId="{8B61F2CE-A1DC-830A-749E-B548B1EFAD08}"/>
          </ac:picMkLst>
        </pc:picChg>
        <pc:picChg chg="mod ord">
          <ac:chgData name="Kalina Jan (260259)" userId="a7e6ec75-d3ba-42c7-b540-e3e8914f88d5" providerId="ADAL" clId="{E61A9ACB-0BEC-467D-BFB5-7D005DFA5C46}" dt="2025-01-17T13:22:23.391" v="3769" actId="1076"/>
          <ac:picMkLst>
            <pc:docMk/>
            <pc:sldMk cId="1634316310" sldId="678"/>
            <ac:picMk id="5" creationId="{00000000-0000-0000-0000-000000000000}"/>
          </ac:picMkLst>
        </pc:picChg>
        <pc:picChg chg="mod modCrop">
          <ac:chgData name="Kalina Jan (260259)" userId="a7e6ec75-d3ba-42c7-b540-e3e8914f88d5" providerId="ADAL" clId="{E61A9ACB-0BEC-467D-BFB5-7D005DFA5C46}" dt="2025-01-17T12:07:04.147" v="544" actId="732"/>
          <ac:picMkLst>
            <pc:docMk/>
            <pc:sldMk cId="1634316310" sldId="678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07:56.379" v="572" actId="1037"/>
          <ac:picMkLst>
            <pc:docMk/>
            <pc:sldMk cId="1634316310" sldId="678"/>
            <ac:picMk id="7" creationId="{00000000-0000-0000-0000-000000000000}"/>
          </ac:picMkLst>
        </pc:picChg>
        <pc:picChg chg="mod ord modCrop">
          <ac:chgData name="Kalina Jan (260259)" userId="a7e6ec75-d3ba-42c7-b540-e3e8914f88d5" providerId="ADAL" clId="{E61A9ACB-0BEC-467D-BFB5-7D005DFA5C46}" dt="2025-01-17T12:09:45.856" v="636" actId="1036"/>
          <ac:picMkLst>
            <pc:docMk/>
            <pc:sldMk cId="1634316310" sldId="678"/>
            <ac:picMk id="8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1811939351" sldId="680"/>
        </pc:sldMkLst>
        <pc:spChg chg="mod">
          <ac:chgData name="Kalina Jan (260259)" userId="a7e6ec75-d3ba-42c7-b540-e3e8914f88d5" providerId="ADAL" clId="{E61A9ACB-0BEC-467D-BFB5-7D005DFA5C46}" dt="2025-01-17T12:19:01.518" v="999" actId="20577"/>
          <ac:spMkLst>
            <pc:docMk/>
            <pc:sldMk cId="1811939351" sldId="680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811939351" sldId="680"/>
            <ac:spMk id="4" creationId="{66621780-08C4-A827-9B36-7D8DD6A2C736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4219007865" sldId="681"/>
        </pc:sldMkLst>
        <pc:spChg chg="mod">
          <ac:chgData name="Kalina Jan (260259)" userId="a7e6ec75-d3ba-42c7-b540-e3e8914f88d5" providerId="ADAL" clId="{E61A9ACB-0BEC-467D-BFB5-7D005DFA5C46}" dt="2025-01-17T12:19:18.276" v="1022" actId="113"/>
          <ac:spMkLst>
            <pc:docMk/>
            <pc:sldMk cId="4219007865" sldId="681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5:15:55.681" v="4057" actId="20577"/>
          <ac:spMkLst>
            <pc:docMk/>
            <pc:sldMk cId="4219007865" sldId="681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219007865" sldId="681"/>
            <ac:spMk id="4" creationId="{E58B3E0C-C2D6-2892-E643-7770DBAE7808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1528476204" sldId="682"/>
        </pc:sldMkLst>
        <pc:spChg chg="mod">
          <ac:chgData name="Kalina Jan (260259)" userId="a7e6ec75-d3ba-42c7-b540-e3e8914f88d5" providerId="ADAL" clId="{E61A9ACB-0BEC-467D-BFB5-7D005DFA5C46}" dt="2025-01-17T12:22:33.509" v="1144" actId="20577"/>
          <ac:spMkLst>
            <pc:docMk/>
            <pc:sldMk cId="1528476204" sldId="682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24:20.065" v="1249" actId="6549"/>
          <ac:spMkLst>
            <pc:docMk/>
            <pc:sldMk cId="1528476204" sldId="682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528476204" sldId="682"/>
            <ac:spMk id="4" creationId="{94FEAC64-7E01-7866-4E11-C09A4AEC0DB4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1008559614" sldId="683"/>
        </pc:sldMkLst>
        <pc:spChg chg="mod">
          <ac:chgData name="Kalina Jan (260259)" userId="a7e6ec75-d3ba-42c7-b540-e3e8914f88d5" providerId="ADAL" clId="{E61A9ACB-0BEC-467D-BFB5-7D005DFA5C46}" dt="2025-01-17T12:24:41.501" v="1272" actId="207"/>
          <ac:spMkLst>
            <pc:docMk/>
            <pc:sldMk cId="1008559614" sldId="683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27:42.787" v="1416" actId="20577"/>
          <ac:spMkLst>
            <pc:docMk/>
            <pc:sldMk cId="1008559614" sldId="683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008559614" sldId="683"/>
            <ac:spMk id="4" creationId="{24DD54EA-445A-E4A9-F1CD-57E9BC62F1E0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1076626432" sldId="684"/>
        </pc:sldMkLst>
        <pc:spChg chg="mod">
          <ac:chgData name="Kalina Jan (260259)" userId="a7e6ec75-d3ba-42c7-b540-e3e8914f88d5" providerId="ADAL" clId="{E61A9ACB-0BEC-467D-BFB5-7D005DFA5C46}" dt="2025-01-17T12:27:57.530" v="1429" actId="20577"/>
          <ac:spMkLst>
            <pc:docMk/>
            <pc:sldMk cId="1076626432" sldId="684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5:27:38.267" v="4275" actId="20577"/>
          <ac:spMkLst>
            <pc:docMk/>
            <pc:sldMk cId="1076626432" sldId="684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076626432" sldId="684"/>
            <ac:spMk id="4" creationId="{07CD5F97-B8B4-3013-272B-621B0E398C76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809191577" sldId="685"/>
        </pc:sldMkLst>
        <pc:spChg chg="mod">
          <ac:chgData name="Kalina Jan (260259)" userId="a7e6ec75-d3ba-42c7-b540-e3e8914f88d5" providerId="ADAL" clId="{E61A9ACB-0BEC-467D-BFB5-7D005DFA5C46}" dt="2025-01-17T12:29:04.864" v="1447" actId="20577"/>
          <ac:spMkLst>
            <pc:docMk/>
            <pc:sldMk cId="3809191577" sldId="685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31:17.650" v="1504" actId="20577"/>
          <ac:spMkLst>
            <pc:docMk/>
            <pc:sldMk cId="3809191577" sldId="685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809191577" sldId="685"/>
            <ac:spMk id="4" creationId="{3B6F90DE-EA22-46A9-E38F-85E1DA54BD37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431773207" sldId="687"/>
        </pc:sldMkLst>
        <pc:spChg chg="mod">
          <ac:chgData name="Kalina Jan (260259)" userId="a7e6ec75-d3ba-42c7-b540-e3e8914f88d5" providerId="ADAL" clId="{E61A9ACB-0BEC-467D-BFB5-7D005DFA5C46}" dt="2025-01-17T12:31:36.341" v="1516" actId="20577"/>
          <ac:spMkLst>
            <pc:docMk/>
            <pc:sldMk cId="3431773207" sldId="687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32:47.209" v="1545" actId="20577"/>
          <ac:spMkLst>
            <pc:docMk/>
            <pc:sldMk cId="3431773207" sldId="687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431773207" sldId="687"/>
            <ac:spMk id="4" creationId="{3D5B9180-87FA-FC3F-70CD-36B81C239288}"/>
          </ac:spMkLst>
        </pc:spChg>
        <pc:picChg chg="mod">
          <ac:chgData name="Kalina Jan (260259)" userId="a7e6ec75-d3ba-42c7-b540-e3e8914f88d5" providerId="ADAL" clId="{E61A9ACB-0BEC-467D-BFB5-7D005DFA5C46}" dt="2025-01-17T12:32:15.293" v="1524" actId="1582"/>
          <ac:picMkLst>
            <pc:docMk/>
            <pc:sldMk cId="3431773207" sldId="687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32:01.573" v="1519" actId="14100"/>
          <ac:picMkLst>
            <pc:docMk/>
            <pc:sldMk cId="3431773207" sldId="687"/>
            <ac:picMk id="7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597368404" sldId="68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597368404" sldId="688"/>
            <ac:spMk id="2" creationId="{504ED9D7-50CB-6D70-737F-D6D11AADFAF1}"/>
          </ac:spMkLst>
        </pc:spChg>
        <pc:spChg chg="mod">
          <ac:chgData name="Kalina Jan (260259)" userId="a7e6ec75-d3ba-42c7-b540-e3e8914f88d5" providerId="ADAL" clId="{E61A9ACB-0BEC-467D-BFB5-7D005DFA5C46}" dt="2025-01-17T12:37:17.871" v="1815" actId="20577"/>
          <ac:spMkLst>
            <pc:docMk/>
            <pc:sldMk cId="3597368404" sldId="688"/>
            <ac:spMk id="16386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36:51.867" v="1807" actId="20577"/>
          <ac:spMkLst>
            <pc:docMk/>
            <pc:sldMk cId="3597368404" sldId="688"/>
            <ac:spMk id="16387" creationId="{00000000-0000-0000-0000-000000000000}"/>
          </ac:spMkLst>
        </pc:spChg>
        <pc:picChg chg="mod">
          <ac:chgData name="Kalina Jan (260259)" userId="a7e6ec75-d3ba-42c7-b540-e3e8914f88d5" providerId="ADAL" clId="{E61A9ACB-0BEC-467D-BFB5-7D005DFA5C46}" dt="2025-01-17T12:33:17.597" v="1554" actId="12788"/>
          <ac:picMkLst>
            <pc:docMk/>
            <pc:sldMk cId="3597368404" sldId="688"/>
            <ac:picMk id="16389" creationId="{00000000-0000-0000-0000-000000000000}"/>
          </ac:picMkLst>
        </pc:picChg>
      </pc:sldChg>
      <pc:sldChg chg="addSp delSp modSp mod">
        <pc:chgData name="Kalina Jan (260259)" userId="a7e6ec75-d3ba-42c7-b540-e3e8914f88d5" providerId="ADAL" clId="{E61A9ACB-0BEC-467D-BFB5-7D005DFA5C46}" dt="2025-01-17T16:21:46.974" v="4505"/>
        <pc:sldMkLst>
          <pc:docMk/>
          <pc:sldMk cId="4271792516" sldId="689"/>
        </pc:sldMkLst>
        <pc:spChg chg="add del mod">
          <ac:chgData name="Kalina Jan (260259)" userId="a7e6ec75-d3ba-42c7-b540-e3e8914f88d5" providerId="ADAL" clId="{E61A9ACB-0BEC-467D-BFB5-7D005DFA5C46}" dt="2025-01-17T12:37:10.260" v="1809" actId="478"/>
          <ac:spMkLst>
            <pc:docMk/>
            <pc:sldMk cId="4271792516" sldId="689"/>
            <ac:spMk id="2" creationId="{9F7E21F7-DF84-423E-A421-E63C6353EC33}"/>
          </ac:spMkLst>
        </pc:spChg>
        <pc:spChg chg="mod">
          <ac:chgData name="Kalina Jan (260259)" userId="a7e6ec75-d3ba-42c7-b540-e3e8914f88d5" providerId="ADAL" clId="{E61A9ACB-0BEC-467D-BFB5-7D005DFA5C46}" dt="2025-01-17T12:40:44.953" v="1912" actId="948"/>
          <ac:spMkLst>
            <pc:docMk/>
            <pc:sldMk cId="4271792516" sldId="689"/>
            <ac:spMk id="3" creationId="{00000000-0000-0000-0000-000000000000}"/>
          </ac:spMkLst>
        </pc:spChg>
        <pc:spChg chg="add mod">
          <ac:chgData name="Kalina Jan (260259)" userId="a7e6ec75-d3ba-42c7-b540-e3e8914f88d5" providerId="ADAL" clId="{E61A9ACB-0BEC-467D-BFB5-7D005DFA5C46}" dt="2025-01-17T12:37:13.651" v="1813" actId="20577"/>
          <ac:spMkLst>
            <pc:docMk/>
            <pc:sldMk cId="4271792516" sldId="689"/>
            <ac:spMk id="4" creationId="{EF3C19B5-61FE-8095-2721-B538D467F31B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271792516" sldId="689"/>
            <ac:spMk id="5" creationId="{12C7BAC6-9E51-291A-FE8B-3D36685B0915}"/>
          </ac:spMkLst>
        </pc:spChg>
        <pc:spChg chg="del">
          <ac:chgData name="Kalina Jan (260259)" userId="a7e6ec75-d3ba-42c7-b540-e3e8914f88d5" providerId="ADAL" clId="{E61A9ACB-0BEC-467D-BFB5-7D005DFA5C46}" dt="2025-01-17T12:37:08.970" v="1808" actId="478"/>
          <ac:spMkLst>
            <pc:docMk/>
            <pc:sldMk cId="4271792516" sldId="689"/>
            <ac:spMk id="17410" creationId="{00000000-0000-0000-0000-000000000000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2720043066" sldId="690"/>
        </pc:sldMkLst>
        <pc:spChg chg="mod">
          <ac:chgData name="Kalina Jan (260259)" userId="a7e6ec75-d3ba-42c7-b540-e3e8914f88d5" providerId="ADAL" clId="{E61A9ACB-0BEC-467D-BFB5-7D005DFA5C46}" dt="2025-01-17T12:47:51.938" v="2224" actId="1036"/>
          <ac:spMkLst>
            <pc:docMk/>
            <pc:sldMk cId="2720043066" sldId="690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47:48.020" v="2219" actId="1036"/>
          <ac:spMkLst>
            <pc:docMk/>
            <pc:sldMk cId="2720043066" sldId="690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720043066" sldId="690"/>
            <ac:spMk id="4" creationId="{67A79DD1-80F0-E717-EDAE-C2671A0191AF}"/>
          </ac:spMkLst>
        </pc:sp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61692375" sldId="692"/>
        </pc:sldMkLst>
        <pc:spChg chg="mod">
          <ac:chgData name="Kalina Jan (260259)" userId="a7e6ec75-d3ba-42c7-b540-e3e8914f88d5" providerId="ADAL" clId="{E61A9ACB-0BEC-467D-BFB5-7D005DFA5C46}" dt="2025-01-17T12:48:26.961" v="2235" actId="207"/>
          <ac:spMkLst>
            <pc:docMk/>
            <pc:sldMk cId="61692375" sldId="692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50:05.298" v="2272" actId="404"/>
          <ac:spMkLst>
            <pc:docMk/>
            <pc:sldMk cId="61692375" sldId="692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61692375" sldId="692"/>
            <ac:spMk id="4" creationId="{9C220770-2906-F88F-6593-74977E77F3AB}"/>
          </ac:spMkLst>
        </pc:spChg>
        <pc:spChg chg="mod ord">
          <ac:chgData name="Kalina Jan (260259)" userId="a7e6ec75-d3ba-42c7-b540-e3e8914f88d5" providerId="ADAL" clId="{E61A9ACB-0BEC-467D-BFB5-7D005DFA5C46}" dt="2025-01-17T12:50:34.908" v="2278" actId="166"/>
          <ac:spMkLst>
            <pc:docMk/>
            <pc:sldMk cId="61692375" sldId="692"/>
            <ac:spMk id="7" creationId="{00000000-0000-0000-0000-000000000000}"/>
          </ac:spMkLst>
        </pc:spChg>
        <pc:picChg chg="mod">
          <ac:chgData name="Kalina Jan (260259)" userId="a7e6ec75-d3ba-42c7-b540-e3e8914f88d5" providerId="ADAL" clId="{E61A9ACB-0BEC-467D-BFB5-7D005DFA5C46}" dt="2025-01-17T12:49:17.802" v="2250" actId="14100"/>
          <ac:picMkLst>
            <pc:docMk/>
            <pc:sldMk cId="61692375" sldId="692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50:22.267" v="2274" actId="12788"/>
          <ac:picMkLst>
            <pc:docMk/>
            <pc:sldMk cId="61692375" sldId="692"/>
            <ac:picMk id="6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188681575" sldId="693"/>
        </pc:sldMkLst>
        <pc:spChg chg="mod">
          <ac:chgData name="Kalina Jan (260259)" userId="a7e6ec75-d3ba-42c7-b540-e3e8914f88d5" providerId="ADAL" clId="{E61A9ACB-0BEC-467D-BFB5-7D005DFA5C46}" dt="2025-01-17T12:50:51.429" v="2284" actId="20577"/>
          <ac:spMkLst>
            <pc:docMk/>
            <pc:sldMk cId="3188681575" sldId="693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2:56:23.888" v="2606" actId="20577"/>
          <ac:spMkLst>
            <pc:docMk/>
            <pc:sldMk cId="3188681575" sldId="693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188681575" sldId="693"/>
            <ac:spMk id="4" creationId="{7ED92C9A-AC25-3E2C-C366-0EE4EB2B2D9E}"/>
          </ac:spMkLst>
        </pc:spChg>
        <pc:picChg chg="mod">
          <ac:chgData name="Kalina Jan (260259)" userId="a7e6ec75-d3ba-42c7-b540-e3e8914f88d5" providerId="ADAL" clId="{E61A9ACB-0BEC-467D-BFB5-7D005DFA5C46}" dt="2025-01-17T12:51:32.911" v="2310" actId="1582"/>
          <ac:picMkLst>
            <pc:docMk/>
            <pc:sldMk cId="3188681575" sldId="693"/>
            <ac:picMk id="5" creationId="{00000000-0000-0000-0000-000000000000}"/>
          </ac:picMkLst>
        </pc:picChg>
        <pc:picChg chg="mod modCrop">
          <ac:chgData name="Kalina Jan (260259)" userId="a7e6ec75-d3ba-42c7-b540-e3e8914f88d5" providerId="ADAL" clId="{E61A9ACB-0BEC-467D-BFB5-7D005DFA5C46}" dt="2025-01-17T12:54:29.622" v="2510" actId="1076"/>
          <ac:picMkLst>
            <pc:docMk/>
            <pc:sldMk cId="3188681575" sldId="693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56:06.207" v="2583" actId="1037"/>
          <ac:picMkLst>
            <pc:docMk/>
            <pc:sldMk cId="3188681575" sldId="693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2:55:16.864" v="2532" actId="1036"/>
          <ac:picMkLst>
            <pc:docMk/>
            <pc:sldMk cId="3188681575" sldId="693"/>
            <ac:picMk id="8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2015322368" sldId="694"/>
        </pc:sldMkLst>
        <pc:spChg chg="mod">
          <ac:chgData name="Kalina Jan (260259)" userId="a7e6ec75-d3ba-42c7-b540-e3e8914f88d5" providerId="ADAL" clId="{E61A9ACB-0BEC-467D-BFB5-7D005DFA5C46}" dt="2025-01-17T13:00:27.873" v="2718" actId="20577"/>
          <ac:spMkLst>
            <pc:docMk/>
            <pc:sldMk cId="2015322368" sldId="694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5:37:29.886" v="4386" actId="27636"/>
          <ac:spMkLst>
            <pc:docMk/>
            <pc:sldMk cId="2015322368" sldId="694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015322368" sldId="694"/>
            <ac:spMk id="4" creationId="{1C619053-A3BE-4D46-C9F8-612DBC6DC2B1}"/>
          </ac:spMkLst>
        </pc:spChg>
      </pc:sldChg>
      <pc:sldChg chg="addSp modSp mod">
        <pc:chgData name="Kalina Jan (260259)" userId="a7e6ec75-d3ba-42c7-b540-e3e8914f88d5" providerId="ADAL" clId="{E61A9ACB-0BEC-467D-BFB5-7D005DFA5C46}" dt="2025-01-17T16:21:46.974" v="4505"/>
        <pc:sldMkLst>
          <pc:docMk/>
          <pc:sldMk cId="4059327688" sldId="695"/>
        </pc:sldMkLst>
        <pc:spChg chg="mod">
          <ac:chgData name="Kalina Jan (260259)" userId="a7e6ec75-d3ba-42c7-b540-e3e8914f88d5" providerId="ADAL" clId="{E61A9ACB-0BEC-467D-BFB5-7D005DFA5C46}" dt="2025-01-17T15:37:41.128" v="4390" actId="20577"/>
          <ac:spMkLst>
            <pc:docMk/>
            <pc:sldMk cId="4059327688" sldId="695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5:45:24.175" v="4399" actId="27636"/>
          <ac:spMkLst>
            <pc:docMk/>
            <pc:sldMk cId="4059327688" sldId="695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059327688" sldId="695"/>
            <ac:spMk id="4" creationId="{32F41382-1944-DBF2-637A-B132C5A8399A}"/>
          </ac:spMkLst>
        </pc:spChg>
        <pc:picChg chg="add mod">
          <ac:chgData name="Kalina Jan (260259)" userId="a7e6ec75-d3ba-42c7-b540-e3e8914f88d5" providerId="ADAL" clId="{E61A9ACB-0BEC-467D-BFB5-7D005DFA5C46}" dt="2025-01-17T16:04:28.845" v="4427" actId="1037"/>
          <ac:picMkLst>
            <pc:docMk/>
            <pc:sldMk cId="4059327688" sldId="695"/>
            <ac:picMk id="6" creationId="{7B328768-50C5-9D68-ADEA-127321A90E98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2374641399" sldId="697"/>
        </pc:sldMkLst>
        <pc:spChg chg="mod">
          <ac:chgData name="Kalina Jan (260259)" userId="a7e6ec75-d3ba-42c7-b540-e3e8914f88d5" providerId="ADAL" clId="{E61A9ACB-0BEC-467D-BFB5-7D005DFA5C46}" dt="2025-01-17T13:09:21.014" v="3225" actId="20577"/>
          <ac:spMkLst>
            <pc:docMk/>
            <pc:sldMk cId="2374641399" sldId="697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3:09:08.343" v="3218" actId="20577"/>
          <ac:spMkLst>
            <pc:docMk/>
            <pc:sldMk cId="2374641399" sldId="697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374641399" sldId="697"/>
            <ac:spMk id="4" creationId="{49DD423D-24D5-A7AE-ACA7-4B8CF8DB0A91}"/>
          </ac:spMkLst>
        </pc:spChg>
        <pc:picChg chg="mod">
          <ac:chgData name="Kalina Jan (260259)" userId="a7e6ec75-d3ba-42c7-b540-e3e8914f88d5" providerId="ADAL" clId="{E61A9ACB-0BEC-467D-BFB5-7D005DFA5C46}" dt="2025-01-17T13:06:49.746" v="3043" actId="14100"/>
          <ac:picMkLst>
            <pc:docMk/>
            <pc:sldMk cId="2374641399" sldId="697"/>
            <ac:picMk id="5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612457770" sldId="698"/>
        </pc:sldMkLst>
        <pc:spChg chg="mod">
          <ac:chgData name="Kalina Jan (260259)" userId="a7e6ec75-d3ba-42c7-b540-e3e8914f88d5" providerId="ADAL" clId="{E61A9ACB-0BEC-467D-BFB5-7D005DFA5C46}" dt="2025-01-17T13:05:12.264" v="3016" actId="20577"/>
          <ac:spMkLst>
            <pc:docMk/>
            <pc:sldMk cId="3612457770" sldId="698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3:11:52.588" v="3305" actId="20577"/>
          <ac:spMkLst>
            <pc:docMk/>
            <pc:sldMk cId="3612457770" sldId="698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612457770" sldId="698"/>
            <ac:spMk id="4" creationId="{8AB16A20-45E1-CABB-62C6-342AB3E8D3BD}"/>
          </ac:spMkLst>
        </pc:spChg>
        <pc:spChg chg="mod">
          <ac:chgData name="Kalina Jan (260259)" userId="a7e6ec75-d3ba-42c7-b540-e3e8914f88d5" providerId="ADAL" clId="{E61A9ACB-0BEC-467D-BFB5-7D005DFA5C46}" dt="2025-01-17T13:12:18.145" v="3314" actId="1037"/>
          <ac:spMkLst>
            <pc:docMk/>
            <pc:sldMk cId="3612457770" sldId="698"/>
            <ac:spMk id="10" creationId="{00000000-0000-0000-0000-000000000000}"/>
          </ac:spMkLst>
        </pc:spChg>
        <pc:picChg chg="mod">
          <ac:chgData name="Kalina Jan (260259)" userId="a7e6ec75-d3ba-42c7-b540-e3e8914f88d5" providerId="ADAL" clId="{E61A9ACB-0BEC-467D-BFB5-7D005DFA5C46}" dt="2025-01-17T13:11:03.140" v="3268" actId="1076"/>
          <ac:picMkLst>
            <pc:docMk/>
            <pc:sldMk cId="3612457770" sldId="698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1:20.842" v="3284" actId="1076"/>
          <ac:picMkLst>
            <pc:docMk/>
            <pc:sldMk cId="3612457770" sldId="698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1:09.806" v="3272" actId="14100"/>
          <ac:picMkLst>
            <pc:docMk/>
            <pc:sldMk cId="3612457770" sldId="698"/>
            <ac:picMk id="8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2:00.744" v="3309" actId="1036"/>
          <ac:picMkLst>
            <pc:docMk/>
            <pc:sldMk cId="3612457770" sldId="698"/>
            <ac:picMk id="9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2:35.066" v="3319" actId="1582"/>
          <ac:picMkLst>
            <pc:docMk/>
            <pc:sldMk cId="3612457770" sldId="698"/>
            <ac:picMk id="11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756005822" sldId="699"/>
        </pc:sldMkLst>
        <pc:spChg chg="mod">
          <ac:chgData name="Kalina Jan (260259)" userId="a7e6ec75-d3ba-42c7-b540-e3e8914f88d5" providerId="ADAL" clId="{E61A9ACB-0BEC-467D-BFB5-7D005DFA5C46}" dt="2025-01-17T13:16:46.071" v="3605" actId="1035"/>
          <ac:spMkLst>
            <pc:docMk/>
            <pc:sldMk cId="3756005822" sldId="699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3:17:05.237" v="3619" actId="1035"/>
          <ac:spMkLst>
            <pc:docMk/>
            <pc:sldMk cId="3756005822" sldId="699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756005822" sldId="699"/>
            <ac:spMk id="4" creationId="{3CF3DF1E-59CE-03B1-3B01-D2DFE5A95651}"/>
          </ac:spMkLst>
        </pc:spChg>
        <pc:picChg chg="mod">
          <ac:chgData name="Kalina Jan (260259)" userId="a7e6ec75-d3ba-42c7-b540-e3e8914f88d5" providerId="ADAL" clId="{E61A9ACB-0BEC-467D-BFB5-7D005DFA5C46}" dt="2025-01-17T13:17:24.784" v="3626" actId="1076"/>
          <ac:picMkLst>
            <pc:docMk/>
            <pc:sldMk cId="3756005822" sldId="699"/>
            <ac:picMk id="5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7:05.237" v="3619" actId="1035"/>
          <ac:picMkLst>
            <pc:docMk/>
            <pc:sldMk cId="3756005822" sldId="699"/>
            <ac:picMk id="6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7:05.237" v="3619" actId="1035"/>
          <ac:picMkLst>
            <pc:docMk/>
            <pc:sldMk cId="3756005822" sldId="699"/>
            <ac:picMk id="7" creationId="{00000000-0000-0000-0000-000000000000}"/>
          </ac:picMkLst>
        </pc:picChg>
        <pc:picChg chg="mod">
          <ac:chgData name="Kalina Jan (260259)" userId="a7e6ec75-d3ba-42c7-b540-e3e8914f88d5" providerId="ADAL" clId="{E61A9ACB-0BEC-467D-BFB5-7D005DFA5C46}" dt="2025-01-17T13:17:18.762" v="3623" actId="12788"/>
          <ac:picMkLst>
            <pc:docMk/>
            <pc:sldMk cId="3756005822" sldId="699"/>
            <ac:picMk id="8" creationId="{00000000-0000-0000-0000-000000000000}"/>
          </ac:picMkLst>
        </pc:picChg>
      </pc:sldChg>
      <pc:sldChg chg="modSp mod">
        <pc:chgData name="Kalina Jan (260259)" userId="a7e6ec75-d3ba-42c7-b540-e3e8914f88d5" providerId="ADAL" clId="{E61A9ACB-0BEC-467D-BFB5-7D005DFA5C46}" dt="2025-01-17T16:21:46.974" v="4505"/>
        <pc:sldMkLst>
          <pc:docMk/>
          <pc:sldMk cId="3570554446" sldId="700"/>
        </pc:sldMkLst>
        <pc:spChg chg="mod">
          <ac:chgData name="Kalina Jan (260259)" userId="a7e6ec75-d3ba-42c7-b540-e3e8914f88d5" providerId="ADAL" clId="{E61A9ACB-0BEC-467D-BFB5-7D005DFA5C46}" dt="2025-01-17T13:20:05.812" v="3717" actId="1035"/>
          <ac:spMkLst>
            <pc:docMk/>
            <pc:sldMk cId="3570554446" sldId="700"/>
            <ac:spMk id="2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3:20:14.768" v="3719" actId="113"/>
          <ac:spMkLst>
            <pc:docMk/>
            <pc:sldMk cId="3570554446" sldId="700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570554446" sldId="700"/>
            <ac:spMk id="4" creationId="{DA5FEC0F-7E72-DA83-FE0C-8E347CBEDD4F}"/>
          </ac:spMkLst>
        </pc:spChg>
      </pc:sldChg>
      <pc:sldChg chg="modSp mod">
        <pc:chgData name="Kalina Jan (260259)" userId="a7e6ec75-d3ba-42c7-b540-e3e8914f88d5" providerId="ADAL" clId="{E61A9ACB-0BEC-467D-BFB5-7D005DFA5C46}" dt="2025-01-17T16:24:42.289" v="4510" actId="20577"/>
        <pc:sldMkLst>
          <pc:docMk/>
          <pc:sldMk cId="4047317168" sldId="702"/>
        </pc:sldMkLst>
        <pc:spChg chg="mod">
          <ac:chgData name="Kalina Jan (260259)" userId="a7e6ec75-d3ba-42c7-b540-e3e8914f88d5" providerId="ADAL" clId="{E61A9ACB-0BEC-467D-BFB5-7D005DFA5C46}" dt="2025-01-17T16:24:42.289" v="4510" actId="20577"/>
          <ac:spMkLst>
            <pc:docMk/>
            <pc:sldMk cId="4047317168" sldId="702"/>
            <ac:spMk id="3" creationId="{00000000-0000-0000-0000-000000000000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047317168" sldId="702"/>
            <ac:spMk id="4" creationId="{C2E4CF98-82FD-1BC2-8F91-8A6DEF2E895A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1213631281" sldId="703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213631281" sldId="703"/>
            <ac:spMk id="4" creationId="{16409702-D1FE-324F-23E3-7F4751A27DE4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1945873489" sldId="704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945873489" sldId="704"/>
            <ac:spMk id="2" creationId="{07D4A2C8-8312-A8E7-A1D1-719A86E59493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3910673887" sldId="705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910673887" sldId="705"/>
            <ac:spMk id="2" creationId="{6A76990B-6102-34D1-C686-8A48129EE79D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1197659980" sldId="706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197659980" sldId="706"/>
            <ac:spMk id="2" creationId="{0B69A6FA-AC8D-DBC4-7CF3-CE934BE5473D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2414691032" sldId="707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414691032" sldId="707"/>
            <ac:spMk id="2" creationId="{BE94433F-500C-62E3-E460-2A8B86AC8E72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2600594332" sldId="70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600594332" sldId="708"/>
            <ac:spMk id="2" creationId="{B6E5C146-FF2A-8BD4-4543-D06AA30B9055}"/>
          </ac:spMkLst>
        </pc:spChg>
      </pc:sldChg>
      <pc:sldChg chg="modSp">
        <pc:chgData name="Kalina Jan (260259)" userId="a7e6ec75-d3ba-42c7-b540-e3e8914f88d5" providerId="ADAL" clId="{E61A9ACB-0BEC-467D-BFB5-7D005DFA5C46}" dt="2025-01-17T16:21:46.974" v="4505"/>
        <pc:sldMkLst>
          <pc:docMk/>
          <pc:sldMk cId="3771115518" sldId="709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771115518" sldId="709"/>
            <ac:spMk id="2" creationId="{AB58B193-FDDD-21A9-CFB4-0ECF9CE6AA64}"/>
          </ac:spMkLst>
        </pc:spChg>
      </pc:sldChg>
      <pc:sldChg chg="new del">
        <pc:chgData name="Kalina Jan (260259)" userId="a7e6ec75-d3ba-42c7-b540-e3e8914f88d5" providerId="ADAL" clId="{E61A9ACB-0BEC-467D-BFB5-7D005DFA5C46}" dt="2025-01-17T12:31:15.179" v="1503" actId="680"/>
        <pc:sldMkLst>
          <pc:docMk/>
          <pc:sldMk cId="3516747431" sldId="710"/>
        </pc:sldMkLst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4019155927" sldId="710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019155927" sldId="710"/>
            <ac:spMk id="2" creationId="{DEDD5D4E-FD59-3602-DF75-2A196FE20C94}"/>
          </ac:spMkLst>
        </pc:spChg>
        <pc:picChg chg="add mod ord">
          <ac:chgData name="Kalina Jan (260259)" userId="a7e6ec75-d3ba-42c7-b540-e3e8914f88d5" providerId="ADAL" clId="{E61A9ACB-0BEC-467D-BFB5-7D005DFA5C46}" dt="2025-01-17T15:10:01.890" v="3987" actId="167"/>
          <ac:picMkLst>
            <pc:docMk/>
            <pc:sldMk cId="4019155927" sldId="710"/>
            <ac:picMk id="4" creationId="{2E65BF42-AF8C-E36C-73D6-D710B7EB5734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268829675" sldId="711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268829675" sldId="711"/>
            <ac:spMk id="2" creationId="{ADBB3D22-3996-3204-5726-434375126AA4}"/>
          </ac:spMkLst>
        </pc:spChg>
        <pc:spChg chg="add mod">
          <ac:chgData name="Kalina Jan (260259)" userId="a7e6ec75-d3ba-42c7-b540-e3e8914f88d5" providerId="ADAL" clId="{E61A9ACB-0BEC-467D-BFB5-7D005DFA5C46}" dt="2025-01-17T14:53:20.431" v="3935" actId="20577"/>
          <ac:spMkLst>
            <pc:docMk/>
            <pc:sldMk cId="3268829675" sldId="711"/>
            <ac:spMk id="3" creationId="{18577ECE-BAD8-1AEE-5FB5-422D916333A1}"/>
          </ac:spMkLst>
        </pc:spChg>
        <pc:spChg chg="add del">
          <ac:chgData name="Kalina Jan (260259)" userId="a7e6ec75-d3ba-42c7-b540-e3e8914f88d5" providerId="ADAL" clId="{E61A9ACB-0BEC-467D-BFB5-7D005DFA5C46}" dt="2025-01-17T14:48:06.934" v="3822" actId="22"/>
          <ac:spMkLst>
            <pc:docMk/>
            <pc:sldMk cId="3268829675" sldId="711"/>
            <ac:spMk id="5" creationId="{E0F1F8D8-E6F2-AE22-49C1-B1A543362052}"/>
          </ac:spMkLst>
        </pc:spChg>
        <pc:spChg chg="add mod">
          <ac:chgData name="Kalina Jan (260259)" userId="a7e6ec75-d3ba-42c7-b540-e3e8914f88d5" providerId="ADAL" clId="{E61A9ACB-0BEC-467D-BFB5-7D005DFA5C46}" dt="2025-01-17T14:49:42.088" v="3879" actId="20577"/>
          <ac:spMkLst>
            <pc:docMk/>
            <pc:sldMk cId="3268829675" sldId="711"/>
            <ac:spMk id="6" creationId="{D58E85ED-4331-0476-EF35-8C4F3D73E678}"/>
          </ac:spMkLst>
        </pc:spChg>
      </pc:sldChg>
      <pc:sldChg chg="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1334151527" sldId="712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334151527" sldId="712"/>
            <ac:spMk id="2" creationId="{41435DAE-37B6-45F8-FDA1-22E3988F942E}"/>
          </ac:spMkLst>
        </pc:spChg>
        <pc:spChg chg="mod">
          <ac:chgData name="Kalina Jan (260259)" userId="a7e6ec75-d3ba-42c7-b540-e3e8914f88d5" providerId="ADAL" clId="{E61A9ACB-0BEC-467D-BFB5-7D005DFA5C46}" dt="2025-01-17T14:52:52.389" v="3908" actId="1035"/>
          <ac:spMkLst>
            <pc:docMk/>
            <pc:sldMk cId="1334151527" sldId="712"/>
            <ac:spMk id="3" creationId="{3B6BB5FC-E2E0-A4D4-98AD-84C80771E1C0}"/>
          </ac:spMkLst>
        </pc:spChg>
        <pc:spChg chg="mod">
          <ac:chgData name="Kalina Jan (260259)" userId="a7e6ec75-d3ba-42c7-b540-e3e8914f88d5" providerId="ADAL" clId="{E61A9ACB-0BEC-467D-BFB5-7D005DFA5C46}" dt="2025-01-17T14:52:54.540" v="3910" actId="1035"/>
          <ac:spMkLst>
            <pc:docMk/>
            <pc:sldMk cId="1334151527" sldId="712"/>
            <ac:spMk id="6" creationId="{A4DE1557-11F7-8165-4A83-668879EC49D5}"/>
          </ac:spMkLst>
        </pc:sp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051153789" sldId="713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051153789" sldId="713"/>
            <ac:spMk id="2" creationId="{D96E32A4-85C7-C762-8CD8-A8A4A0074539}"/>
          </ac:spMkLst>
        </pc:spChg>
        <pc:picChg chg="add mod ord">
          <ac:chgData name="Kalina Jan (260259)" userId="a7e6ec75-d3ba-42c7-b540-e3e8914f88d5" providerId="ADAL" clId="{E61A9ACB-0BEC-467D-BFB5-7D005DFA5C46}" dt="2025-01-17T15:09:58.079" v="3986" actId="167"/>
          <ac:picMkLst>
            <pc:docMk/>
            <pc:sldMk cId="2051153789" sldId="713"/>
            <ac:picMk id="4" creationId="{57E7C671-48CB-2F46-36EA-AF29E59C0B51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92763904" sldId="714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92763904" sldId="714"/>
            <ac:spMk id="2" creationId="{BD8C5BB5-2C05-1305-8FEB-EC5720F1E946}"/>
          </ac:spMkLst>
        </pc:spChg>
        <pc:picChg chg="add mod">
          <ac:chgData name="Kalina Jan (260259)" userId="a7e6ec75-d3ba-42c7-b540-e3e8914f88d5" providerId="ADAL" clId="{E61A9ACB-0BEC-467D-BFB5-7D005DFA5C46}" dt="2025-01-17T14:58:07.178" v="3946" actId="1035"/>
          <ac:picMkLst>
            <pc:docMk/>
            <pc:sldMk cId="192763904" sldId="714"/>
            <ac:picMk id="4" creationId="{2F9A52F3-57DF-835B-80BD-51320508D914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722483594" sldId="715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722483594" sldId="715"/>
            <ac:spMk id="2" creationId="{4624217F-C9CA-6B5B-C62F-C5E59FFDAF29}"/>
          </ac:spMkLst>
        </pc:spChg>
        <pc:picChg chg="add del">
          <ac:chgData name="Kalina Jan (260259)" userId="a7e6ec75-d3ba-42c7-b540-e3e8914f88d5" providerId="ADAL" clId="{E61A9ACB-0BEC-467D-BFB5-7D005DFA5C46}" dt="2025-01-17T15:04:12.555" v="3962" actId="478"/>
          <ac:picMkLst>
            <pc:docMk/>
            <pc:sldMk cId="2722483594" sldId="715"/>
            <ac:picMk id="4" creationId="{50D54617-9C9C-4669-042B-6236A1A6D581}"/>
          </ac:picMkLst>
        </pc:picChg>
        <pc:picChg chg="add del">
          <ac:chgData name="Kalina Jan (260259)" userId="a7e6ec75-d3ba-42c7-b540-e3e8914f88d5" providerId="ADAL" clId="{E61A9ACB-0BEC-467D-BFB5-7D005DFA5C46}" dt="2025-01-17T15:05:20.304" v="3965" actId="478"/>
          <ac:picMkLst>
            <pc:docMk/>
            <pc:sldMk cId="2722483594" sldId="715"/>
            <ac:picMk id="6" creationId="{85FEA84A-1496-0964-5372-86F9D50B394C}"/>
          </ac:picMkLst>
        </pc:picChg>
        <pc:picChg chg="add mod">
          <ac:chgData name="Kalina Jan (260259)" userId="a7e6ec75-d3ba-42c7-b540-e3e8914f88d5" providerId="ADAL" clId="{E61A9ACB-0BEC-467D-BFB5-7D005DFA5C46}" dt="2025-01-17T15:05:26.803" v="3968" actId="12789"/>
          <ac:picMkLst>
            <pc:docMk/>
            <pc:sldMk cId="2722483594" sldId="715"/>
            <ac:picMk id="8" creationId="{6890D5EF-696A-97BA-8747-C1A250F87226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500508022" sldId="716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500508022" sldId="716"/>
            <ac:spMk id="2" creationId="{877B3DD4-7C83-12AE-8524-14336E667BEA}"/>
          </ac:spMkLst>
        </pc:spChg>
        <pc:picChg chg="add del mod">
          <ac:chgData name="Kalina Jan (260259)" userId="a7e6ec75-d3ba-42c7-b540-e3e8914f88d5" providerId="ADAL" clId="{E61A9ACB-0BEC-467D-BFB5-7D005DFA5C46}" dt="2025-01-17T15:05:37.944" v="3972" actId="478"/>
          <ac:picMkLst>
            <pc:docMk/>
            <pc:sldMk cId="1500508022" sldId="716"/>
            <ac:picMk id="4" creationId="{9638E79B-EEB8-8147-A811-AB1EDDCC5472}"/>
          </ac:picMkLst>
        </pc:picChg>
        <pc:picChg chg="add del">
          <ac:chgData name="Kalina Jan (260259)" userId="a7e6ec75-d3ba-42c7-b540-e3e8914f88d5" providerId="ADAL" clId="{E61A9ACB-0BEC-467D-BFB5-7D005DFA5C46}" dt="2025-01-17T15:06:47.279" v="3974" actId="478"/>
          <ac:picMkLst>
            <pc:docMk/>
            <pc:sldMk cId="1500508022" sldId="716"/>
            <ac:picMk id="6" creationId="{11E90E3A-9DB4-3F52-64A4-883EE909FEFC}"/>
          </ac:picMkLst>
        </pc:picChg>
        <pc:picChg chg="add">
          <ac:chgData name="Kalina Jan (260259)" userId="a7e6ec75-d3ba-42c7-b540-e3e8914f88d5" providerId="ADAL" clId="{E61A9ACB-0BEC-467D-BFB5-7D005DFA5C46}" dt="2025-01-17T15:06:47.562" v="3975" actId="22"/>
          <ac:picMkLst>
            <pc:docMk/>
            <pc:sldMk cId="1500508022" sldId="716"/>
            <ac:picMk id="8" creationId="{0185C366-14F2-5310-19AE-9D32D818EEDC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919978243" sldId="717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919978243" sldId="717"/>
            <ac:spMk id="2" creationId="{E7F4D2F4-E298-2408-4814-EABBB92817C1}"/>
          </ac:spMkLst>
        </pc:spChg>
        <pc:picChg chg="add">
          <ac:chgData name="Kalina Jan (260259)" userId="a7e6ec75-d3ba-42c7-b540-e3e8914f88d5" providerId="ADAL" clId="{E61A9ACB-0BEC-467D-BFB5-7D005DFA5C46}" dt="2025-01-17T15:07:50.946" v="3977" actId="22"/>
          <ac:picMkLst>
            <pc:docMk/>
            <pc:sldMk cId="2919978243" sldId="717"/>
            <ac:picMk id="4" creationId="{173D4DD8-F4BB-7E2C-E876-863B2155A786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098796328" sldId="71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098796328" sldId="718"/>
            <ac:spMk id="2" creationId="{7117D669-6F8C-1EB9-F7FA-C2CC160B6E39}"/>
          </ac:spMkLst>
        </pc:spChg>
        <pc:picChg chg="add mod ord">
          <ac:chgData name="Kalina Jan (260259)" userId="a7e6ec75-d3ba-42c7-b540-e3e8914f88d5" providerId="ADAL" clId="{E61A9ACB-0BEC-467D-BFB5-7D005DFA5C46}" dt="2025-01-17T15:09:49.669" v="3985" actId="167"/>
          <ac:picMkLst>
            <pc:docMk/>
            <pc:sldMk cId="2098796328" sldId="718"/>
            <ac:picMk id="4" creationId="{AA627D19-9A14-7351-A301-0CCF3F96F54F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145479063" sldId="719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145479063" sldId="719"/>
            <ac:spMk id="2" creationId="{B3A563E2-088B-AD44-8940-D53E9D0E3222}"/>
          </ac:spMkLst>
        </pc:spChg>
        <pc:picChg chg="add ord">
          <ac:chgData name="Kalina Jan (260259)" userId="a7e6ec75-d3ba-42c7-b540-e3e8914f88d5" providerId="ADAL" clId="{E61A9ACB-0BEC-467D-BFB5-7D005DFA5C46}" dt="2025-01-17T15:09:44.201" v="3984" actId="167"/>
          <ac:picMkLst>
            <pc:docMk/>
            <pc:sldMk cId="2145479063" sldId="719"/>
            <ac:picMk id="4" creationId="{C49F250E-9861-1ED4-8033-29D7EEFB9920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508539422" sldId="720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508539422" sldId="720"/>
            <ac:spMk id="2" creationId="{6EB0A225-9450-D4DE-6B5B-5EBE7C8B1E6F}"/>
          </ac:spMkLst>
        </pc:spChg>
        <pc:picChg chg="add mod ord">
          <ac:chgData name="Kalina Jan (260259)" userId="a7e6ec75-d3ba-42c7-b540-e3e8914f88d5" providerId="ADAL" clId="{E61A9ACB-0BEC-467D-BFB5-7D005DFA5C46}" dt="2025-01-17T15:10:57.613" v="3995" actId="167"/>
          <ac:picMkLst>
            <pc:docMk/>
            <pc:sldMk cId="3508539422" sldId="720"/>
            <ac:picMk id="4" creationId="{9A4DE562-8F0F-3657-39AD-9E9A8D0106BD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496006665" sldId="721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96006665" sldId="721"/>
            <ac:spMk id="2" creationId="{21C02E28-9992-4488-38F3-01F07B1728FB}"/>
          </ac:spMkLst>
        </pc:spChg>
        <pc:picChg chg="add ord">
          <ac:chgData name="Kalina Jan (260259)" userId="a7e6ec75-d3ba-42c7-b540-e3e8914f88d5" providerId="ADAL" clId="{E61A9ACB-0BEC-467D-BFB5-7D005DFA5C46}" dt="2025-01-17T15:10:53.663" v="3994" actId="167"/>
          <ac:picMkLst>
            <pc:docMk/>
            <pc:sldMk cId="496006665" sldId="721"/>
            <ac:picMk id="4" creationId="{111C0C3E-D37E-12AF-C9C3-5F60C4F0893B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277207397" sldId="722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277207397" sldId="722"/>
            <ac:spMk id="2" creationId="{7C1C0FD5-D954-D5CB-3B39-396221DED4F0}"/>
          </ac:spMkLst>
        </pc:spChg>
        <pc:picChg chg="add ord">
          <ac:chgData name="Kalina Jan (260259)" userId="a7e6ec75-d3ba-42c7-b540-e3e8914f88d5" providerId="ADAL" clId="{E61A9ACB-0BEC-467D-BFB5-7D005DFA5C46}" dt="2025-01-17T15:11:38.286" v="4000" actId="167"/>
          <ac:picMkLst>
            <pc:docMk/>
            <pc:sldMk cId="1277207397" sldId="722"/>
            <ac:picMk id="4" creationId="{C2EA508A-57DA-9CC8-32B3-CCC8324A668D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471902859" sldId="723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471902859" sldId="723"/>
            <ac:spMk id="2" creationId="{B39AA282-5C48-9843-84BF-E3B4C9253240}"/>
          </ac:spMkLst>
        </pc:spChg>
        <pc:picChg chg="add ord">
          <ac:chgData name="Kalina Jan (260259)" userId="a7e6ec75-d3ba-42c7-b540-e3e8914f88d5" providerId="ADAL" clId="{E61A9ACB-0BEC-467D-BFB5-7D005DFA5C46}" dt="2025-01-17T15:12:02.107" v="4003" actId="167"/>
          <ac:picMkLst>
            <pc:docMk/>
            <pc:sldMk cId="1471902859" sldId="723"/>
            <ac:picMk id="4" creationId="{00F59502-DF44-890E-0536-325E7F5949B1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478297852" sldId="724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478297852" sldId="724"/>
            <ac:spMk id="2" creationId="{AF9D4B2E-A603-252D-A5A4-415A940088EA}"/>
          </ac:spMkLst>
        </pc:spChg>
        <pc:picChg chg="add">
          <ac:chgData name="Kalina Jan (260259)" userId="a7e6ec75-d3ba-42c7-b540-e3e8914f88d5" providerId="ADAL" clId="{E61A9ACB-0BEC-467D-BFB5-7D005DFA5C46}" dt="2025-01-17T15:12:35.354" v="4005" actId="22"/>
          <ac:picMkLst>
            <pc:docMk/>
            <pc:sldMk cId="3478297852" sldId="724"/>
            <ac:picMk id="4" creationId="{D67A1F3A-AAD6-1DD4-5F6E-C8411D772325}"/>
          </ac:picMkLst>
        </pc:picChg>
      </pc:sldChg>
      <pc:sldChg chg="modSp add mod ord">
        <pc:chgData name="Kalina Jan (260259)" userId="a7e6ec75-d3ba-42c7-b540-e3e8914f88d5" providerId="ADAL" clId="{E61A9ACB-0BEC-467D-BFB5-7D005DFA5C46}" dt="2025-01-17T16:21:46.974" v="4505"/>
        <pc:sldMkLst>
          <pc:docMk/>
          <pc:sldMk cId="555427319" sldId="725"/>
        </pc:sldMkLst>
        <pc:spChg chg="mod">
          <ac:chgData name="Kalina Jan (260259)" userId="a7e6ec75-d3ba-42c7-b540-e3e8914f88d5" providerId="ADAL" clId="{E61A9ACB-0BEC-467D-BFB5-7D005DFA5C46}" dt="2025-01-17T15:13:09.081" v="4016" actId="27636"/>
          <ac:spMkLst>
            <pc:docMk/>
            <pc:sldMk cId="555427319" sldId="725"/>
            <ac:spMk id="3" creationId="{45FFB9B5-A10F-D10C-FC0D-14CED7FA7C81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555427319" sldId="725"/>
            <ac:spMk id="4" creationId="{1F13E562-4E4F-4381-85DF-42153DCA37E0}"/>
          </ac:spMkLst>
        </pc:sp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406549919" sldId="726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406549919" sldId="726"/>
            <ac:spMk id="2" creationId="{47549E79-571C-6319-7B54-DC2EB73DCC10}"/>
          </ac:spMkLst>
        </pc:spChg>
        <pc:picChg chg="add mod">
          <ac:chgData name="Kalina Jan (260259)" userId="a7e6ec75-d3ba-42c7-b540-e3e8914f88d5" providerId="ADAL" clId="{E61A9ACB-0BEC-467D-BFB5-7D005DFA5C46}" dt="2025-01-17T15:13:34.762" v="4025" actId="12789"/>
          <ac:picMkLst>
            <pc:docMk/>
            <pc:sldMk cId="2406549919" sldId="726"/>
            <ac:picMk id="4" creationId="{25EC871F-7210-B31B-77B5-312820DA6F6C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241293278" sldId="727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241293278" sldId="727"/>
            <ac:spMk id="2" creationId="{77C19040-30A5-95E4-046A-DCBC8F3FD3C3}"/>
          </ac:spMkLst>
        </pc:spChg>
        <pc:picChg chg="add mod">
          <ac:chgData name="Kalina Jan (260259)" userId="a7e6ec75-d3ba-42c7-b540-e3e8914f88d5" providerId="ADAL" clId="{E61A9ACB-0BEC-467D-BFB5-7D005DFA5C46}" dt="2025-01-17T15:14:03.274" v="4030" actId="12789"/>
          <ac:picMkLst>
            <pc:docMk/>
            <pc:sldMk cId="2241293278" sldId="727"/>
            <ac:picMk id="4" creationId="{1065242F-8980-DC59-3979-1E74F2FA0BB5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90109346" sldId="72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90109346" sldId="728"/>
            <ac:spMk id="2" creationId="{721B14C0-D98F-FADC-1C33-EF3BDEBCBCEE}"/>
          </ac:spMkLst>
        </pc:spChg>
        <pc:picChg chg="add mod">
          <ac:chgData name="Kalina Jan (260259)" userId="a7e6ec75-d3ba-42c7-b540-e3e8914f88d5" providerId="ADAL" clId="{E61A9ACB-0BEC-467D-BFB5-7D005DFA5C46}" dt="2025-01-17T15:14:32.446" v="4034" actId="12789"/>
          <ac:picMkLst>
            <pc:docMk/>
            <pc:sldMk cId="190109346" sldId="728"/>
            <ac:picMk id="4" creationId="{78786EA0-B385-CD6B-2307-0EEF2BA83D07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4022834062" sldId="729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022834062" sldId="729"/>
            <ac:spMk id="2" creationId="{C7800EFA-854F-E6FE-A5C8-81358F5A9648}"/>
          </ac:spMkLst>
        </pc:spChg>
        <pc:picChg chg="add">
          <ac:chgData name="Kalina Jan (260259)" userId="a7e6ec75-d3ba-42c7-b540-e3e8914f88d5" providerId="ADAL" clId="{E61A9ACB-0BEC-467D-BFB5-7D005DFA5C46}" dt="2025-01-17T15:14:48.407" v="4036" actId="22"/>
          <ac:picMkLst>
            <pc:docMk/>
            <pc:sldMk cId="4022834062" sldId="729"/>
            <ac:picMk id="4" creationId="{34EE6498-135F-99D0-5588-0682F362FA53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412486588" sldId="730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412486588" sldId="730"/>
            <ac:spMk id="2" creationId="{7C83CDFF-246A-936A-C5F8-D01A748C897B}"/>
          </ac:spMkLst>
        </pc:spChg>
        <pc:picChg chg="add mod">
          <ac:chgData name="Kalina Jan (260259)" userId="a7e6ec75-d3ba-42c7-b540-e3e8914f88d5" providerId="ADAL" clId="{E61A9ACB-0BEC-467D-BFB5-7D005DFA5C46}" dt="2025-01-17T15:15:41.882" v="4042" actId="12788"/>
          <ac:picMkLst>
            <pc:docMk/>
            <pc:sldMk cId="3412486588" sldId="730"/>
            <ac:picMk id="4" creationId="{8B7B2F4F-BB32-4C51-269C-2217C1741089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090136882" sldId="731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090136882" sldId="731"/>
            <ac:spMk id="2" creationId="{2EB2F3E0-D063-B1E4-53D9-C04216ACE3AC}"/>
          </ac:spMkLst>
        </pc:spChg>
        <pc:picChg chg="add mod">
          <ac:chgData name="Kalina Jan (260259)" userId="a7e6ec75-d3ba-42c7-b540-e3e8914f88d5" providerId="ADAL" clId="{E61A9ACB-0BEC-467D-BFB5-7D005DFA5C46}" dt="2025-01-17T15:16:41.013" v="4076" actId="12788"/>
          <ac:picMkLst>
            <pc:docMk/>
            <pc:sldMk cId="2090136882" sldId="731"/>
            <ac:picMk id="4" creationId="{F96D2BA4-869A-0E7C-A031-4C3E3E43DEDE}"/>
          </ac:picMkLst>
        </pc:picChg>
        <pc:picChg chg="add mod">
          <ac:chgData name="Kalina Jan (260259)" userId="a7e6ec75-d3ba-42c7-b540-e3e8914f88d5" providerId="ADAL" clId="{E61A9ACB-0BEC-467D-BFB5-7D005DFA5C46}" dt="2025-01-17T15:16:43.327" v="4077" actId="12788"/>
          <ac:picMkLst>
            <pc:docMk/>
            <pc:sldMk cId="2090136882" sldId="731"/>
            <ac:picMk id="6" creationId="{73CF18A7-52BF-27A8-E4A3-C085B8DD5157}"/>
          </ac:picMkLst>
        </pc:picChg>
        <pc:picChg chg="add mod">
          <ac:chgData name="Kalina Jan (260259)" userId="a7e6ec75-d3ba-42c7-b540-e3e8914f88d5" providerId="ADAL" clId="{E61A9ACB-0BEC-467D-BFB5-7D005DFA5C46}" dt="2025-01-17T15:16:45.164" v="4078" actId="12788"/>
          <ac:picMkLst>
            <pc:docMk/>
            <pc:sldMk cId="2090136882" sldId="731"/>
            <ac:picMk id="8" creationId="{60999644-1128-DDB2-A9EB-6B92DB56E7ED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510581663" sldId="732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510581663" sldId="732"/>
            <ac:spMk id="2" creationId="{3FE3AE1F-9A7D-8D66-2A33-46E8E4E0044C}"/>
          </ac:spMkLst>
        </pc:spChg>
        <pc:spChg chg="add mod">
          <ac:chgData name="Kalina Jan (260259)" userId="a7e6ec75-d3ba-42c7-b540-e3e8914f88d5" providerId="ADAL" clId="{E61A9ACB-0BEC-467D-BFB5-7D005DFA5C46}" dt="2025-01-17T15:31:27.326" v="4380"/>
          <ac:spMkLst>
            <pc:docMk/>
            <pc:sldMk cId="510581663" sldId="732"/>
            <ac:spMk id="6" creationId="{C6DC2DF2-B92B-3129-B03E-D516E41F1E3C}"/>
          </ac:spMkLst>
        </pc:spChg>
        <pc:picChg chg="add mod">
          <ac:chgData name="Kalina Jan (260259)" userId="a7e6ec75-d3ba-42c7-b540-e3e8914f88d5" providerId="ADAL" clId="{E61A9ACB-0BEC-467D-BFB5-7D005DFA5C46}" dt="2025-01-17T15:18:17.639" v="4103" actId="1036"/>
          <ac:picMkLst>
            <pc:docMk/>
            <pc:sldMk cId="510581663" sldId="732"/>
            <ac:picMk id="4" creationId="{3F87CB7A-85DA-C8A0-74D2-7B3CDDF87C32}"/>
          </ac:picMkLst>
        </pc:picChg>
      </pc:sldChg>
      <pc:sldChg chg="addSp delSp 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3199250376" sldId="733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199250376" sldId="733"/>
            <ac:spMk id="2" creationId="{BCBA232B-99C4-1995-A8BF-00B5C4F4B99D}"/>
          </ac:spMkLst>
        </pc:spChg>
        <pc:spChg chg="mod">
          <ac:chgData name="Kalina Jan (260259)" userId="a7e6ec75-d3ba-42c7-b540-e3e8914f88d5" providerId="ADAL" clId="{E61A9ACB-0BEC-467D-BFB5-7D005DFA5C46}" dt="2025-01-17T15:29:40.680" v="4324" actId="14100"/>
          <ac:spMkLst>
            <pc:docMk/>
            <pc:sldMk cId="3199250376" sldId="733"/>
            <ac:spMk id="6" creationId="{8A234753-8714-D8C3-CF13-0F2C3A1F89B9}"/>
          </ac:spMkLst>
        </pc:spChg>
        <pc:picChg chg="del">
          <ac:chgData name="Kalina Jan (260259)" userId="a7e6ec75-d3ba-42c7-b540-e3e8914f88d5" providerId="ADAL" clId="{E61A9ACB-0BEC-467D-BFB5-7D005DFA5C46}" dt="2025-01-17T15:18:30.900" v="4128" actId="478"/>
          <ac:picMkLst>
            <pc:docMk/>
            <pc:sldMk cId="3199250376" sldId="733"/>
            <ac:picMk id="4" creationId="{EA149A58-9F7A-1728-D763-352720FE5F7C}"/>
          </ac:picMkLst>
        </pc:picChg>
        <pc:picChg chg="add mod">
          <ac:chgData name="Kalina Jan (260259)" userId="a7e6ec75-d3ba-42c7-b540-e3e8914f88d5" providerId="ADAL" clId="{E61A9ACB-0BEC-467D-BFB5-7D005DFA5C46}" dt="2025-01-17T15:19:00.982" v="4137" actId="1035"/>
          <ac:picMkLst>
            <pc:docMk/>
            <pc:sldMk cId="3199250376" sldId="733"/>
            <ac:picMk id="5" creationId="{BD116D49-F355-7C1A-5D43-D0B6AC964C50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5:24:29.507" v="4237" actId="478"/>
        <pc:sldMkLst>
          <pc:docMk/>
          <pc:sldMk cId="1631885653" sldId="734"/>
        </pc:sldMkLst>
        <pc:spChg chg="del">
          <ac:chgData name="Kalina Jan (260259)" userId="a7e6ec75-d3ba-42c7-b540-e3e8914f88d5" providerId="ADAL" clId="{E61A9ACB-0BEC-467D-BFB5-7D005DFA5C46}" dt="2025-01-17T15:24:29.507" v="4237" actId="478"/>
          <ac:spMkLst>
            <pc:docMk/>
            <pc:sldMk cId="1631885653" sldId="734"/>
            <ac:spMk id="2" creationId="{4F99E08A-8AE7-EB94-47A5-70C51BE5B9AF}"/>
          </ac:spMkLst>
        </pc:spChg>
        <pc:grpChg chg="add del mod">
          <ac:chgData name="Kalina Jan (260259)" userId="a7e6ec75-d3ba-42c7-b540-e3e8914f88d5" providerId="ADAL" clId="{E61A9ACB-0BEC-467D-BFB5-7D005DFA5C46}" dt="2025-01-17T15:22:26.314" v="4209" actId="165"/>
          <ac:grpSpMkLst>
            <pc:docMk/>
            <pc:sldMk cId="1631885653" sldId="734"/>
            <ac:grpSpMk id="11" creationId="{CA74274B-A257-F32D-42A2-470CD196F91B}"/>
          </ac:grpSpMkLst>
        </pc:grpChg>
        <pc:grpChg chg="add mod">
          <ac:chgData name="Kalina Jan (260259)" userId="a7e6ec75-d3ba-42c7-b540-e3e8914f88d5" providerId="ADAL" clId="{E61A9ACB-0BEC-467D-BFB5-7D005DFA5C46}" dt="2025-01-17T15:24:18.590" v="4234" actId="1035"/>
          <ac:grpSpMkLst>
            <pc:docMk/>
            <pc:sldMk cId="1631885653" sldId="734"/>
            <ac:grpSpMk id="16" creationId="{7B7AC2B5-0A43-9783-8315-585EF3F3F3E8}"/>
          </ac:grpSpMkLst>
        </pc:grpChg>
        <pc:grpChg chg="add mod">
          <ac:chgData name="Kalina Jan (260259)" userId="a7e6ec75-d3ba-42c7-b540-e3e8914f88d5" providerId="ADAL" clId="{E61A9ACB-0BEC-467D-BFB5-7D005DFA5C46}" dt="2025-01-17T15:24:24.363" v="4236" actId="1035"/>
          <ac:grpSpMkLst>
            <pc:docMk/>
            <pc:sldMk cId="1631885653" sldId="734"/>
            <ac:grpSpMk id="17" creationId="{6CF7D50A-200A-C14A-BD7B-A4C87143AA3A}"/>
          </ac:grpSpMkLst>
        </pc:grpChg>
        <pc:grpChg chg="add mod">
          <ac:chgData name="Kalina Jan (260259)" userId="a7e6ec75-d3ba-42c7-b540-e3e8914f88d5" providerId="ADAL" clId="{E61A9ACB-0BEC-467D-BFB5-7D005DFA5C46}" dt="2025-01-17T15:24:23.616" v="4235" actId="1035"/>
          <ac:grpSpMkLst>
            <pc:docMk/>
            <pc:sldMk cId="1631885653" sldId="734"/>
            <ac:grpSpMk id="18" creationId="{13188F15-611C-342E-E75F-18FD042F517D}"/>
          </ac:grpSpMkLst>
        </pc:grpChg>
        <pc:picChg chg="add mod topLvl">
          <ac:chgData name="Kalina Jan (260259)" userId="a7e6ec75-d3ba-42c7-b540-e3e8914f88d5" providerId="ADAL" clId="{E61A9ACB-0BEC-467D-BFB5-7D005DFA5C46}" dt="2025-01-17T15:24:09.900" v="4227" actId="164"/>
          <ac:picMkLst>
            <pc:docMk/>
            <pc:sldMk cId="1631885653" sldId="734"/>
            <ac:picMk id="4" creationId="{7C6D9722-5231-9CA5-1C4E-796CB1CCD221}"/>
          </ac:picMkLst>
        </pc:picChg>
        <pc:picChg chg="add mod">
          <ac:chgData name="Kalina Jan (260259)" userId="a7e6ec75-d3ba-42c7-b540-e3e8914f88d5" providerId="ADAL" clId="{E61A9ACB-0BEC-467D-BFB5-7D005DFA5C46}" dt="2025-01-17T15:24:05.830" v="4226" actId="164"/>
          <ac:picMkLst>
            <pc:docMk/>
            <pc:sldMk cId="1631885653" sldId="734"/>
            <ac:picMk id="6" creationId="{16B5FC07-D183-3AFA-DEFD-6CD75FA655E2}"/>
          </ac:picMkLst>
        </pc:picChg>
        <pc:picChg chg="add mod ord modCrop">
          <ac:chgData name="Kalina Jan (260259)" userId="a7e6ec75-d3ba-42c7-b540-e3e8914f88d5" providerId="ADAL" clId="{E61A9ACB-0BEC-467D-BFB5-7D005DFA5C46}" dt="2025-01-17T15:24:09.900" v="4227" actId="164"/>
          <ac:picMkLst>
            <pc:docMk/>
            <pc:sldMk cId="1631885653" sldId="734"/>
            <ac:picMk id="8" creationId="{8DE03D22-1C6B-85FD-95F4-4E5D7E02ABB8}"/>
          </ac:picMkLst>
        </pc:picChg>
        <pc:picChg chg="add mod topLvl modCrop">
          <ac:chgData name="Kalina Jan (260259)" userId="a7e6ec75-d3ba-42c7-b540-e3e8914f88d5" providerId="ADAL" clId="{E61A9ACB-0BEC-467D-BFB5-7D005DFA5C46}" dt="2025-01-17T15:24:05.830" v="4226" actId="164"/>
          <ac:picMkLst>
            <pc:docMk/>
            <pc:sldMk cId="1631885653" sldId="734"/>
            <ac:picMk id="10" creationId="{F5FD9566-0295-AF69-F048-D298450D3163}"/>
          </ac:picMkLst>
        </pc:picChg>
        <pc:picChg chg="add mod">
          <ac:chgData name="Kalina Jan (260259)" userId="a7e6ec75-d3ba-42c7-b540-e3e8914f88d5" providerId="ADAL" clId="{E61A9ACB-0BEC-467D-BFB5-7D005DFA5C46}" dt="2025-01-17T15:24:03.189" v="4225" actId="164"/>
          <ac:picMkLst>
            <pc:docMk/>
            <pc:sldMk cId="1631885653" sldId="734"/>
            <ac:picMk id="13" creationId="{E4E29205-C164-238B-4D1B-50A7FCDD6A06}"/>
          </ac:picMkLst>
        </pc:picChg>
        <pc:picChg chg="add mod modCrop">
          <ac:chgData name="Kalina Jan (260259)" userId="a7e6ec75-d3ba-42c7-b540-e3e8914f88d5" providerId="ADAL" clId="{E61A9ACB-0BEC-467D-BFB5-7D005DFA5C46}" dt="2025-01-17T15:24:03.189" v="4225" actId="164"/>
          <ac:picMkLst>
            <pc:docMk/>
            <pc:sldMk cId="1631885653" sldId="734"/>
            <ac:picMk id="15" creationId="{14BDAE8C-362D-0FDC-C957-96D4F2E673AA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014518000" sldId="735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014518000" sldId="735"/>
            <ac:spMk id="2" creationId="{F85D20E4-7E7E-F402-069A-A92CABF39241}"/>
          </ac:spMkLst>
        </pc:spChg>
        <pc:picChg chg="add mod">
          <ac:chgData name="Kalina Jan (260259)" userId="a7e6ec75-d3ba-42c7-b540-e3e8914f88d5" providerId="ADAL" clId="{E61A9ACB-0BEC-467D-BFB5-7D005DFA5C46}" dt="2025-01-17T15:26:33.588" v="4254" actId="12788"/>
          <ac:picMkLst>
            <pc:docMk/>
            <pc:sldMk cId="1014518000" sldId="735"/>
            <ac:picMk id="4" creationId="{6B45191C-C95C-C4DB-4CE8-940DEDF66585}"/>
          </ac:picMkLst>
        </pc:picChg>
        <pc:picChg chg="add mod">
          <ac:chgData name="Kalina Jan (260259)" userId="a7e6ec75-d3ba-42c7-b540-e3e8914f88d5" providerId="ADAL" clId="{E61A9ACB-0BEC-467D-BFB5-7D005DFA5C46}" dt="2025-01-17T15:26:31.988" v="4253" actId="12788"/>
          <ac:picMkLst>
            <pc:docMk/>
            <pc:sldMk cId="1014518000" sldId="735"/>
            <ac:picMk id="6" creationId="{23F86415-F28D-45F8-8E8E-B7C6792207CA}"/>
          </ac:picMkLst>
        </pc:picChg>
        <pc:picChg chg="add mod">
          <ac:chgData name="Kalina Jan (260259)" userId="a7e6ec75-d3ba-42c7-b540-e3e8914f88d5" providerId="ADAL" clId="{E61A9ACB-0BEC-467D-BFB5-7D005DFA5C46}" dt="2025-01-17T15:26:35.359" v="4255" actId="12788"/>
          <ac:picMkLst>
            <pc:docMk/>
            <pc:sldMk cId="1014518000" sldId="735"/>
            <ac:picMk id="8" creationId="{F38C577C-FF0A-6ABB-AB48-41A435A5BB8C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367634301" sldId="736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367634301" sldId="736"/>
            <ac:spMk id="2" creationId="{ADBC029D-5364-E363-AA8C-ED74E9B59CD9}"/>
          </ac:spMkLst>
        </pc:spChg>
        <pc:picChg chg="add mod">
          <ac:chgData name="Kalina Jan (260259)" userId="a7e6ec75-d3ba-42c7-b540-e3e8914f88d5" providerId="ADAL" clId="{E61A9ACB-0BEC-467D-BFB5-7D005DFA5C46}" dt="2025-01-17T15:27:13.827" v="4267" actId="12788"/>
          <ac:picMkLst>
            <pc:docMk/>
            <pc:sldMk cId="3367634301" sldId="736"/>
            <ac:picMk id="4" creationId="{8ED3DD3D-7768-E9C2-200E-C6C86F9517BA}"/>
          </ac:picMkLst>
        </pc:picChg>
        <pc:picChg chg="add mod">
          <ac:chgData name="Kalina Jan (260259)" userId="a7e6ec75-d3ba-42c7-b540-e3e8914f88d5" providerId="ADAL" clId="{E61A9ACB-0BEC-467D-BFB5-7D005DFA5C46}" dt="2025-01-17T15:27:16.764" v="4269" actId="1036"/>
          <ac:picMkLst>
            <pc:docMk/>
            <pc:sldMk cId="3367634301" sldId="736"/>
            <ac:picMk id="5" creationId="{C47B88A7-D7F5-AA1B-CFFC-1461A4253E15}"/>
          </ac:picMkLst>
        </pc:picChg>
        <pc:picChg chg="add mod">
          <ac:chgData name="Kalina Jan (260259)" userId="a7e6ec75-d3ba-42c7-b540-e3e8914f88d5" providerId="ADAL" clId="{E61A9ACB-0BEC-467D-BFB5-7D005DFA5C46}" dt="2025-01-17T15:27:06.311" v="4263" actId="12788"/>
          <ac:picMkLst>
            <pc:docMk/>
            <pc:sldMk cId="3367634301" sldId="736"/>
            <ac:picMk id="7" creationId="{40ACA4ED-7E89-5051-8612-84267C6DBE11}"/>
          </ac:picMkLst>
        </pc:picChg>
        <pc:picChg chg="add del">
          <ac:chgData name="Kalina Jan (260259)" userId="a7e6ec75-d3ba-42c7-b540-e3e8914f88d5" providerId="ADAL" clId="{E61A9ACB-0BEC-467D-BFB5-7D005DFA5C46}" dt="2025-01-17T15:27:25.677" v="4271" actId="478"/>
          <ac:picMkLst>
            <pc:docMk/>
            <pc:sldMk cId="3367634301" sldId="736"/>
            <ac:picMk id="9" creationId="{5861198E-CEC6-FBEB-B855-2534B911E45C}"/>
          </ac:picMkLst>
        </pc:picChg>
      </pc:sldChg>
      <pc:sldChg chg="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4155413014" sldId="737"/>
        </pc:sldMkLst>
        <pc:spChg chg="mod">
          <ac:chgData name="Kalina Jan (260259)" userId="a7e6ec75-d3ba-42c7-b540-e3e8914f88d5" providerId="ADAL" clId="{E61A9ACB-0BEC-467D-BFB5-7D005DFA5C46}" dt="2025-01-17T15:27:32.402" v="4274" actId="6549"/>
          <ac:spMkLst>
            <pc:docMk/>
            <pc:sldMk cId="4155413014" sldId="737"/>
            <ac:spMk id="3" creationId="{D2C1EFA0-F968-8BFB-756B-62AC0058A70C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155413014" sldId="737"/>
            <ac:spMk id="4" creationId="{79BBF133-CFE7-3613-6733-41231BCBEBF9}"/>
          </ac:spMkLst>
        </pc:spChg>
      </pc:sldChg>
      <pc:sldChg chg="addSp delSp 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3368784029" sldId="73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368784029" sldId="738"/>
            <ac:spMk id="2" creationId="{A89F419A-12C7-BFC1-953C-4F5E9E72588D}"/>
          </ac:spMkLst>
        </pc:spChg>
        <pc:picChg chg="del">
          <ac:chgData name="Kalina Jan (260259)" userId="a7e6ec75-d3ba-42c7-b540-e3e8914f88d5" providerId="ADAL" clId="{E61A9ACB-0BEC-467D-BFB5-7D005DFA5C46}" dt="2025-01-17T15:27:45.343" v="4278" actId="478"/>
          <ac:picMkLst>
            <pc:docMk/>
            <pc:sldMk cId="3368784029" sldId="738"/>
            <ac:picMk id="4" creationId="{AB48F061-259F-4C88-4234-518EA83B5257}"/>
          </ac:picMkLst>
        </pc:picChg>
        <pc:picChg chg="add mod">
          <ac:chgData name="Kalina Jan (260259)" userId="a7e6ec75-d3ba-42c7-b540-e3e8914f88d5" providerId="ADAL" clId="{E61A9ACB-0BEC-467D-BFB5-7D005DFA5C46}" dt="2025-01-17T15:28:03.444" v="4284" actId="12788"/>
          <ac:picMkLst>
            <pc:docMk/>
            <pc:sldMk cId="3368784029" sldId="738"/>
            <ac:picMk id="6" creationId="{2D176118-F746-8906-BD32-97D54F943DD1}"/>
          </ac:picMkLst>
        </pc:picChg>
        <pc:picChg chg="del">
          <ac:chgData name="Kalina Jan (260259)" userId="a7e6ec75-d3ba-42c7-b540-e3e8914f88d5" providerId="ADAL" clId="{E61A9ACB-0BEC-467D-BFB5-7D005DFA5C46}" dt="2025-01-17T15:27:44.703" v="4277" actId="478"/>
          <ac:picMkLst>
            <pc:docMk/>
            <pc:sldMk cId="3368784029" sldId="738"/>
            <ac:picMk id="7" creationId="{94770147-4E3B-ADE9-80ED-0ACE958363B0}"/>
          </ac:picMkLst>
        </pc:picChg>
        <pc:picChg chg="add mod">
          <ac:chgData name="Kalina Jan (260259)" userId="a7e6ec75-d3ba-42c7-b540-e3e8914f88d5" providerId="ADAL" clId="{E61A9ACB-0BEC-467D-BFB5-7D005DFA5C46}" dt="2025-01-17T15:28:16.485" v="4288" actId="12788"/>
          <ac:picMkLst>
            <pc:docMk/>
            <pc:sldMk cId="3368784029" sldId="738"/>
            <ac:picMk id="9" creationId="{AF8F57D3-F5BA-94C9-4F8A-BE938C7A85DE}"/>
          </ac:picMkLst>
        </pc:picChg>
      </pc:sldChg>
      <pc:sldChg chg="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2059186294" sldId="739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059186294" sldId="739"/>
            <ac:spMk id="2" creationId="{C38B39EB-7D7B-83C3-4C8F-FF61E8CA1DB2}"/>
          </ac:spMkLst>
        </pc:spChg>
        <pc:spChg chg="mod">
          <ac:chgData name="Kalina Jan (260259)" userId="a7e6ec75-d3ba-42c7-b540-e3e8914f88d5" providerId="ADAL" clId="{E61A9ACB-0BEC-467D-BFB5-7D005DFA5C46}" dt="2025-01-17T15:31:20.447" v="4379" actId="20577"/>
          <ac:spMkLst>
            <pc:docMk/>
            <pc:sldMk cId="2059186294" sldId="739"/>
            <ac:spMk id="6" creationId="{B99163BD-0D16-11D8-4DD0-9A3A72F8114A}"/>
          </ac:spMkLst>
        </pc:spChg>
      </pc:sldChg>
      <pc:sldChg chg="addSp delSp modSp add del mod">
        <pc:chgData name="Kalina Jan (260259)" userId="a7e6ec75-d3ba-42c7-b540-e3e8914f88d5" providerId="ADAL" clId="{E61A9ACB-0BEC-467D-BFB5-7D005DFA5C46}" dt="2025-01-17T15:31:03.335" v="4353" actId="47"/>
        <pc:sldMkLst>
          <pc:docMk/>
          <pc:sldMk cId="210808169" sldId="740"/>
        </pc:sldMkLst>
        <pc:spChg chg="mod">
          <ac:chgData name="Kalina Jan (260259)" userId="a7e6ec75-d3ba-42c7-b540-e3e8914f88d5" providerId="ADAL" clId="{E61A9ACB-0BEC-467D-BFB5-7D005DFA5C46}" dt="2025-01-17T15:29:28.664" v="4309" actId="14100"/>
          <ac:spMkLst>
            <pc:docMk/>
            <pc:sldMk cId="210808169" sldId="740"/>
            <ac:spMk id="6" creationId="{C56012B6-3E78-B5AB-7443-8BDA77D0BFC3}"/>
          </ac:spMkLst>
        </pc:spChg>
        <pc:picChg chg="add mod">
          <ac:chgData name="Kalina Jan (260259)" userId="a7e6ec75-d3ba-42c7-b540-e3e8914f88d5" providerId="ADAL" clId="{E61A9ACB-0BEC-467D-BFB5-7D005DFA5C46}" dt="2025-01-17T15:29:52.780" v="4334" actId="1035"/>
          <ac:picMkLst>
            <pc:docMk/>
            <pc:sldMk cId="210808169" sldId="740"/>
            <ac:picMk id="4" creationId="{E512CB7B-6777-05A1-24A9-B08358FC6A54}"/>
          </ac:picMkLst>
        </pc:picChg>
        <pc:picChg chg="del">
          <ac:chgData name="Kalina Jan (260259)" userId="a7e6ec75-d3ba-42c7-b540-e3e8914f88d5" providerId="ADAL" clId="{E61A9ACB-0BEC-467D-BFB5-7D005DFA5C46}" dt="2025-01-17T15:29:11.760" v="4290" actId="478"/>
          <ac:picMkLst>
            <pc:docMk/>
            <pc:sldMk cId="210808169" sldId="740"/>
            <ac:picMk id="5" creationId="{B3541CA1-60C7-80CF-F706-EA2C5AB493BC}"/>
          </ac:picMkLst>
        </pc:picChg>
      </pc:sldChg>
      <pc:sldChg chg="add del">
        <pc:chgData name="Kalina Jan (260259)" userId="a7e6ec75-d3ba-42c7-b540-e3e8914f88d5" providerId="ADAL" clId="{E61A9ACB-0BEC-467D-BFB5-7D005DFA5C46}" dt="2025-01-17T15:31:04.544" v="4354" actId="47"/>
        <pc:sldMkLst>
          <pc:docMk/>
          <pc:sldMk cId="2402734947" sldId="741"/>
        </pc:sldMkLst>
      </pc:sldChg>
      <pc:sldChg chg="addSp delSp 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3814842866" sldId="742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814842866" sldId="742"/>
            <ac:spMk id="2" creationId="{1FED8B45-DAD1-E16C-E92B-C06F0385E218}"/>
          </ac:spMkLst>
        </pc:spChg>
        <pc:spChg chg="add mod">
          <ac:chgData name="Kalina Jan (260259)" userId="a7e6ec75-d3ba-42c7-b540-e3e8914f88d5" providerId="ADAL" clId="{E61A9ACB-0BEC-467D-BFB5-7D005DFA5C46}" dt="2025-01-17T15:30:38.693" v="4346" actId="1076"/>
          <ac:spMkLst>
            <pc:docMk/>
            <pc:sldMk cId="3814842866" sldId="742"/>
            <ac:spMk id="3" creationId="{F8ECBF50-2413-7397-27F1-499F3058F58F}"/>
          </ac:spMkLst>
        </pc:spChg>
        <pc:picChg chg="add mod">
          <ac:chgData name="Kalina Jan (260259)" userId="a7e6ec75-d3ba-42c7-b540-e3e8914f88d5" providerId="ADAL" clId="{E61A9ACB-0BEC-467D-BFB5-7D005DFA5C46}" dt="2025-01-17T15:30:51.134" v="4352" actId="12788"/>
          <ac:picMkLst>
            <pc:docMk/>
            <pc:sldMk cId="3814842866" sldId="742"/>
            <ac:picMk id="4" creationId="{8E383FD1-D537-1774-21F6-8A99838E84F7}"/>
          </ac:picMkLst>
        </pc:picChg>
        <pc:picChg chg="mod">
          <ac:chgData name="Kalina Jan (260259)" userId="a7e6ec75-d3ba-42c7-b540-e3e8914f88d5" providerId="ADAL" clId="{E61A9ACB-0BEC-467D-BFB5-7D005DFA5C46}" dt="2025-01-17T15:30:21.493" v="4340" actId="1036"/>
          <ac:picMkLst>
            <pc:docMk/>
            <pc:sldMk cId="3814842866" sldId="742"/>
            <ac:picMk id="5" creationId="{3954FCA6-ADB3-77EC-660B-751AECEA88E2}"/>
          </ac:picMkLst>
        </pc:picChg>
        <pc:picChg chg="del mod">
          <ac:chgData name="Kalina Jan (260259)" userId="a7e6ec75-d3ba-42c7-b540-e3e8914f88d5" providerId="ADAL" clId="{E61A9ACB-0BEC-467D-BFB5-7D005DFA5C46}" dt="2025-01-17T15:30:41.983" v="4348" actId="478"/>
          <ac:picMkLst>
            <pc:docMk/>
            <pc:sldMk cId="3814842866" sldId="742"/>
            <ac:picMk id="6" creationId="{D8ED7445-8AFE-FAEB-7826-605859F57F47}"/>
          </ac:picMkLst>
        </pc:picChg>
        <pc:picChg chg="add mod">
          <ac:chgData name="Kalina Jan (260259)" userId="a7e6ec75-d3ba-42c7-b540-e3e8914f88d5" providerId="ADAL" clId="{E61A9ACB-0BEC-467D-BFB5-7D005DFA5C46}" dt="2025-01-17T15:31:34.736" v="4381" actId="12788"/>
          <ac:picMkLst>
            <pc:docMk/>
            <pc:sldMk cId="3814842866" sldId="742"/>
            <ac:picMk id="8" creationId="{C1D79DE5-ABBB-EBEC-946F-22535082938E}"/>
          </ac:picMkLst>
        </pc:picChg>
        <pc:picChg chg="del mod">
          <ac:chgData name="Kalina Jan (260259)" userId="a7e6ec75-d3ba-42c7-b540-e3e8914f88d5" providerId="ADAL" clId="{E61A9ACB-0BEC-467D-BFB5-7D005DFA5C46}" dt="2025-01-17T15:30:40.963" v="4347" actId="478"/>
          <ac:picMkLst>
            <pc:docMk/>
            <pc:sldMk cId="3814842866" sldId="742"/>
            <ac:picMk id="9" creationId="{441E8040-0CC5-9342-D701-9FC9A8C224D7}"/>
          </ac:picMkLst>
        </pc:picChg>
      </pc:sldChg>
      <pc:sldChg chg="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497898774" sldId="743"/>
        </pc:sldMkLst>
        <pc:spChg chg="mod">
          <ac:chgData name="Kalina Jan (260259)" userId="a7e6ec75-d3ba-42c7-b540-e3e8914f88d5" providerId="ADAL" clId="{E61A9ACB-0BEC-467D-BFB5-7D005DFA5C46}" dt="2025-01-17T15:37:38.398" v="4389" actId="20577"/>
          <ac:spMkLst>
            <pc:docMk/>
            <pc:sldMk cId="497898774" sldId="743"/>
            <ac:spMk id="2" creationId="{5150DB91-7759-1FDE-0138-FC68ADCEDA83}"/>
          </ac:spMkLst>
        </pc:spChg>
        <pc:spChg chg="mod">
          <ac:chgData name="Kalina Jan (260259)" userId="a7e6ec75-d3ba-42c7-b540-e3e8914f88d5" providerId="ADAL" clId="{E61A9ACB-0BEC-467D-BFB5-7D005DFA5C46}" dt="2025-01-17T15:37:36.869" v="4388" actId="27636"/>
          <ac:spMkLst>
            <pc:docMk/>
            <pc:sldMk cId="497898774" sldId="743"/>
            <ac:spMk id="3" creationId="{157E95BD-3526-3324-4831-8EAD084B03CC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497898774" sldId="743"/>
            <ac:spMk id="4" creationId="{1779B18E-993C-B4BB-2129-D33B09CC0E23}"/>
          </ac:spMkLst>
        </pc:sp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45766040" sldId="744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45766040" sldId="744"/>
            <ac:spMk id="2" creationId="{95EB4B59-5935-D4CE-8BFE-C3D0F76E2473}"/>
          </ac:spMkLst>
        </pc:spChg>
        <pc:picChg chg="add">
          <ac:chgData name="Kalina Jan (260259)" userId="a7e6ec75-d3ba-42c7-b540-e3e8914f88d5" providerId="ADAL" clId="{E61A9ACB-0BEC-467D-BFB5-7D005DFA5C46}" dt="2025-01-17T15:37:26.232" v="4384" actId="22"/>
          <ac:picMkLst>
            <pc:docMk/>
            <pc:sldMk cId="345766040" sldId="744"/>
            <ac:picMk id="4" creationId="{CB119674-CBB3-6CC0-09AB-1472A1A42E27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364264943" sldId="745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364264943" sldId="745"/>
            <ac:spMk id="2" creationId="{6E1FF219-C8EF-5B25-D19B-383B6554BE2D}"/>
          </ac:spMkLst>
        </pc:spChg>
        <pc:picChg chg="add">
          <ac:chgData name="Kalina Jan (260259)" userId="a7e6ec75-d3ba-42c7-b540-e3e8914f88d5" providerId="ADAL" clId="{E61A9ACB-0BEC-467D-BFB5-7D005DFA5C46}" dt="2025-01-17T15:45:02.017" v="4392" actId="22"/>
          <ac:picMkLst>
            <pc:docMk/>
            <pc:sldMk cId="364264943" sldId="745"/>
            <ac:picMk id="4" creationId="{B12B82F8-3E83-95C9-FE3F-D5B56C421D2F}"/>
          </ac:picMkLst>
        </pc:picChg>
      </pc:sldChg>
      <pc:sldChg chg="modSp add mod">
        <pc:chgData name="Kalina Jan (260259)" userId="a7e6ec75-d3ba-42c7-b540-e3e8914f88d5" providerId="ADAL" clId="{E61A9ACB-0BEC-467D-BFB5-7D005DFA5C46}" dt="2025-01-17T16:21:46.974" v="4505"/>
        <pc:sldMkLst>
          <pc:docMk/>
          <pc:sldMk cId="1050759268" sldId="746"/>
        </pc:sldMkLst>
        <pc:spChg chg="mod">
          <ac:chgData name="Kalina Jan (260259)" userId="a7e6ec75-d3ba-42c7-b540-e3e8914f88d5" providerId="ADAL" clId="{E61A9ACB-0BEC-467D-BFB5-7D005DFA5C46}" dt="2025-01-17T15:45:17.825" v="4395" actId="20577"/>
          <ac:spMkLst>
            <pc:docMk/>
            <pc:sldMk cId="1050759268" sldId="746"/>
            <ac:spMk id="2" creationId="{9C88EA6E-F8A9-D5A2-A8F4-30334A8DE5C8}"/>
          </ac:spMkLst>
        </pc:spChg>
        <pc:spChg chg="mod">
          <ac:chgData name="Kalina Jan (260259)" userId="a7e6ec75-d3ba-42c7-b540-e3e8914f88d5" providerId="ADAL" clId="{E61A9ACB-0BEC-467D-BFB5-7D005DFA5C46}" dt="2025-01-17T15:45:20.155" v="4397" actId="27636"/>
          <ac:spMkLst>
            <pc:docMk/>
            <pc:sldMk cId="1050759268" sldId="746"/>
            <ac:spMk id="3" creationId="{3A8D0ACA-37B1-0443-9B61-A7C3EFF184AB}"/>
          </ac:spMkLst>
        </pc:spChg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050759268" sldId="746"/>
            <ac:spMk id="4" creationId="{DC04CB13-31A1-E403-DF64-2E840296A9C5}"/>
          </ac:spMkLst>
        </pc:spChg>
      </pc:sldChg>
      <pc:sldChg chg="addSp modSp new mod ord">
        <pc:chgData name="Kalina Jan (260259)" userId="a7e6ec75-d3ba-42c7-b540-e3e8914f88d5" providerId="ADAL" clId="{E61A9ACB-0BEC-467D-BFB5-7D005DFA5C46}" dt="2025-01-17T16:21:46.974" v="4505"/>
        <pc:sldMkLst>
          <pc:docMk/>
          <pc:sldMk cId="2278889792" sldId="747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278889792" sldId="747"/>
            <ac:spMk id="2" creationId="{62F2D4CF-4564-4833-8934-0126DC7DEA05}"/>
          </ac:spMkLst>
        </pc:spChg>
        <pc:picChg chg="add mod">
          <ac:chgData name="Kalina Jan (260259)" userId="a7e6ec75-d3ba-42c7-b540-e3e8914f88d5" providerId="ADAL" clId="{E61A9ACB-0BEC-467D-BFB5-7D005DFA5C46}" dt="2025-01-17T15:51:20.216" v="4404" actId="12789"/>
          <ac:picMkLst>
            <pc:docMk/>
            <pc:sldMk cId="2278889792" sldId="747"/>
            <ac:picMk id="4" creationId="{DF426911-0DD2-1E06-1AAA-28BCE8E73035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226379176" sldId="748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226379176" sldId="748"/>
            <ac:spMk id="2" creationId="{0C979ECF-4565-50DB-28B2-A0CE7ADD88F6}"/>
          </ac:spMkLst>
        </pc:spChg>
        <pc:picChg chg="add mod">
          <ac:chgData name="Kalina Jan (260259)" userId="a7e6ec75-d3ba-42c7-b540-e3e8914f88d5" providerId="ADAL" clId="{E61A9ACB-0BEC-467D-BFB5-7D005DFA5C46}" dt="2025-01-17T16:05:40.357" v="4453" actId="14100"/>
          <ac:picMkLst>
            <pc:docMk/>
            <pc:sldMk cId="2226379176" sldId="748"/>
            <ac:picMk id="4" creationId="{29534D8B-8AD4-43A3-A0DB-AE38A85EDE07}"/>
          </ac:picMkLst>
        </pc:picChg>
        <pc:picChg chg="add del mod">
          <ac:chgData name="Kalina Jan (260259)" userId="a7e6ec75-d3ba-42c7-b540-e3e8914f88d5" providerId="ADAL" clId="{E61A9ACB-0BEC-467D-BFB5-7D005DFA5C46}" dt="2025-01-17T16:03:55.965" v="4417" actId="478"/>
          <ac:picMkLst>
            <pc:docMk/>
            <pc:sldMk cId="2226379176" sldId="748"/>
            <ac:picMk id="6" creationId="{E8EB7937-FA8D-5E5C-CF6E-7A82710474B4}"/>
          </ac:picMkLst>
        </pc:picChg>
        <pc:picChg chg="add mod">
          <ac:chgData name="Kalina Jan (260259)" userId="a7e6ec75-d3ba-42c7-b540-e3e8914f88d5" providerId="ADAL" clId="{E61A9ACB-0BEC-467D-BFB5-7D005DFA5C46}" dt="2025-01-17T16:06:08.515" v="4462" actId="12788"/>
          <ac:picMkLst>
            <pc:docMk/>
            <pc:sldMk cId="2226379176" sldId="748"/>
            <ac:picMk id="8" creationId="{81C1D24E-D63E-EE15-E363-803230B688F6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633246170" sldId="749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633246170" sldId="749"/>
            <ac:spMk id="2" creationId="{D5B280E6-78DC-A674-A2E2-5144FE711390}"/>
          </ac:spMkLst>
        </pc:spChg>
        <pc:picChg chg="add mod">
          <ac:chgData name="Kalina Jan (260259)" userId="a7e6ec75-d3ba-42c7-b540-e3e8914f88d5" providerId="ADAL" clId="{E61A9ACB-0BEC-467D-BFB5-7D005DFA5C46}" dt="2025-01-17T16:05:14.735" v="4444" actId="12788"/>
          <ac:picMkLst>
            <pc:docMk/>
            <pc:sldMk cId="633246170" sldId="749"/>
            <ac:picMk id="4" creationId="{E8533FC6-C509-B103-E793-9232C5DE26D2}"/>
          </ac:picMkLst>
        </pc:picChg>
        <pc:picChg chg="add mod">
          <ac:chgData name="Kalina Jan (260259)" userId="a7e6ec75-d3ba-42c7-b540-e3e8914f88d5" providerId="ADAL" clId="{E61A9ACB-0BEC-467D-BFB5-7D005DFA5C46}" dt="2025-01-17T16:05:53.219" v="4457" actId="12788"/>
          <ac:picMkLst>
            <pc:docMk/>
            <pc:sldMk cId="633246170" sldId="749"/>
            <ac:picMk id="6" creationId="{5A906BD4-859A-208F-B732-EB26916AEB9C}"/>
          </ac:picMkLst>
        </pc:picChg>
      </pc:sldChg>
      <pc:sldChg chg="addSp del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1256286569" sldId="750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1256286569" sldId="750"/>
            <ac:spMk id="2" creationId="{E7BA7A37-27F7-6C51-09B0-CDDB7666D672}"/>
          </ac:spMkLst>
        </pc:spChg>
        <pc:picChg chg="add mod">
          <ac:chgData name="Kalina Jan (260259)" userId="a7e6ec75-d3ba-42c7-b540-e3e8914f88d5" providerId="ADAL" clId="{E61A9ACB-0BEC-467D-BFB5-7D005DFA5C46}" dt="2025-01-17T16:13:20.924" v="4479" actId="12788"/>
          <ac:picMkLst>
            <pc:docMk/>
            <pc:sldMk cId="1256286569" sldId="750"/>
            <ac:picMk id="4" creationId="{6244352A-B4A9-975D-7B2E-8EF52CD84A60}"/>
          </ac:picMkLst>
        </pc:picChg>
        <pc:picChg chg="add del mod">
          <ac:chgData name="Kalina Jan (260259)" userId="a7e6ec75-d3ba-42c7-b540-e3e8914f88d5" providerId="ADAL" clId="{E61A9ACB-0BEC-467D-BFB5-7D005DFA5C46}" dt="2025-01-17T16:20:39.065" v="4487" actId="478"/>
          <ac:picMkLst>
            <pc:docMk/>
            <pc:sldMk cId="1256286569" sldId="750"/>
            <ac:picMk id="6" creationId="{17740579-C44E-F2C0-D6E7-EB682ECEB9C3}"/>
          </ac:picMkLst>
        </pc:picChg>
        <pc:picChg chg="add del">
          <ac:chgData name="Kalina Jan (260259)" userId="a7e6ec75-d3ba-42c7-b540-e3e8914f88d5" providerId="ADAL" clId="{E61A9ACB-0BEC-467D-BFB5-7D005DFA5C46}" dt="2025-01-17T16:20:36.190" v="4485" actId="22"/>
          <ac:picMkLst>
            <pc:docMk/>
            <pc:sldMk cId="1256286569" sldId="750"/>
            <ac:picMk id="8" creationId="{912747E3-CFD9-FBE4-4541-5FF7F6BD8401}"/>
          </ac:picMkLst>
        </pc:picChg>
        <pc:picChg chg="add mod">
          <ac:chgData name="Kalina Jan (260259)" userId="a7e6ec75-d3ba-42c7-b540-e3e8914f88d5" providerId="ADAL" clId="{E61A9ACB-0BEC-467D-BFB5-7D005DFA5C46}" dt="2025-01-17T16:20:49.341" v="4491" actId="12788"/>
          <ac:picMkLst>
            <pc:docMk/>
            <pc:sldMk cId="1256286569" sldId="750"/>
            <ac:picMk id="10" creationId="{0785FE29-41FD-E85D-CBB9-F62D69266FF9}"/>
          </ac:picMkLst>
        </pc:picChg>
      </pc:sldChg>
      <pc:sldChg chg="addSp modSp new mod">
        <pc:chgData name="Kalina Jan (260259)" userId="a7e6ec75-d3ba-42c7-b540-e3e8914f88d5" providerId="ADAL" clId="{E61A9ACB-0BEC-467D-BFB5-7D005DFA5C46}" dt="2025-01-17T16:21:46.974" v="4505"/>
        <pc:sldMkLst>
          <pc:docMk/>
          <pc:sldMk cId="2790515928" sldId="751"/>
        </pc:sldMkLst>
        <pc:spChg chg="mod">
          <ac:chgData name="Kalina Jan (260259)" userId="a7e6ec75-d3ba-42c7-b540-e3e8914f88d5" providerId="ADAL" clId="{E61A9ACB-0BEC-467D-BFB5-7D005DFA5C46}" dt="2025-01-17T16:21:46.974" v="4505"/>
          <ac:spMkLst>
            <pc:docMk/>
            <pc:sldMk cId="2790515928" sldId="751"/>
            <ac:spMk id="2" creationId="{3844B33C-C2A0-0CCA-0DA5-152ABC9651C4}"/>
          </ac:spMkLst>
        </pc:spChg>
        <pc:picChg chg="add mod">
          <ac:chgData name="Kalina Jan (260259)" userId="a7e6ec75-d3ba-42c7-b540-e3e8914f88d5" providerId="ADAL" clId="{E61A9ACB-0BEC-467D-BFB5-7D005DFA5C46}" dt="2025-01-17T16:21:31.343" v="4503" actId="12788"/>
          <ac:picMkLst>
            <pc:docMk/>
            <pc:sldMk cId="2790515928" sldId="751"/>
            <ac:picMk id="4" creationId="{A7F4B989-09B4-A393-A319-B7DB078C1658}"/>
          </ac:picMkLst>
        </pc:picChg>
        <pc:picChg chg="add mod">
          <ac:chgData name="Kalina Jan (260259)" userId="a7e6ec75-d3ba-42c7-b540-e3e8914f88d5" providerId="ADAL" clId="{E61A9ACB-0BEC-467D-BFB5-7D005DFA5C46}" dt="2025-01-17T16:21:33.446" v="4504" actId="12788"/>
          <ac:picMkLst>
            <pc:docMk/>
            <pc:sldMk cId="2790515928" sldId="751"/>
            <ac:picMk id="6" creationId="{E9164D4D-E3CE-CCB3-7FA5-0E85C9B166B7}"/>
          </ac:picMkLst>
        </pc:picChg>
      </pc:sldChg>
      <pc:sldMasterChg chg="addSp delSp modSp mod modSldLayout">
        <pc:chgData name="Kalina Jan (260259)" userId="a7e6ec75-d3ba-42c7-b540-e3e8914f88d5" providerId="ADAL" clId="{E61A9ACB-0BEC-467D-BFB5-7D005DFA5C46}" dt="2025-01-17T16:21:46.974" v="4505"/>
        <pc:sldMasterMkLst>
          <pc:docMk/>
          <pc:sldMasterMk cId="697821008" sldId="2147483669"/>
        </pc:sldMasterMkLst>
        <pc:spChg chg="del">
          <ac:chgData name="Kalina Jan (260259)" userId="a7e6ec75-d3ba-42c7-b540-e3e8914f88d5" providerId="ADAL" clId="{E61A9ACB-0BEC-467D-BFB5-7D005DFA5C46}" dt="2025-01-17T13:20:56.600" v="3720" actId="478"/>
          <ac:spMkLst>
            <pc:docMk/>
            <pc:sldMasterMk cId="697821008" sldId="2147483669"/>
            <ac:spMk id="6" creationId="{00000000-0000-0000-0000-000000000000}"/>
          </ac:spMkLst>
        </pc:spChg>
        <pc:spChg chg="add mod">
          <ac:chgData name="Kalina Jan (260259)" userId="a7e6ec75-d3ba-42c7-b540-e3e8914f88d5" providerId="ADAL" clId="{E61A9ACB-0BEC-467D-BFB5-7D005DFA5C46}" dt="2025-01-17T16:21:46.974" v="4505"/>
          <ac:spMkLst>
            <pc:docMk/>
            <pc:sldMasterMk cId="697821008" sldId="2147483669"/>
            <ac:spMk id="7" creationId="{BDF6266E-5A93-A18B-8ADE-6CDD60311BD3}"/>
          </ac:spMkLst>
        </pc:sp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2627971174" sldId="2147483670"/>
          </pc:sldLayoutMkLst>
          <pc:spChg chg="del">
            <ac:chgData name="Kalina Jan (260259)" userId="a7e6ec75-d3ba-42c7-b540-e3e8914f88d5" providerId="ADAL" clId="{E61A9ACB-0BEC-467D-BFB5-7D005DFA5C46}" dt="2025-01-17T13:20:59.720" v="3722" actId="478"/>
            <ac:spMkLst>
              <pc:docMk/>
              <pc:sldMasterMk cId="697821008" sldId="2147483669"/>
              <pc:sldLayoutMk cId="2627971174" sldId="2147483670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2627971174" sldId="2147483670"/>
              <ac:spMk id="7" creationId="{2839A8C0-A7F0-C937-E83B-2EC938776F69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1369816433" sldId="2147483671"/>
          </pc:sldLayoutMkLst>
          <pc:spChg chg="del">
            <ac:chgData name="Kalina Jan (260259)" userId="a7e6ec75-d3ba-42c7-b540-e3e8914f88d5" providerId="ADAL" clId="{E61A9ACB-0BEC-467D-BFB5-7D005DFA5C46}" dt="2025-01-17T13:21:02.906" v="3724" actId="478"/>
            <ac:spMkLst>
              <pc:docMk/>
              <pc:sldMasterMk cId="697821008" sldId="2147483669"/>
              <pc:sldLayoutMk cId="1369816433" sldId="2147483671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1369816433" sldId="2147483671"/>
              <ac:spMk id="7" creationId="{2FFE248A-2A2E-CB18-00E0-34F7ED6A094D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612491737" sldId="2147483672"/>
          </pc:sldLayoutMkLst>
          <pc:spChg chg="del">
            <ac:chgData name="Kalina Jan (260259)" userId="a7e6ec75-d3ba-42c7-b540-e3e8914f88d5" providerId="ADAL" clId="{E61A9ACB-0BEC-467D-BFB5-7D005DFA5C46}" dt="2025-01-17T13:21:04.979" v="3726" actId="478"/>
            <ac:spMkLst>
              <pc:docMk/>
              <pc:sldMasterMk cId="697821008" sldId="2147483669"/>
              <pc:sldLayoutMk cId="612491737" sldId="2147483672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612491737" sldId="2147483672"/>
              <ac:spMk id="7" creationId="{C162BBC0-3C5D-D8CA-962F-ADD13C491948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1211123496" sldId="2147483673"/>
          </pc:sldLayoutMkLst>
          <pc:spChg chg="del">
            <ac:chgData name="Kalina Jan (260259)" userId="a7e6ec75-d3ba-42c7-b540-e3e8914f88d5" providerId="ADAL" clId="{E61A9ACB-0BEC-467D-BFB5-7D005DFA5C46}" dt="2025-01-17T13:21:07.056" v="3728" actId="478"/>
            <ac:spMkLst>
              <pc:docMk/>
              <pc:sldMasterMk cId="697821008" sldId="2147483669"/>
              <pc:sldLayoutMk cId="1211123496" sldId="2147483673"/>
              <ac:spMk id="7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1211123496" sldId="2147483673"/>
              <ac:spMk id="8" creationId="{A07E16F6-DC89-5F08-FEBA-9F2E4BF6391C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925532168" sldId="2147483674"/>
          </pc:sldLayoutMkLst>
          <pc:spChg chg="del">
            <ac:chgData name="Kalina Jan (260259)" userId="a7e6ec75-d3ba-42c7-b540-e3e8914f88d5" providerId="ADAL" clId="{E61A9ACB-0BEC-467D-BFB5-7D005DFA5C46}" dt="2025-01-17T13:21:08.929" v="3730" actId="478"/>
            <ac:spMkLst>
              <pc:docMk/>
              <pc:sldMasterMk cId="697821008" sldId="2147483669"/>
              <pc:sldLayoutMk cId="925532168" sldId="2147483674"/>
              <ac:spMk id="9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925532168" sldId="2147483674"/>
              <ac:spMk id="10" creationId="{6A53B878-0938-7E31-3DDB-CEC7594B88E7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75855538" sldId="2147483675"/>
          </pc:sldLayoutMkLst>
          <pc:spChg chg="del">
            <ac:chgData name="Kalina Jan (260259)" userId="a7e6ec75-d3ba-42c7-b540-e3e8914f88d5" providerId="ADAL" clId="{E61A9ACB-0BEC-467D-BFB5-7D005DFA5C46}" dt="2025-01-17T13:21:11.150" v="3732" actId="478"/>
            <ac:spMkLst>
              <pc:docMk/>
              <pc:sldMasterMk cId="697821008" sldId="2147483669"/>
              <pc:sldLayoutMk cId="75855538" sldId="2147483675"/>
              <ac:spMk id="5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75855538" sldId="2147483675"/>
              <ac:spMk id="6" creationId="{6E132D5C-2100-5FF9-4BC6-27F30DD20F19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2806755878" sldId="2147483676"/>
          </pc:sldLayoutMkLst>
          <pc:spChg chg="del">
            <ac:chgData name="Kalina Jan (260259)" userId="a7e6ec75-d3ba-42c7-b540-e3e8914f88d5" providerId="ADAL" clId="{E61A9ACB-0BEC-467D-BFB5-7D005DFA5C46}" dt="2025-01-17T13:21:13.337" v="3734" actId="478"/>
            <ac:spMkLst>
              <pc:docMk/>
              <pc:sldMasterMk cId="697821008" sldId="2147483669"/>
              <pc:sldLayoutMk cId="2806755878" sldId="2147483676"/>
              <ac:spMk id="4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2806755878" sldId="2147483676"/>
              <ac:spMk id="5" creationId="{D0A967E6-F037-A965-CD5F-14A423C11DB7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3251507448" sldId="2147483677"/>
          </pc:sldLayoutMkLst>
          <pc:spChg chg="del">
            <ac:chgData name="Kalina Jan (260259)" userId="a7e6ec75-d3ba-42c7-b540-e3e8914f88d5" providerId="ADAL" clId="{E61A9ACB-0BEC-467D-BFB5-7D005DFA5C46}" dt="2025-01-17T13:21:15.896" v="3736" actId="478"/>
            <ac:spMkLst>
              <pc:docMk/>
              <pc:sldMasterMk cId="697821008" sldId="2147483669"/>
              <pc:sldLayoutMk cId="3251507448" sldId="2147483677"/>
              <ac:spMk id="7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3251507448" sldId="2147483677"/>
              <ac:spMk id="8" creationId="{6739E969-DF38-A3D6-5C8E-6BE5EF0C45F7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3818297887" sldId="2147483678"/>
          </pc:sldLayoutMkLst>
          <pc:spChg chg="del">
            <ac:chgData name="Kalina Jan (260259)" userId="a7e6ec75-d3ba-42c7-b540-e3e8914f88d5" providerId="ADAL" clId="{E61A9ACB-0BEC-467D-BFB5-7D005DFA5C46}" dt="2025-01-17T13:21:17.896" v="3738" actId="478"/>
            <ac:spMkLst>
              <pc:docMk/>
              <pc:sldMasterMk cId="697821008" sldId="2147483669"/>
              <pc:sldLayoutMk cId="3818297887" sldId="2147483678"/>
              <ac:spMk id="7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3818297887" sldId="2147483678"/>
              <ac:spMk id="8" creationId="{AEED6ED2-A644-7A9B-2C2E-803263700819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2754294856" sldId="2147483679"/>
          </pc:sldLayoutMkLst>
          <pc:spChg chg="del">
            <ac:chgData name="Kalina Jan (260259)" userId="a7e6ec75-d3ba-42c7-b540-e3e8914f88d5" providerId="ADAL" clId="{E61A9ACB-0BEC-467D-BFB5-7D005DFA5C46}" dt="2025-01-17T13:21:22.737" v="3742" actId="478"/>
            <ac:spMkLst>
              <pc:docMk/>
              <pc:sldMasterMk cId="697821008" sldId="2147483669"/>
              <pc:sldLayoutMk cId="2754294856" sldId="2147483679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2754294856" sldId="2147483679"/>
              <ac:spMk id="7" creationId="{541A76E6-DCC0-EEED-4DC4-6A42A2D08BA8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697821008" sldId="2147483669"/>
            <pc:sldLayoutMk cId="3036344871" sldId="2147483680"/>
          </pc:sldLayoutMkLst>
          <pc:spChg chg="del">
            <ac:chgData name="Kalina Jan (260259)" userId="a7e6ec75-d3ba-42c7-b540-e3e8914f88d5" providerId="ADAL" clId="{E61A9ACB-0BEC-467D-BFB5-7D005DFA5C46}" dt="2025-01-17T13:21:20.557" v="3740" actId="478"/>
            <ac:spMkLst>
              <pc:docMk/>
              <pc:sldMasterMk cId="697821008" sldId="2147483669"/>
              <pc:sldLayoutMk cId="3036344871" sldId="2147483680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697821008" sldId="2147483669"/>
              <pc:sldLayoutMk cId="3036344871" sldId="2147483680"/>
              <ac:spMk id="7" creationId="{98AF2ECE-E901-FBCC-C936-D5C6E8B8B04C}"/>
            </ac:spMkLst>
          </pc:spChg>
        </pc:sldLayoutChg>
      </pc:sldMasterChg>
      <pc:sldMasterChg chg="addSp delSp modSp mod modSldLayout">
        <pc:chgData name="Kalina Jan (260259)" userId="a7e6ec75-d3ba-42c7-b540-e3e8914f88d5" providerId="ADAL" clId="{E61A9ACB-0BEC-467D-BFB5-7D005DFA5C46}" dt="2025-01-17T16:21:46.974" v="4505"/>
        <pc:sldMasterMkLst>
          <pc:docMk/>
          <pc:sldMasterMk cId="4121162576" sldId="2147483681"/>
        </pc:sldMasterMkLst>
        <pc:spChg chg="add mod">
          <ac:chgData name="Kalina Jan (260259)" userId="a7e6ec75-d3ba-42c7-b540-e3e8914f88d5" providerId="ADAL" clId="{E61A9ACB-0BEC-467D-BFB5-7D005DFA5C46}" dt="2025-01-17T16:21:46.974" v="4505"/>
          <ac:spMkLst>
            <pc:docMk/>
            <pc:sldMasterMk cId="4121162576" sldId="2147483681"/>
            <ac:spMk id="2" creationId="{AF658AD5-F61C-32E9-6EE8-942F5BBF4E48}"/>
          </ac:spMkLst>
        </pc:spChg>
        <pc:spChg chg="del">
          <ac:chgData name="Kalina Jan (260259)" userId="a7e6ec75-d3ba-42c7-b540-e3e8914f88d5" providerId="ADAL" clId="{E61A9ACB-0BEC-467D-BFB5-7D005DFA5C46}" dt="2025-01-17T13:21:26.220" v="3744" actId="478"/>
          <ac:spMkLst>
            <pc:docMk/>
            <pc:sldMasterMk cId="4121162576" sldId="2147483681"/>
            <ac:spMk id="6" creationId="{00000000-0000-0000-0000-000000000000}"/>
          </ac:spMkLst>
        </pc:sp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1109646334" sldId="2147483682"/>
          </pc:sldLayoutMkLst>
          <pc:spChg chg="del">
            <ac:chgData name="Kalina Jan (260259)" userId="a7e6ec75-d3ba-42c7-b540-e3e8914f88d5" providerId="ADAL" clId="{E61A9ACB-0BEC-467D-BFB5-7D005DFA5C46}" dt="2025-01-17T13:21:28.337" v="3746" actId="478"/>
            <ac:spMkLst>
              <pc:docMk/>
              <pc:sldMasterMk cId="4121162576" sldId="2147483681"/>
              <pc:sldLayoutMk cId="1109646334" sldId="2147483682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1109646334" sldId="2147483682"/>
              <ac:spMk id="7" creationId="{2C97E67C-4F90-46EB-4FA7-80CAEC124C88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478754332" sldId="2147483683"/>
          </pc:sldLayoutMkLst>
          <pc:spChg chg="del">
            <ac:chgData name="Kalina Jan (260259)" userId="a7e6ec75-d3ba-42c7-b540-e3e8914f88d5" providerId="ADAL" clId="{E61A9ACB-0BEC-467D-BFB5-7D005DFA5C46}" dt="2025-01-17T13:21:31.307" v="3748" actId="478"/>
            <ac:spMkLst>
              <pc:docMk/>
              <pc:sldMasterMk cId="4121162576" sldId="2147483681"/>
              <pc:sldLayoutMk cId="478754332" sldId="2147483683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478754332" sldId="2147483683"/>
              <ac:spMk id="7" creationId="{C1EE137A-6B4D-5E34-A75B-105FCCCBA8D2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220979806" sldId="2147483684"/>
          </pc:sldLayoutMkLst>
          <pc:spChg chg="del">
            <ac:chgData name="Kalina Jan (260259)" userId="a7e6ec75-d3ba-42c7-b540-e3e8914f88d5" providerId="ADAL" clId="{E61A9ACB-0BEC-467D-BFB5-7D005DFA5C46}" dt="2025-01-17T13:21:33.907" v="3750" actId="478"/>
            <ac:spMkLst>
              <pc:docMk/>
              <pc:sldMasterMk cId="4121162576" sldId="2147483681"/>
              <pc:sldLayoutMk cId="220979806" sldId="2147483684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220979806" sldId="2147483684"/>
              <ac:spMk id="7" creationId="{734666B4-42DF-9B92-EA2D-C9CEEEDF4ED6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2411076478" sldId="2147483685"/>
          </pc:sldLayoutMkLst>
          <pc:spChg chg="del">
            <ac:chgData name="Kalina Jan (260259)" userId="a7e6ec75-d3ba-42c7-b540-e3e8914f88d5" providerId="ADAL" clId="{E61A9ACB-0BEC-467D-BFB5-7D005DFA5C46}" dt="2025-01-17T13:21:36.248" v="3752" actId="478"/>
            <ac:spMkLst>
              <pc:docMk/>
              <pc:sldMasterMk cId="4121162576" sldId="2147483681"/>
              <pc:sldLayoutMk cId="2411076478" sldId="2147483685"/>
              <ac:spMk id="7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2411076478" sldId="2147483685"/>
              <ac:spMk id="8" creationId="{4E14E1FF-449D-85E7-008D-B158F812E355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3718456207" sldId="2147483686"/>
          </pc:sldLayoutMkLst>
          <pc:spChg chg="del">
            <ac:chgData name="Kalina Jan (260259)" userId="a7e6ec75-d3ba-42c7-b540-e3e8914f88d5" providerId="ADAL" clId="{E61A9ACB-0BEC-467D-BFB5-7D005DFA5C46}" dt="2025-01-17T13:21:38.522" v="3754" actId="478"/>
            <ac:spMkLst>
              <pc:docMk/>
              <pc:sldMasterMk cId="4121162576" sldId="2147483681"/>
              <pc:sldLayoutMk cId="3718456207" sldId="2147483686"/>
              <ac:spMk id="9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3718456207" sldId="2147483686"/>
              <ac:spMk id="10" creationId="{1538804B-D822-722E-D800-DA0EB57E93B6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498370513" sldId="2147483687"/>
          </pc:sldLayoutMkLst>
          <pc:spChg chg="del">
            <ac:chgData name="Kalina Jan (260259)" userId="a7e6ec75-d3ba-42c7-b540-e3e8914f88d5" providerId="ADAL" clId="{E61A9ACB-0BEC-467D-BFB5-7D005DFA5C46}" dt="2025-01-17T13:21:41.428" v="3756" actId="478"/>
            <ac:spMkLst>
              <pc:docMk/>
              <pc:sldMasterMk cId="4121162576" sldId="2147483681"/>
              <pc:sldLayoutMk cId="498370513" sldId="2147483687"/>
              <ac:spMk id="5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498370513" sldId="2147483687"/>
              <ac:spMk id="6" creationId="{0B7BF30A-0508-6B9C-2F40-9FED4009CD62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2567737431" sldId="2147483688"/>
          </pc:sldLayoutMkLst>
          <pc:spChg chg="del">
            <ac:chgData name="Kalina Jan (260259)" userId="a7e6ec75-d3ba-42c7-b540-e3e8914f88d5" providerId="ADAL" clId="{E61A9ACB-0BEC-467D-BFB5-7D005DFA5C46}" dt="2025-01-17T13:21:43.757" v="3758" actId="478"/>
            <ac:spMkLst>
              <pc:docMk/>
              <pc:sldMasterMk cId="4121162576" sldId="2147483681"/>
              <pc:sldLayoutMk cId="2567737431" sldId="2147483688"/>
              <ac:spMk id="4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2567737431" sldId="2147483688"/>
              <ac:spMk id="5" creationId="{7552C307-2265-0CE3-2A80-0FCB7C9428B3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1642785736" sldId="2147483689"/>
          </pc:sldLayoutMkLst>
          <pc:spChg chg="del">
            <ac:chgData name="Kalina Jan (260259)" userId="a7e6ec75-d3ba-42c7-b540-e3e8914f88d5" providerId="ADAL" clId="{E61A9ACB-0BEC-467D-BFB5-7D005DFA5C46}" dt="2025-01-17T13:21:45.852" v="3760" actId="478"/>
            <ac:spMkLst>
              <pc:docMk/>
              <pc:sldMasterMk cId="4121162576" sldId="2147483681"/>
              <pc:sldLayoutMk cId="1642785736" sldId="2147483689"/>
              <ac:spMk id="7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1642785736" sldId="2147483689"/>
              <ac:spMk id="8" creationId="{F05AEE2B-FF62-8A28-444E-2218C19FC808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36965102" sldId="2147483690"/>
          </pc:sldLayoutMkLst>
          <pc:spChg chg="del">
            <ac:chgData name="Kalina Jan (260259)" userId="a7e6ec75-d3ba-42c7-b540-e3e8914f88d5" providerId="ADAL" clId="{E61A9ACB-0BEC-467D-BFB5-7D005DFA5C46}" dt="2025-01-17T13:21:48.538" v="3762" actId="478"/>
            <ac:spMkLst>
              <pc:docMk/>
              <pc:sldMasterMk cId="4121162576" sldId="2147483681"/>
              <pc:sldLayoutMk cId="36965102" sldId="2147483690"/>
              <ac:spMk id="7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36965102" sldId="2147483690"/>
              <ac:spMk id="8" creationId="{86E25B5F-B7B2-8C1C-09F4-E73B01981859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4005806103" sldId="2147483691"/>
          </pc:sldLayoutMkLst>
          <pc:spChg chg="del">
            <ac:chgData name="Kalina Jan (260259)" userId="a7e6ec75-d3ba-42c7-b540-e3e8914f88d5" providerId="ADAL" clId="{E61A9ACB-0BEC-467D-BFB5-7D005DFA5C46}" dt="2025-01-17T13:21:50.770" v="3764" actId="478"/>
            <ac:spMkLst>
              <pc:docMk/>
              <pc:sldMasterMk cId="4121162576" sldId="2147483681"/>
              <pc:sldLayoutMk cId="4005806103" sldId="2147483691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4005806103" sldId="2147483691"/>
              <ac:spMk id="7" creationId="{5D8FEBE0-1DC4-2F4E-FAF6-0D28EF0E111B}"/>
            </ac:spMkLst>
          </pc:spChg>
        </pc:sldLayoutChg>
        <pc:sldLayoutChg chg="addSp delSp modSp mod">
          <pc:chgData name="Kalina Jan (260259)" userId="a7e6ec75-d3ba-42c7-b540-e3e8914f88d5" providerId="ADAL" clId="{E61A9ACB-0BEC-467D-BFB5-7D005DFA5C46}" dt="2025-01-17T16:21:46.974" v="4505"/>
          <pc:sldLayoutMkLst>
            <pc:docMk/>
            <pc:sldMasterMk cId="4121162576" sldId="2147483681"/>
            <pc:sldLayoutMk cId="1892430754" sldId="2147483692"/>
          </pc:sldLayoutMkLst>
          <pc:spChg chg="del">
            <ac:chgData name="Kalina Jan (260259)" userId="a7e6ec75-d3ba-42c7-b540-e3e8914f88d5" providerId="ADAL" clId="{E61A9ACB-0BEC-467D-BFB5-7D005DFA5C46}" dt="2025-01-17T13:21:53.612" v="3766" actId="478"/>
            <ac:spMkLst>
              <pc:docMk/>
              <pc:sldMasterMk cId="4121162576" sldId="2147483681"/>
              <pc:sldLayoutMk cId="1892430754" sldId="2147483692"/>
              <ac:spMk id="6" creationId="{00000000-0000-0000-0000-000000000000}"/>
            </ac:spMkLst>
          </pc:spChg>
          <pc:spChg chg="add mod">
            <ac:chgData name="Kalina Jan (260259)" userId="a7e6ec75-d3ba-42c7-b540-e3e8914f88d5" providerId="ADAL" clId="{E61A9ACB-0BEC-467D-BFB5-7D005DFA5C46}" dt="2025-01-17T16:21:46.974" v="4505"/>
            <ac:spMkLst>
              <pc:docMk/>
              <pc:sldMasterMk cId="4121162576" sldId="2147483681"/>
              <pc:sldLayoutMk cId="1892430754" sldId="2147483692"/>
              <ac:spMk id="7" creationId="{79AA22D9-F3E0-C2F6-F50C-8E034D7445D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85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85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37BF57-A70B-4642-8A9F-6C1A755BDF9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42590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85" y="0"/>
            <a:ext cx="2946097" cy="4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13" y="4714684"/>
            <a:ext cx="5439452" cy="446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noProof="0"/>
              <a:t>Klepnutím lze upravit styly předlohy textu.</a:t>
            </a:r>
          </a:p>
          <a:p>
            <a:pPr lvl="1"/>
            <a:r>
              <a:rPr lang="cs-CZ" altLang="en-US" noProof="0"/>
              <a:t>Druhá úroveň</a:t>
            </a:r>
          </a:p>
          <a:p>
            <a:pPr lvl="2"/>
            <a:r>
              <a:rPr lang="cs-CZ" altLang="en-US" noProof="0"/>
              <a:t>Třetí úroveň</a:t>
            </a:r>
          </a:p>
          <a:p>
            <a:pPr lvl="3"/>
            <a:r>
              <a:rPr lang="cs-CZ" altLang="en-US" noProof="0"/>
              <a:t>Čtvrtá úroveň</a:t>
            </a:r>
          </a:p>
          <a:p>
            <a:pPr lvl="4"/>
            <a:r>
              <a:rPr lang="cs-CZ" altLang="en-US" noProof="0"/>
              <a:t>Pátá úroveň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85" y="9429369"/>
            <a:ext cx="2946097" cy="49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86" tIns="46092" rIns="92186" bIns="4609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159399-834C-4ED9-850B-BC33BBC97EA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154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D4076-B66F-4D65-976D-BB2AFA3F4E4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86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159399-834C-4ED9-850B-BC33BBC97EA4}" type="slidenum">
              <a:rPr lang="cs-CZ" altLang="en-US" smtClean="0"/>
              <a:pPr>
                <a:defRPr/>
              </a:pPr>
              <a:t>36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62237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839A8C0-A7F0-C937-E83B-2EC938776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7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41A76E6-DCC0-EEED-4DC4-6A42A2D08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9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8AF2ECE-E901-FBCC-C936-D5C6E8B8B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44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C97E67C-4F90-46EB-4FA7-80CAEC124C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4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1EE137A-6B4D-5E34-A75B-105FCCCBA8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5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34666B4-42DF-9B92-EA2D-C9CEEEDF4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79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4E14E1FF-449D-85E7-008D-B158F812E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76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1538804B-D822-722E-D800-DA0EB57E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56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7BF30A-0508-6B9C-2F40-9FED4009C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705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552C307-2265-0CE3-2A80-0FCB7C9428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37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F05AEE2B-FF62-8A28-444E-2218C19FC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85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FFE248A-2A2E-CB18-00E0-34F7ED6A0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816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86E25B5F-B7B2-8C1C-09F4-E73B01981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D8FEBE0-1DC4-2F4E-FAF6-0D28EF0E1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0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79AA22D9-F3E0-C2F6-F50C-8E034D744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430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C162BBC0-3C5D-D8CA-962F-ADD13C491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9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A07E16F6-DC89-5F08-FEBA-9F2E4BF63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23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6A53B878-0938-7E31-3DDB-CEC7594B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3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132D5C-2100-5FF9-4BC6-27F30DD20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D0A967E6-F037-A965-CD5F-14A423C1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5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6739E969-DF38-A3D6-5C8E-6BE5EF0C4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50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 altLang="en-US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AEED6ED2-A644-7A9B-2C2E-803263700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29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DF6266E-5A93-A18B-8ADE-6CDD60311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82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2" name="Zástupný symbol pro číslo snímku 5">
            <a:extLst>
              <a:ext uri="{FF2B5EF4-FFF2-40B4-BE49-F238E27FC236}">
                <a16:creationId xmlns:a16="http://schemas.microsoft.com/office/drawing/2014/main" id="{AF658AD5-F61C-32E9-6EE8-942F5BBF4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538912"/>
            <a:ext cx="792480" cy="30274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/>
            <a:fld id="{0B6B0C82-F95A-4DE0-B70B-9AD5765E6DD0}" type="slidenum">
              <a:rPr lang="en-US" smtClean="0"/>
              <a:pPr algn="r"/>
              <a:t>‹#›</a:t>
            </a:fld>
            <a:r>
              <a:rPr lang="cs-CZ" dirty="0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6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8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05484" y="1009749"/>
            <a:ext cx="9781032" cy="2387600"/>
          </a:xfrm>
        </p:spPr>
        <p:txBody>
          <a:bodyPr>
            <a:normAutofit/>
          </a:bodyPr>
          <a:lstStyle/>
          <a:p>
            <a:r>
              <a:rPr lang="cs-CZ" sz="8000" b="1" dirty="0"/>
              <a:t>Vzorkování</a:t>
            </a:r>
            <a:endParaRPr lang="en-US" sz="8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4123246"/>
            <a:ext cx="12192000" cy="1655762"/>
          </a:xfrm>
        </p:spPr>
        <p:txBody>
          <a:bodyPr>
            <a:normAutofit/>
          </a:bodyPr>
          <a:lstStyle/>
          <a:p>
            <a:r>
              <a:rPr lang="en-US" altLang="en-US" sz="2000" dirty="0"/>
              <a:t>Honza </a:t>
            </a:r>
            <a:r>
              <a:rPr lang="cs-CZ" altLang="en-US" sz="2000" dirty="0"/>
              <a:t>Černocký, ÚPGM</a:t>
            </a:r>
            <a:r>
              <a:rPr lang="en-US" altLang="en-US" sz="2000" dirty="0"/>
              <a:t> FIT VUT</a:t>
            </a:r>
          </a:p>
          <a:p>
            <a:endParaRPr lang="en-US" sz="300" dirty="0"/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Segoe UI Web (East European)"/>
              </a:rPr>
              <a:t>Otevřete si prosím </a:t>
            </a:r>
            <a:r>
              <a:rPr lang="en-US" sz="2000" dirty="0"/>
              <a:t>Python notebook</a:t>
            </a:r>
            <a:r>
              <a:rPr lang="cs-CZ" sz="2000" dirty="0"/>
              <a:t>y</a:t>
            </a:r>
            <a:r>
              <a:rPr lang="en-US" sz="2000" dirty="0"/>
              <a:t> </a:t>
            </a:r>
            <a:r>
              <a:rPr lang="cs-CZ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sampling</a:t>
            </a:r>
            <a:r>
              <a:rPr lang="cs-CZ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changing_fs</a:t>
            </a:r>
            <a:r>
              <a:rPr lang="cs-CZ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cs-CZ" sz="20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fs_ft_by_dft</a:t>
            </a:r>
            <a:r>
              <a:rPr lang="en-US" sz="20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 </a:t>
            </a:r>
            <a:endParaRPr lang="en-US" sz="2000" dirty="0"/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C84FCD9C-E01E-EE09-2040-877B47527C4A}"/>
              </a:ext>
            </a:extLst>
          </p:cNvPr>
          <p:cNvSpPr txBox="1">
            <a:spLocks/>
          </p:cNvSpPr>
          <p:nvPr/>
        </p:nvSpPr>
        <p:spPr>
          <a:xfrm>
            <a:off x="1524000" y="6324086"/>
            <a:ext cx="91440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0" i="0">
                <a:solidFill>
                  <a:srgbClr val="23285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cs-CZ" sz="2400" dirty="0">
                <a:solidFill>
                  <a:schemeClr val="bg1">
                    <a:lumMod val="50000"/>
                  </a:schemeClr>
                </a:solidFill>
              </a:rPr>
              <a:t>Signály a systémy (ISS): Vzorkování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E0ED99E-939F-1CB4-F716-49B140D46207}"/>
              </a:ext>
            </a:extLst>
          </p:cNvPr>
          <p:cNvSpPr txBox="1">
            <a:spLocks/>
          </p:cNvSpPr>
          <p:nvPr/>
        </p:nvSpPr>
        <p:spPr>
          <a:xfrm>
            <a:off x="1524000" y="3477850"/>
            <a:ext cx="91440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4400" b="0" i="0">
                <a:solidFill>
                  <a:srgbClr val="23285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cs-CZ" sz="2400" b="1" dirty="0">
                <a:solidFill>
                  <a:schemeClr val="tx1"/>
                </a:solidFill>
              </a:rPr>
              <a:t>ISS 11</a:t>
            </a:r>
          </a:p>
        </p:txBody>
      </p:sp>
    </p:spTree>
    <p:extLst>
      <p:ext uri="{BB962C8B-B14F-4D97-AF65-F5344CB8AC3E}">
        <p14:creationId xmlns:p14="http://schemas.microsoft.com/office/powerpoint/2010/main" val="1715337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F9A52F3-57DF-835B-80BD-51320508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61" y="1628800"/>
            <a:ext cx="11769678" cy="3256954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9792CBB-151F-5EDA-8028-75EA2802F7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6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spektra</a:t>
            </a:r>
            <a:r>
              <a:rPr lang="en-US" dirty="0"/>
              <a:t> </a:t>
            </a:r>
            <a:r>
              <a:rPr lang="en-US" dirty="0" err="1"/>
              <a:t>vzorkovaného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1727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své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: </a:t>
            </a:r>
            <a:r>
              <a:rPr lang="en-US" b="1" i="1" dirty="0"/>
              <a:t>S(j</a:t>
            </a:r>
            <a:r>
              <a:rPr lang="el-GR" b="1" i="1" dirty="0"/>
              <a:t>ω</a:t>
            </a:r>
            <a:r>
              <a:rPr lang="en-US" b="1" i="1" dirty="0"/>
              <a:t>)</a:t>
            </a:r>
          </a:p>
          <a:p>
            <a:r>
              <a:rPr lang="en-US" dirty="0"/>
              <a:t>V </a:t>
            </a:r>
            <a:r>
              <a:rPr lang="en-US" dirty="0" err="1"/>
              <a:t>čase</a:t>
            </a:r>
            <a:r>
              <a:rPr lang="en-US" dirty="0"/>
              <a:t> </a:t>
            </a: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násobení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: </a:t>
            </a:r>
            <a:r>
              <a:rPr lang="en-US" b="1" i="1" dirty="0" err="1"/>
              <a:t>x</a:t>
            </a:r>
            <a:r>
              <a:rPr lang="en-US" b="1" i="1" baseline="-25000" dirty="0" err="1"/>
              <a:t>s</a:t>
            </a:r>
            <a:r>
              <a:rPr lang="en-US" b="1" i="1" dirty="0"/>
              <a:t>(t) = x(t) s(t)</a:t>
            </a:r>
            <a:endParaRPr lang="en-US" i="1" dirty="0"/>
          </a:p>
          <a:p>
            <a:r>
              <a:rPr lang="en-US" dirty="0"/>
              <a:t>Proto </a:t>
            </a:r>
            <a:r>
              <a:rPr lang="en-US" dirty="0" err="1"/>
              <a:t>budeme</a:t>
            </a:r>
            <a:r>
              <a:rPr lang="en-US" dirty="0"/>
              <a:t> </a:t>
            </a:r>
            <a:r>
              <a:rPr lang="en-US" dirty="0" err="1"/>
              <a:t>čelit</a:t>
            </a:r>
            <a:r>
              <a:rPr lang="en-US" dirty="0"/>
              <a:t> </a:t>
            </a:r>
            <a:r>
              <a:rPr lang="en-US" dirty="0" err="1"/>
              <a:t>konvoluci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pl-PL" dirty="0"/>
              <a:t>Pamatujte, že je to podobné jako konvoluce v čase</a:t>
            </a:r>
            <a:r>
              <a:rPr lang="en-US" dirty="0"/>
              <a:t>:</a:t>
            </a:r>
          </a:p>
          <a:p>
            <a:pPr lvl="1"/>
            <a:endParaRPr lang="cs-CZ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konvoluci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normalizovat</a:t>
            </a:r>
            <a:r>
              <a:rPr lang="en-US" dirty="0"/>
              <a:t> </a:t>
            </a:r>
            <a:r>
              <a:rPr lang="cs-CZ" dirty="0"/>
              <a:t>pomocí</a:t>
            </a:r>
            <a:r>
              <a:rPr lang="en-US" dirty="0"/>
              <a:t> 2</a:t>
            </a:r>
            <a:r>
              <a:rPr lang="el-GR" dirty="0"/>
              <a:t>π,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integrujeme</a:t>
            </a:r>
            <a:r>
              <a:rPr lang="en-US" dirty="0"/>
              <a:t> </a:t>
            </a:r>
            <a:r>
              <a:rPr lang="en-US" dirty="0" err="1"/>
              <a:t>přes</a:t>
            </a:r>
            <a:r>
              <a:rPr lang="en-US" dirty="0"/>
              <a:t> </a:t>
            </a:r>
            <a:r>
              <a:rPr lang="en-US" dirty="0" err="1"/>
              <a:t>úhlové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(</a:t>
            </a:r>
            <a:r>
              <a:rPr lang="en-US" dirty="0" err="1"/>
              <a:t>vzpomeňte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inverzní</a:t>
            </a:r>
            <a:r>
              <a:rPr lang="en-US" dirty="0"/>
              <a:t> FT). 
A pro </a:t>
            </a:r>
            <a:r>
              <a:rPr lang="en-US" dirty="0" err="1"/>
              <a:t>přehlednost</a:t>
            </a:r>
            <a:r>
              <a:rPr lang="en-US" dirty="0"/>
              <a:t> </a:t>
            </a:r>
            <a:r>
              <a:rPr lang="en-US" dirty="0" err="1"/>
              <a:t>vypustíme</a:t>
            </a:r>
            <a:r>
              <a:rPr lang="en-US" dirty="0"/>
              <a:t> </a:t>
            </a:r>
            <a:r>
              <a:rPr lang="cs-CZ" dirty="0"/>
              <a:t>j-</a:t>
            </a:r>
            <a:r>
              <a:rPr lang="cs-CZ" dirty="0" err="1"/>
              <a:t>čka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=&gt; </a:t>
            </a:r>
            <a:r>
              <a:rPr lang="en-US" dirty="0" err="1">
                <a:solidFill>
                  <a:srgbClr val="FF0000"/>
                </a:solidFill>
              </a:rPr>
              <a:t>Potřebujeme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spektrum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vzorkovacího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signálu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cs-CZ" b="1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19" y="3212976"/>
            <a:ext cx="6130962" cy="7200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450" y="4365105"/>
            <a:ext cx="4969100" cy="720079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17C363-18F9-E22D-B3D6-0481D4EE9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68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99392"/>
            <a:ext cx="10515600" cy="1325563"/>
          </a:xfrm>
        </p:spPr>
        <p:txBody>
          <a:bodyPr/>
          <a:lstStyle/>
          <a:p>
            <a:r>
              <a:rPr lang="nn-NO" dirty="0"/>
              <a:t>Spektrum vzorkovacího signálu – </a:t>
            </a:r>
            <a:r>
              <a:rPr lang="cs-CZ" dirty="0"/>
              <a:t>K</a:t>
            </a:r>
            <a:r>
              <a:rPr lang="nn-NO" dirty="0"/>
              <a:t>rok I.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24744"/>
            <a:ext cx="10730408" cy="6048672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je </a:t>
            </a:r>
            <a:r>
              <a:rPr lang="en-US" dirty="0" err="1"/>
              <a:t>periodický</a:t>
            </a:r>
            <a:r>
              <a:rPr lang="en-US" dirty="0"/>
              <a:t>, </a:t>
            </a:r>
            <a:r>
              <a:rPr lang="en-US" dirty="0" err="1"/>
              <a:t>takže</a:t>
            </a:r>
            <a:r>
              <a:rPr lang="en-US" dirty="0"/>
              <a:t>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musíme</a:t>
            </a:r>
            <a:r>
              <a:rPr lang="en-US" dirty="0"/>
              <a:t> </a:t>
            </a:r>
            <a:r>
              <a:rPr lang="en-US" dirty="0" err="1"/>
              <a:t>vypočítat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b="1" dirty="0" err="1">
                <a:solidFill>
                  <a:srgbClr val="1436CA"/>
                </a:solidFill>
              </a:rPr>
              <a:t>Fourierov</a:t>
            </a:r>
            <a:r>
              <a:rPr lang="cs-CZ" b="1" dirty="0">
                <a:solidFill>
                  <a:srgbClr val="1436CA"/>
                </a:solidFill>
              </a:rPr>
              <a:t>y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cs-CZ" b="1" dirty="0">
                <a:solidFill>
                  <a:srgbClr val="1436CA"/>
                </a:solidFill>
              </a:rPr>
              <a:t>řady</a:t>
            </a:r>
            <a:r>
              <a:rPr lang="en-US" dirty="0"/>
              <a:t>, FS. </a:t>
            </a:r>
          </a:p>
          <a:p>
            <a:r>
              <a:rPr lang="en-US" dirty="0" err="1"/>
              <a:t>Víme</a:t>
            </a:r>
            <a:r>
              <a:rPr lang="en-US" dirty="0"/>
              <a:t>, jak to </a:t>
            </a:r>
            <a:r>
              <a:rPr lang="en-US" dirty="0" err="1"/>
              <a:t>udělat</a:t>
            </a:r>
            <a:r>
              <a:rPr lang="en-US" dirty="0"/>
              <a:t> pro </a:t>
            </a:r>
            <a:r>
              <a:rPr lang="en-US" dirty="0" err="1"/>
              <a:t>impulsy</a:t>
            </a:r>
            <a:r>
              <a:rPr lang="en-US" dirty="0"/>
              <a:t> </a:t>
            </a:r>
            <a:r>
              <a:rPr lang="en-US" dirty="0" err="1"/>
              <a:t>konečné</a:t>
            </a:r>
            <a:r>
              <a:rPr lang="en-US" dirty="0"/>
              <a:t> </a:t>
            </a:r>
            <a:r>
              <a:rPr lang="en-US" dirty="0" err="1"/>
              <a:t>délky</a:t>
            </a:r>
            <a:r>
              <a:rPr lang="en-US" dirty="0"/>
              <a:t> </a:t>
            </a:r>
            <a:r>
              <a:rPr lang="el-GR" dirty="0"/>
              <a:t>ϑ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Šířka</a:t>
            </a:r>
            <a:r>
              <a:rPr lang="en-US" dirty="0"/>
              <a:t> </a:t>
            </a:r>
            <a:r>
              <a:rPr lang="cs-CZ" dirty="0" err="1"/>
              <a:t>im</a:t>
            </a:r>
            <a:r>
              <a:rPr lang="en-US" dirty="0" err="1"/>
              <a:t>pulzů</a:t>
            </a:r>
            <a:r>
              <a:rPr lang="en-US" dirty="0"/>
              <a:t> je </a:t>
            </a:r>
            <a:r>
              <a:rPr lang="el-GR" dirty="0"/>
              <a:t>ϑ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Výška</a:t>
            </a:r>
            <a:r>
              <a:rPr lang="en-US" dirty="0"/>
              <a:t> je 1</a:t>
            </a:r>
          </a:p>
          <a:p>
            <a:pPr lvl="1"/>
            <a:r>
              <a:rPr lang="en-US" dirty="0" err="1"/>
              <a:t>Frekvenc</a:t>
            </a:r>
            <a:r>
              <a:rPr lang="cs-CZ" dirty="0"/>
              <a:t>í</a:t>
            </a:r>
            <a:r>
              <a:rPr lang="en-US" dirty="0"/>
              <a:t> je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l-GR" i="1" dirty="0"/>
              <a:t>Ω</a:t>
            </a:r>
            <a:r>
              <a:rPr lang="en-US" i="1" baseline="-25000" dirty="0"/>
              <a:t>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A </a:t>
            </a:r>
            <a:r>
              <a:rPr lang="en-US" dirty="0" err="1"/>
              <a:t>dozvěděli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se,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dány</a:t>
            </a:r>
            <a:r>
              <a:rPr lang="en-US" dirty="0"/>
              <a:t> </a:t>
            </a:r>
            <a:r>
              <a:rPr lang="en-US" dirty="0" err="1"/>
              <a:t>vztahem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ck_rectangles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cs-CZ" dirty="0" err="1"/>
              <a:t>Diracovy</a:t>
            </a:r>
            <a:r>
              <a:rPr lang="cs-CZ" dirty="0"/>
              <a:t> impulzy</a:t>
            </a:r>
            <a:r>
              <a:rPr lang="en-US" dirty="0"/>
              <a:t>, </a:t>
            </a:r>
            <a:r>
              <a:rPr lang="en-US" dirty="0" err="1"/>
              <a:t>tak</a:t>
            </a:r>
            <a:r>
              <a:rPr lang="cs-CZ" dirty="0"/>
              <a:t>že</a:t>
            </a:r>
            <a:r>
              <a:rPr lang="en-US" dirty="0"/>
              <a:t> </a:t>
            </a:r>
            <a:r>
              <a:rPr lang="cs-CZ" dirty="0"/>
              <a:t>tlačíme </a:t>
            </a:r>
            <a:r>
              <a:rPr lang="el-GR" dirty="0"/>
              <a:t>ϑ</a:t>
            </a:r>
            <a:r>
              <a:rPr lang="en-US" dirty="0"/>
              <a:t> </a:t>
            </a:r>
            <a:r>
              <a:rPr lang="cs-CZ" dirty="0"/>
              <a:t>k nule</a:t>
            </a:r>
            <a:r>
              <a:rPr lang="en-US" dirty="0"/>
              <a:t>. </a:t>
            </a:r>
            <a:r>
              <a:rPr lang="en-US" dirty="0" err="1"/>
              <a:t>Současně</a:t>
            </a:r>
            <a:r>
              <a:rPr lang="en-US" dirty="0"/>
              <a:t> </a:t>
            </a:r>
            <a:r>
              <a:rPr lang="en-US" dirty="0" err="1"/>
              <a:t>upravujeme</a:t>
            </a:r>
            <a:r>
              <a:rPr lang="en-US" dirty="0"/>
              <a:t> </a:t>
            </a:r>
            <a:r>
              <a:rPr lang="en-US" dirty="0" err="1"/>
              <a:t>výšku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, aby </a:t>
            </a:r>
            <a:r>
              <a:rPr lang="en-US" dirty="0" err="1"/>
              <a:t>plocha</a:t>
            </a:r>
            <a:r>
              <a:rPr lang="en-US" dirty="0"/>
              <a:t> (</a:t>
            </a:r>
            <a:r>
              <a:rPr lang="en-US" dirty="0" err="1"/>
              <a:t>mohutnost</a:t>
            </a:r>
            <a:r>
              <a:rPr lang="en-US" dirty="0"/>
              <a:t>) </a:t>
            </a:r>
            <a:r>
              <a:rPr lang="en-US" dirty="0" err="1"/>
              <a:t>každého</a:t>
            </a:r>
            <a:r>
              <a:rPr lang="en-US" dirty="0"/>
              <a:t> Dirac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jedna</a:t>
            </a:r>
            <a:r>
              <a:rPr lang="en-US" dirty="0"/>
              <a:t>:</a:t>
            </a:r>
          </a:p>
          <a:p>
            <a:pPr lvl="1"/>
            <a:endParaRPr lang="en-US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pPr lvl="1"/>
            <a:r>
              <a:rPr lang="en-US" dirty="0" err="1"/>
              <a:t>Zjistili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Fourierov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řad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stejné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konstantní</a:t>
            </a:r>
            <a:r>
              <a:rPr lang="en-US" dirty="0"/>
              <a:t> (</a:t>
            </a:r>
            <a:r>
              <a:rPr lang="en-US" dirty="0" err="1"/>
              <a:t>diskrétní</a:t>
            </a:r>
            <a:r>
              <a:rPr lang="en-US" dirty="0"/>
              <a:t>) </a:t>
            </a:r>
            <a:r>
              <a:rPr lang="en-US" dirty="0" err="1"/>
              <a:t>spektrum</a:t>
            </a:r>
            <a:r>
              <a:rPr lang="en-US" dirty="0"/>
              <a:t> –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překvapivé</a:t>
            </a:r>
            <a:r>
              <a:rPr lang="en-US" dirty="0"/>
              <a:t> pro </a:t>
            </a:r>
            <a:r>
              <a:rPr lang="cs-CZ" dirty="0" err="1"/>
              <a:t>Diraca</a:t>
            </a:r>
            <a:r>
              <a:rPr lang="en-US" dirty="0"/>
              <a:t>!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ck_diracs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3060322"/>
            <a:ext cx="2811591" cy="7287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965" y="4725144"/>
            <a:ext cx="5646071" cy="805766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F6D2DF-5CE1-67EC-2A03-516F62C8D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4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6890D5EF-696A-97BA-8747-C1A250F87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627"/>
            <a:ext cx="12192000" cy="5178747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D5A0B3-F6FE-DBFD-6306-0D1DDBFDA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483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185C366-14F2-5310-19AE-9D32D818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626"/>
            <a:ext cx="12192000" cy="5178747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7BCBEA5-7A8F-CB63-C348-D197069B44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08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Spektrum </a:t>
            </a:r>
            <a:r>
              <a:rPr lang="en-US" dirty="0" err="1"/>
              <a:t>vzorkovacího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– Krok II.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Nechceme </a:t>
                </a:r>
                <a:r>
                  <a:rPr lang="en-US" dirty="0" err="1"/>
                  <a:t>však</a:t>
                </a:r>
                <a:r>
                  <a:rPr lang="en-US" dirty="0"/>
                  <a:t> </a:t>
                </a:r>
                <a:r>
                  <a:rPr lang="en-US" dirty="0" err="1"/>
                  <a:t>Fourierovu</a:t>
                </a:r>
                <a:r>
                  <a:rPr lang="en-US" dirty="0"/>
                  <a:t> </a:t>
                </a:r>
                <a:r>
                  <a:rPr lang="en-US" dirty="0" err="1"/>
                  <a:t>řadu</a:t>
                </a:r>
                <a:r>
                  <a:rPr lang="en-US" dirty="0"/>
                  <a:t>, ale </a:t>
                </a:r>
                <a:r>
                  <a:rPr lang="cs-CZ" dirty="0"/>
                  <a:t>chceme </a:t>
                </a:r>
                <a:r>
                  <a:rPr lang="en-US" dirty="0" err="1"/>
                  <a:t>Fourierovu</a:t>
                </a:r>
                <a:r>
                  <a:rPr lang="en-US" dirty="0"/>
                  <a:t> </a:t>
                </a:r>
                <a:r>
                  <a:rPr lang="en-US" dirty="0" err="1"/>
                  <a:t>transformaci</a:t>
                </a:r>
                <a:r>
                  <a:rPr lang="en-US" dirty="0"/>
                  <a:t> </a:t>
                </a:r>
                <a:r>
                  <a:rPr lang="en-US" dirty="0" err="1"/>
                  <a:t>vzorkovacího</a:t>
                </a:r>
                <a:r>
                  <a:rPr lang="en-US" dirty="0"/>
                  <a:t> </a:t>
                </a:r>
                <a:r>
                  <a:rPr lang="en-US" dirty="0" err="1"/>
                  <a:t>signálu</a:t>
                </a:r>
                <a:r>
                  <a:rPr lang="en-US" dirty="0"/>
                  <a:t> </a:t>
                </a:r>
                <a:r>
                  <a:rPr lang="en-US" i="1" dirty="0"/>
                  <a:t>S(j</a:t>
                </a:r>
                <a:r>
                  <a:rPr lang="el-GR" i="1" dirty="0"/>
                  <a:t>ω)</a:t>
                </a:r>
                <a:r>
                  <a:rPr lang="el-GR" dirty="0"/>
                  <a:t>, </a:t>
                </a:r>
                <a:r>
                  <a:rPr lang="en-US" dirty="0" err="1"/>
                  <a:t>abychom</a:t>
                </a:r>
                <a:r>
                  <a:rPr lang="en-US" dirty="0"/>
                  <a:t> </a:t>
                </a:r>
                <a:r>
                  <a:rPr lang="cs-CZ" dirty="0"/>
                  <a:t>ji mohli </a:t>
                </a:r>
                <a:r>
                  <a:rPr lang="cs-CZ" dirty="0" err="1"/>
                  <a:t>konvoluovat</a:t>
                </a:r>
                <a:r>
                  <a:rPr lang="cs-CZ" dirty="0"/>
                  <a:t> </a:t>
                </a:r>
                <a:r>
                  <a:rPr lang="en-US" dirty="0"/>
                  <a:t>se </a:t>
                </a:r>
                <a:r>
                  <a:rPr lang="en-US" dirty="0" err="1"/>
                  <a:t>spektrem</a:t>
                </a:r>
                <a:r>
                  <a:rPr lang="en-US" dirty="0"/>
                  <a:t> </a:t>
                </a:r>
                <a:r>
                  <a:rPr lang="en-US" dirty="0" err="1"/>
                  <a:t>vstupního</a:t>
                </a:r>
                <a:r>
                  <a:rPr lang="en-US" dirty="0"/>
                  <a:t> </a:t>
                </a:r>
                <a:r>
                  <a:rPr lang="en-US" dirty="0" err="1"/>
                  <a:t>signálu</a:t>
                </a:r>
                <a:r>
                  <a:rPr lang="en-US" dirty="0"/>
                  <a:t> </a:t>
                </a:r>
                <a:r>
                  <a:rPr lang="en-US" i="1" dirty="0"/>
                  <a:t>X(j</a:t>
                </a:r>
                <a:r>
                  <a:rPr lang="el-GR" i="1" dirty="0"/>
                  <a:t>ω)</a:t>
                </a:r>
                <a:r>
                  <a:rPr lang="en-US" i="1" dirty="0"/>
                  <a:t>. </a:t>
                </a:r>
              </a:p>
              <a:p>
                <a:r>
                  <a:rPr lang="en-US" dirty="0" err="1"/>
                  <a:t>Naštěstí</a:t>
                </a:r>
                <a:r>
                  <a:rPr lang="en-US" dirty="0"/>
                  <a:t> </a:t>
                </a:r>
                <a:r>
                  <a:rPr lang="en-US" dirty="0" err="1"/>
                  <a:t>jsme</a:t>
                </a:r>
                <a:r>
                  <a:rPr lang="en-US" dirty="0"/>
                  <a:t> se </a:t>
                </a:r>
                <a:r>
                  <a:rPr lang="en-US" dirty="0" err="1"/>
                  <a:t>dozvěděli</a:t>
                </a:r>
                <a:r>
                  <a:rPr lang="en-US" dirty="0"/>
                  <a:t>, </a:t>
                </a:r>
                <a:r>
                  <a:rPr lang="en-US" dirty="0" err="1"/>
                  <a:t>že</a:t>
                </a:r>
                <a:r>
                  <a:rPr lang="en-US" dirty="0"/>
                  <a:t> to </a:t>
                </a:r>
                <a:r>
                  <a:rPr lang="en-US" dirty="0" err="1"/>
                  <a:t>lze</a:t>
                </a:r>
                <a:r>
                  <a:rPr lang="en-US" dirty="0"/>
                  <a:t> </a:t>
                </a:r>
                <a:r>
                  <a:rPr lang="en-US" dirty="0" err="1"/>
                  <a:t>snadno</a:t>
                </a:r>
                <a:r>
                  <a:rPr lang="en-US" dirty="0"/>
                  <a:t> </a:t>
                </a:r>
                <a:r>
                  <a:rPr lang="en-US" dirty="0" err="1"/>
                  <a:t>provést</a:t>
                </a:r>
                <a:r>
                  <a:rPr lang="en-US" dirty="0"/>
                  <a:t> </a:t>
                </a:r>
                <a:r>
                  <a:rPr lang="en-US" dirty="0" err="1"/>
                  <a:t>převedením</a:t>
                </a:r>
                <a:r>
                  <a:rPr lang="en-US" dirty="0"/>
                  <a:t> </a:t>
                </a:r>
                <a:r>
                  <a:rPr lang="en-US" dirty="0" err="1"/>
                  <a:t>koeficientů</a:t>
                </a:r>
                <a:r>
                  <a:rPr lang="en-US" dirty="0"/>
                  <a:t> FS </a:t>
                </a:r>
                <a:r>
                  <a:rPr lang="en-US" dirty="0" err="1"/>
                  <a:t>na</a:t>
                </a:r>
                <a:r>
                  <a:rPr lang="en-US" dirty="0"/>
                  <a:t> </a:t>
                </a:r>
                <a:r>
                  <a:rPr lang="en-US" dirty="0" err="1"/>
                  <a:t>řadu</a:t>
                </a:r>
                <a:r>
                  <a:rPr lang="en-US" dirty="0"/>
                  <a:t> </a:t>
                </a:r>
                <a:r>
                  <a:rPr lang="en-US" dirty="0" err="1"/>
                  <a:t>Diracových</a:t>
                </a:r>
                <a:r>
                  <a:rPr lang="en-US" dirty="0"/>
                  <a:t> </a:t>
                </a:r>
                <a:r>
                  <a:rPr lang="en-US" dirty="0" err="1"/>
                  <a:t>impulsů</a:t>
                </a:r>
                <a:r>
                  <a:rPr lang="en-US" dirty="0"/>
                  <a:t>, z </a:t>
                </a:r>
                <a:r>
                  <a:rPr lang="en-US" dirty="0" err="1"/>
                  <a:t>nichž</a:t>
                </a:r>
                <a:r>
                  <a:rPr lang="en-US" dirty="0"/>
                  <a:t> </a:t>
                </a:r>
                <a:r>
                  <a:rPr lang="en-US" dirty="0" err="1"/>
                  <a:t>každý</a:t>
                </a:r>
                <a:r>
                  <a:rPr lang="en-US" dirty="0"/>
                  <a:t> </a:t>
                </a:r>
                <a:r>
                  <a:rPr lang="en-US" dirty="0" err="1"/>
                  <a:t>má</a:t>
                </a:r>
                <a:r>
                  <a:rPr lang="en-US" dirty="0"/>
                  <a:t> </a:t>
                </a:r>
                <a:r>
                  <a:rPr lang="cs-CZ" dirty="0"/>
                  <a:t>mocnost</a:t>
                </a:r>
                <a:r>
                  <a:rPr lang="en-US" dirty="0"/>
                  <a:t> </a:t>
                </a:r>
                <a:r>
                  <a:rPr lang="en-US" dirty="0" err="1"/>
                  <a:t>rovnou</a:t>
                </a:r>
                <a:r>
                  <a:rPr lang="en-US" dirty="0"/>
                  <a:t> </a:t>
                </a:r>
                <a:r>
                  <a:rPr lang="en-US" b="1" i="1" dirty="0"/>
                  <a:t>2</a:t>
                </a:r>
                <a:r>
                  <a:rPr lang="el-GR" b="1" i="1" dirty="0"/>
                  <a:t>π 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cs-CZ" b="1" i="1" dirty="0"/>
                  <a:t> </a:t>
                </a:r>
                <a:r>
                  <a:rPr lang="en-US" b="1" i="1" dirty="0"/>
                  <a:t>c</a:t>
                </a:r>
                <a:r>
                  <a:rPr lang="en-US" b="1" i="1" baseline="-25000" dirty="0"/>
                  <a:t>k</a:t>
                </a:r>
                <a:endParaRPr lang="en-US" b="1" i="1" dirty="0"/>
              </a:p>
              <a:p>
                <a:endParaRPr lang="cs-CZ" i="1" dirty="0"/>
              </a:p>
              <a:p>
                <a:endParaRPr lang="cs-CZ" i="1" dirty="0"/>
              </a:p>
              <a:p>
                <a:endParaRPr lang="en-US" i="1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#spectrum_diracs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 r="-812" b="-89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439" y="4581128"/>
            <a:ext cx="8293122" cy="1055869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123B3E-B42E-21A8-580C-0C61C53FD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5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73D4DD8-F4BB-7E2C-E876-863B2155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626"/>
            <a:ext cx="12192000" cy="5178747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70711F3-6352-112D-CAA5-B97C47876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596" y="5538513"/>
            <a:ext cx="7272808" cy="6209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586075"/>
            <a:ext cx="10515600" cy="2276763"/>
          </a:xfrm>
        </p:spPr>
        <p:txBody>
          <a:bodyPr/>
          <a:lstStyle/>
          <a:p>
            <a:r>
              <a:rPr lang="en-US" dirty="0" err="1"/>
              <a:t>Získání</a:t>
            </a:r>
            <a:r>
              <a:rPr lang="en-US" dirty="0"/>
              <a:t> </a:t>
            </a:r>
            <a:r>
              <a:rPr lang="en-US" dirty="0" err="1"/>
              <a:t>spektra</a:t>
            </a:r>
            <a:r>
              <a:rPr lang="en-US" dirty="0"/>
              <a:t> </a:t>
            </a:r>
            <a:r>
              <a:rPr lang="en-US" dirty="0" err="1"/>
              <a:t>vzorkovaného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52736"/>
            <a:ext cx="10515600" cy="6048672"/>
          </a:xfrm>
        </p:spPr>
        <p:txBody>
          <a:bodyPr>
            <a:normAutofit/>
          </a:bodyPr>
          <a:lstStyle/>
          <a:p>
            <a:r>
              <a:rPr lang="en-US" sz="2400" dirty="0" err="1"/>
              <a:t>Abychom</a:t>
            </a:r>
            <a:r>
              <a:rPr lang="en-US" sz="2400" dirty="0"/>
              <a:t> </a:t>
            </a:r>
            <a:r>
              <a:rPr lang="en-US" sz="2400" dirty="0" err="1"/>
              <a:t>získali</a:t>
            </a:r>
            <a:r>
              <a:rPr lang="en-US" sz="2400" dirty="0"/>
              <a:t> </a:t>
            </a:r>
            <a:r>
              <a:rPr lang="en-US" sz="2400" dirty="0" err="1"/>
              <a:t>spektrum</a:t>
            </a:r>
            <a:r>
              <a:rPr lang="en-US" sz="2400" dirty="0"/>
              <a:t> </a:t>
            </a:r>
            <a:r>
              <a:rPr lang="en-US" sz="2400" dirty="0" err="1"/>
              <a:t>vzorkovaného</a:t>
            </a:r>
            <a:r>
              <a:rPr lang="en-US" sz="2400" dirty="0"/>
              <a:t> </a:t>
            </a:r>
            <a:r>
              <a:rPr lang="en-US" sz="2400" dirty="0" err="1"/>
              <a:t>signálu</a:t>
            </a:r>
            <a:r>
              <a:rPr lang="en-US" sz="2400" dirty="0"/>
              <a:t>, </a:t>
            </a:r>
            <a:r>
              <a:rPr lang="en-US" sz="2400" dirty="0" err="1"/>
              <a:t>budeme</a:t>
            </a:r>
            <a:r>
              <a:rPr lang="en-US" sz="2400" dirty="0"/>
              <a:t> </a:t>
            </a:r>
            <a:r>
              <a:rPr lang="en-US" sz="2400" dirty="0" err="1"/>
              <a:t>muset</a:t>
            </a:r>
            <a:r>
              <a:rPr lang="en-US" sz="2400" dirty="0"/>
              <a:t> </a:t>
            </a:r>
            <a:r>
              <a:rPr lang="cs-CZ" sz="2400" dirty="0"/>
              <a:t>provést</a:t>
            </a:r>
            <a:r>
              <a:rPr lang="en-US" sz="2400" dirty="0"/>
              <a:t> </a:t>
            </a:r>
            <a:r>
              <a:rPr lang="en-US" sz="2400" dirty="0" err="1"/>
              <a:t>konvoluci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frekvenci</a:t>
            </a:r>
            <a:r>
              <a:rPr lang="en-US" sz="2400" dirty="0"/>
              <a:t>:</a:t>
            </a:r>
            <a:endParaRPr lang="cs-CZ" sz="2400" dirty="0"/>
          </a:p>
          <a:p>
            <a:endParaRPr lang="en-US" sz="2000" dirty="0"/>
          </a:p>
          <a:p>
            <a:r>
              <a:rPr lang="en-US" sz="2400" dirty="0" err="1"/>
              <a:t>Konvoluce</a:t>
            </a:r>
            <a:r>
              <a:rPr lang="en-US" sz="2400" dirty="0"/>
              <a:t> s </a:t>
            </a:r>
            <a:r>
              <a:rPr lang="en-US" sz="2400" dirty="0" err="1"/>
              <a:t>řadou</a:t>
            </a:r>
            <a:r>
              <a:rPr lang="en-US" sz="2400" dirty="0"/>
              <a:t> </a:t>
            </a:r>
            <a:r>
              <a:rPr lang="en-US" sz="2400" dirty="0" err="1"/>
              <a:t>Diracových</a:t>
            </a:r>
            <a:r>
              <a:rPr lang="en-US" sz="2400" dirty="0"/>
              <a:t> </a:t>
            </a:r>
            <a:r>
              <a:rPr lang="cs-CZ" sz="2400" dirty="0" err="1"/>
              <a:t>im</a:t>
            </a:r>
            <a:r>
              <a:rPr lang="en-US" sz="2400" dirty="0" err="1"/>
              <a:t>pulzů</a:t>
            </a:r>
            <a:r>
              <a:rPr lang="en-US" sz="2400" dirty="0"/>
              <a:t> je </a:t>
            </a:r>
            <a:r>
              <a:rPr lang="en-US" sz="2400" dirty="0" err="1"/>
              <a:t>jednoduchá</a:t>
            </a:r>
            <a:r>
              <a:rPr lang="en-US" sz="2400" dirty="0"/>
              <a:t> </a:t>
            </a:r>
            <a:r>
              <a:rPr lang="en-US" sz="2400" dirty="0" err="1"/>
              <a:t>operace</a:t>
            </a:r>
            <a:r>
              <a:rPr lang="en-US" sz="2400" dirty="0"/>
              <a:t>, </a:t>
            </a:r>
            <a:r>
              <a:rPr lang="en-US" sz="2400" dirty="0" err="1"/>
              <a:t>pokud</a:t>
            </a:r>
            <a:r>
              <a:rPr lang="en-US" sz="2400" dirty="0"/>
              <a:t> ji</a:t>
            </a:r>
            <a:r>
              <a:rPr lang="cs-CZ" sz="2400" dirty="0"/>
              <a:t> provedeme</a:t>
            </a:r>
            <a:r>
              <a:rPr lang="en-US" sz="2400" dirty="0"/>
              <a:t> </a:t>
            </a:r>
            <a:r>
              <a:rPr lang="en-US" sz="2400" dirty="0" err="1"/>
              <a:t>krok</a:t>
            </a:r>
            <a:r>
              <a:rPr lang="en-US" sz="2400" dirty="0"/>
              <a:t> za </a:t>
            </a:r>
            <a:r>
              <a:rPr lang="en-US" sz="2400" dirty="0" err="1"/>
              <a:t>krokem</a:t>
            </a:r>
            <a:r>
              <a:rPr lang="en-US" sz="2400" dirty="0"/>
              <a:t> (viz </a:t>
            </a:r>
            <a:r>
              <a:rPr lang="en-US" sz="2400" dirty="0" err="1"/>
              <a:t>poslední</a:t>
            </a:r>
            <a:r>
              <a:rPr lang="en-US" sz="2400" dirty="0"/>
              <a:t> </a:t>
            </a:r>
            <a:r>
              <a:rPr lang="en-US" sz="2400" dirty="0" err="1"/>
              <a:t>přednáška</a:t>
            </a:r>
            <a:r>
              <a:rPr lang="en-US" sz="2400" dirty="0"/>
              <a:t> o </a:t>
            </a:r>
            <a:r>
              <a:rPr lang="en-US" sz="2400" dirty="0" err="1"/>
              <a:t>systémech</a:t>
            </a:r>
            <a:r>
              <a:rPr lang="en-US" sz="2400" dirty="0"/>
              <a:t>!): </a:t>
            </a:r>
          </a:p>
          <a:p>
            <a:pPr lvl="1"/>
            <a:r>
              <a:rPr lang="en-US" sz="2000" dirty="0" err="1"/>
              <a:t>Konvoluce</a:t>
            </a:r>
            <a:r>
              <a:rPr lang="en-US" sz="2000" dirty="0"/>
              <a:t> </a:t>
            </a:r>
            <a:r>
              <a:rPr lang="en-US" sz="2000" dirty="0" err="1"/>
              <a:t>původního</a:t>
            </a:r>
            <a:r>
              <a:rPr lang="en-US" sz="2000" dirty="0"/>
              <a:t> </a:t>
            </a:r>
            <a:r>
              <a:rPr lang="en-US" sz="2000" dirty="0" err="1"/>
              <a:t>spektra</a:t>
            </a:r>
            <a:r>
              <a:rPr lang="en-US" sz="2000" dirty="0"/>
              <a:t> s </a:t>
            </a:r>
            <a:r>
              <a:rPr lang="en-US" sz="2000" dirty="0" err="1"/>
              <a:t>jedním</a:t>
            </a:r>
            <a:r>
              <a:rPr lang="en-US" sz="2000" dirty="0"/>
              <a:t> </a:t>
            </a:r>
            <a:r>
              <a:rPr lang="en-US" sz="2000" dirty="0" err="1"/>
              <a:t>Diracovým</a:t>
            </a:r>
            <a:r>
              <a:rPr lang="en-US" sz="2000" dirty="0"/>
              <a:t> </a:t>
            </a:r>
            <a:r>
              <a:rPr lang="en-US" sz="2000" dirty="0" err="1"/>
              <a:t>impulsem</a:t>
            </a:r>
            <a:r>
              <a:rPr lang="en-US" sz="2000" dirty="0"/>
              <a:t> je </a:t>
            </a:r>
            <a:r>
              <a:rPr lang="en-US" sz="2000" b="1" dirty="0" err="1"/>
              <a:t>kopií</a:t>
            </a:r>
            <a:r>
              <a:rPr lang="en-US" sz="2000" dirty="0"/>
              <a:t> </a:t>
            </a:r>
            <a:r>
              <a:rPr lang="en-US" sz="2000" dirty="0" err="1"/>
              <a:t>původního</a:t>
            </a:r>
            <a:r>
              <a:rPr lang="en-US" sz="2000" dirty="0"/>
              <a:t> </a:t>
            </a:r>
            <a:r>
              <a:rPr lang="en-US" sz="2000" dirty="0" err="1"/>
              <a:t>spektra</a:t>
            </a:r>
            <a:r>
              <a:rPr lang="en-US" sz="2000" dirty="0"/>
              <a:t>, </a:t>
            </a:r>
            <a:r>
              <a:rPr lang="en-US" sz="2000" dirty="0" err="1"/>
              <a:t>pouze</a:t>
            </a:r>
            <a:r>
              <a:rPr lang="en-US" sz="2000" dirty="0"/>
              <a:t> </a:t>
            </a:r>
            <a:r>
              <a:rPr lang="en-US" sz="2000" dirty="0" err="1"/>
              <a:t>vynásobenou</a:t>
            </a:r>
            <a:r>
              <a:rPr lang="en-US" sz="2000" dirty="0"/>
              <a:t> </a:t>
            </a:r>
            <a:r>
              <a:rPr lang="en-US" sz="2000" dirty="0" err="1"/>
              <a:t>vzorkovací</a:t>
            </a:r>
            <a:r>
              <a:rPr lang="en-US" sz="2000" dirty="0"/>
              <a:t> </a:t>
            </a:r>
            <a:r>
              <a:rPr lang="en-US" sz="2000" dirty="0" err="1"/>
              <a:t>frekvencí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i="1" baseline="-25000" dirty="0"/>
              <a:t>s</a:t>
            </a:r>
          </a:p>
          <a:p>
            <a:pPr lvl="1"/>
            <a:endParaRPr lang="en-US" sz="4800" i="1" baseline="-25000" dirty="0"/>
          </a:p>
          <a:p>
            <a:pPr lvl="1"/>
            <a:r>
              <a:rPr lang="en-US" sz="2000" dirty="0" err="1"/>
              <a:t>Konvoluce</a:t>
            </a:r>
            <a:r>
              <a:rPr lang="en-US" sz="2000" dirty="0"/>
              <a:t> s </a:t>
            </a:r>
            <a:r>
              <a:rPr lang="en-US" sz="2000" dirty="0" err="1"/>
              <a:t>Diracem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kopíruje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tuto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:</a:t>
            </a:r>
            <a:endParaRPr lang="en-US" sz="2000" i="1" baseline="-25000" dirty="0"/>
          </a:p>
          <a:p>
            <a:pPr lvl="1"/>
            <a:endParaRPr lang="en-US" sz="4800" dirty="0"/>
          </a:p>
          <a:p>
            <a:pPr lvl="1"/>
            <a:r>
              <a:rPr lang="en-US" sz="2000" dirty="0"/>
              <a:t>V </a:t>
            </a:r>
            <a:r>
              <a:rPr lang="en-US" sz="2000" dirty="0" err="1"/>
              <a:t>případě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máme</a:t>
            </a:r>
            <a:r>
              <a:rPr lang="en-US" sz="2000" dirty="0"/>
              <a:t> </a:t>
            </a:r>
            <a:r>
              <a:rPr lang="en-US" sz="2000" dirty="0" err="1"/>
              <a:t>dva</a:t>
            </a:r>
            <a:r>
              <a:rPr lang="en-US" sz="2000" dirty="0"/>
              <a:t> Dira</a:t>
            </a:r>
            <a:r>
              <a:rPr lang="cs-CZ" sz="2000" dirty="0"/>
              <a:t>c</a:t>
            </a:r>
            <a:r>
              <a:rPr lang="en-US" sz="2000" dirty="0"/>
              <a:t>y, </a:t>
            </a:r>
            <a:r>
              <a:rPr lang="cs-CZ" sz="2000" dirty="0"/>
              <a:t>je tma</a:t>
            </a:r>
            <a:r>
              <a:rPr lang="en-US" sz="2000" dirty="0"/>
              <a:t> </a:t>
            </a:r>
            <a:r>
              <a:rPr lang="en-US" sz="2000" dirty="0" err="1"/>
              <a:t>součet</a:t>
            </a:r>
            <a:r>
              <a:rPr lang="en-US" sz="2000" dirty="0"/>
              <a:t> </a:t>
            </a:r>
            <a:r>
              <a:rPr lang="en-US" sz="2000" dirty="0" err="1"/>
              <a:t>dvou</a:t>
            </a:r>
            <a:r>
              <a:rPr lang="en-US" sz="2000" dirty="0"/>
              <a:t> </a:t>
            </a:r>
            <a:r>
              <a:rPr lang="en-US" sz="2000" dirty="0" err="1"/>
              <a:t>původních</a:t>
            </a:r>
            <a:r>
              <a:rPr lang="en-US" sz="2000" dirty="0"/>
              <a:t> </a:t>
            </a:r>
            <a:r>
              <a:rPr lang="en-US" sz="2000" dirty="0" err="1"/>
              <a:t>spekter</a:t>
            </a:r>
            <a:r>
              <a:rPr lang="en-US" sz="2000" dirty="0"/>
              <a:t>:  </a:t>
            </a:r>
          </a:p>
          <a:p>
            <a:pPr lvl="1"/>
            <a:endParaRPr lang="en-US" sz="4800" dirty="0"/>
          </a:p>
          <a:p>
            <a:r>
              <a:rPr lang="cs-CZ" sz="2400" dirty="0"/>
              <a:t>Tedy </a:t>
            </a:r>
            <a:r>
              <a:rPr lang="en-US" sz="2400" dirty="0"/>
              <a:t>pro </a:t>
            </a:r>
            <a:r>
              <a:rPr lang="en-US" sz="2400" dirty="0" err="1"/>
              <a:t>všechny</a:t>
            </a:r>
            <a:r>
              <a:rPr lang="en-US" sz="2400" dirty="0"/>
              <a:t> </a:t>
            </a:r>
            <a:r>
              <a:rPr lang="en-US" sz="2400" dirty="0" err="1"/>
              <a:t>Diracy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frekvenci</a:t>
            </a:r>
            <a:r>
              <a:rPr lang="en-US" sz="2400" dirty="0"/>
              <a:t>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016" y="3418353"/>
            <a:ext cx="4104456" cy="6231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5" y="1484784"/>
            <a:ext cx="5910655" cy="66004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116" y="4464272"/>
            <a:ext cx="5631769" cy="6209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3418" y="6142128"/>
            <a:ext cx="6015230" cy="68910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1871C7F-58EE-2149-8D4C-C7955F38A284}"/>
              </a:ext>
            </a:extLst>
          </p:cNvPr>
          <p:cNvSpPr txBox="1"/>
          <p:nvPr/>
        </p:nvSpPr>
        <p:spPr>
          <a:xfrm>
            <a:off x="9264352" y="418299"/>
            <a:ext cx="3575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#spectrum_sampled</a:t>
            </a:r>
          </a:p>
        </p:txBody>
      </p:sp>
    </p:spTree>
    <p:extLst>
      <p:ext uri="{BB962C8B-B14F-4D97-AF65-F5344CB8AC3E}">
        <p14:creationId xmlns:p14="http://schemas.microsoft.com/office/powerpoint/2010/main" val="3271244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627D19-9A14-7351-A301-0CCF3F96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40"/>
            <a:ext cx="12192000" cy="668032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49B24A8-2A0E-073D-F3A8-107DFC49E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79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49F250E-9861-1ED4-8033-29D7EEFB9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39"/>
            <a:ext cx="12192000" cy="668032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6CD224-A3BA-4CD9-F8E2-1B79E7A81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19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7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b="1" dirty="0" err="1">
                <a:solidFill>
                  <a:srgbClr val="FF0000"/>
                </a:solidFill>
              </a:rPr>
              <a:t>Vzorkování</a:t>
            </a:r>
            <a:r>
              <a:rPr lang="en-US" altLang="en-US" b="1" dirty="0">
                <a:solidFill>
                  <a:srgbClr val="FF0000"/>
                </a:solidFill>
              </a:rPr>
              <a:t> v </a:t>
            </a:r>
            <a:r>
              <a:rPr lang="en-US" altLang="en-US" b="1" dirty="0" err="1">
                <a:solidFill>
                  <a:srgbClr val="FF0000"/>
                </a:solidFill>
              </a:rPr>
              <a:t>čase</a:t>
            </a:r>
            <a:r>
              <a:rPr lang="en-US" altLang="en-US" b="1" dirty="0">
                <a:solidFill>
                  <a:srgbClr val="FF0000"/>
                </a:solidFill>
              </a:rPr>
              <a:t> a </a:t>
            </a:r>
            <a:r>
              <a:rPr lang="en-US" altLang="en-US" b="1" dirty="0" err="1">
                <a:solidFill>
                  <a:srgbClr val="FF0000"/>
                </a:solidFill>
              </a:rPr>
              <a:t>jeho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vliv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na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spektrum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en-US" altLang="en-US" dirty="0" err="1"/>
              <a:t>Vzorkovací</a:t>
            </a:r>
            <a:r>
              <a:rPr lang="en-US" altLang="en-US" dirty="0"/>
              <a:t> </a:t>
            </a:r>
            <a:r>
              <a:rPr lang="en-US" altLang="en-US" dirty="0" err="1"/>
              <a:t>teorém</a:t>
            </a:r>
            <a:r>
              <a:rPr lang="en-US" altLang="en-US" dirty="0"/>
              <a:t>, aliasing a </a:t>
            </a:r>
            <a:r>
              <a:rPr lang="en-US" altLang="en-US" dirty="0" err="1"/>
              <a:t>rekonstrukce</a:t>
            </a:r>
            <a:r>
              <a:rPr lang="en-US" altLang="en-US" dirty="0"/>
              <a:t> 
</a:t>
            </a:r>
            <a:r>
              <a:rPr lang="en-US" altLang="en-US" dirty="0" err="1"/>
              <a:t>Vzorkování</a:t>
            </a:r>
            <a:r>
              <a:rPr lang="en-US" altLang="en-US" dirty="0"/>
              <a:t> a </a:t>
            </a:r>
            <a:r>
              <a:rPr lang="en-US" altLang="en-US" dirty="0" err="1"/>
              <a:t>rekonstrukce</a:t>
            </a:r>
            <a:r>
              <a:rPr lang="en-US" altLang="en-US" dirty="0"/>
              <a:t> v </a:t>
            </a:r>
            <a:r>
              <a:rPr lang="en-US" altLang="en-US" dirty="0" err="1"/>
              <a:t>praxi</a:t>
            </a:r>
            <a:r>
              <a:rPr lang="en-US" altLang="en-US" dirty="0"/>
              <a:t> – </a:t>
            </a:r>
            <a:r>
              <a:rPr lang="cs-CZ" altLang="en-US" dirty="0" err="1"/>
              <a:t>nadvzorkování</a:t>
            </a:r>
            <a:r>
              <a:rPr lang="cs-CZ" altLang="en-US" dirty="0"/>
              <a:t> a </a:t>
            </a:r>
            <a:r>
              <a:rPr lang="cs-CZ" altLang="en-US" dirty="0" err="1"/>
              <a:t>podvzorkování</a:t>
            </a:r>
            <a:r>
              <a:rPr lang="en-US" altLang="en-US" dirty="0"/>
              <a:t>
</a:t>
            </a:r>
            <a:r>
              <a:rPr lang="en-US" altLang="en-US" dirty="0" err="1"/>
              <a:t>Výpočet</a:t>
            </a:r>
            <a:r>
              <a:rPr lang="en-US" altLang="en-US" dirty="0"/>
              <a:t> </a:t>
            </a:r>
            <a:r>
              <a:rPr lang="en-US" altLang="en-US" dirty="0" err="1"/>
              <a:t>spekter</a:t>
            </a:r>
            <a:r>
              <a:rPr lang="en-US" altLang="en-US" dirty="0"/>
              <a:t> </a:t>
            </a:r>
            <a:r>
              <a:rPr lang="en-US" altLang="en-US" dirty="0" err="1"/>
              <a:t>spojitých</a:t>
            </a:r>
            <a:r>
              <a:rPr lang="en-US" altLang="en-US" dirty="0"/>
              <a:t> </a:t>
            </a:r>
            <a:r>
              <a:rPr lang="en-US" altLang="en-US" dirty="0" err="1"/>
              <a:t>signálů</a:t>
            </a:r>
            <a:r>
              <a:rPr lang="en-US" altLang="en-US" dirty="0"/>
              <a:t> 
</a:t>
            </a:r>
            <a:r>
              <a:rPr lang="en-US" altLang="en-US" dirty="0" err="1"/>
              <a:t>Fourierov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en-US" altLang="en-US" dirty="0" err="1"/>
              <a:t>řad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26E85F-8212-0435-9754-25008531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334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4DE562-8F0F-3657-39AD-9E9A8D01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40"/>
            <a:ext cx="12192000" cy="668032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0DA2FB-E1A7-0B6F-481D-69BA4E984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539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11C0C3E-D37E-12AF-C9C3-5F60C4F08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39"/>
            <a:ext cx="12192000" cy="668032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DCB392-8C49-9ACD-8A58-B5AB23522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06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1436CA"/>
                </a:solidFill>
              </a:rPr>
              <a:t>Vzorkovací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en-US" b="1" dirty="0" err="1">
                <a:solidFill>
                  <a:srgbClr val="1436CA"/>
                </a:solidFill>
              </a:rPr>
              <a:t>věta</a:t>
            </a:r>
            <a:endParaRPr lang="en-US" b="1" dirty="0">
              <a:solidFill>
                <a:srgbClr val="1436CA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266704"/>
          </a:xfrm>
        </p:spPr>
        <p:txBody>
          <a:bodyPr>
            <a:normAutofit/>
          </a:bodyPr>
          <a:lstStyle/>
          <a:p>
            <a:r>
              <a:rPr lang="en-US" dirty="0" err="1"/>
              <a:t>Výsledné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je </a:t>
            </a:r>
            <a:r>
              <a:rPr lang="en-US" b="1" dirty="0" err="1"/>
              <a:t>součtem</a:t>
            </a:r>
            <a:r>
              <a:rPr lang="en-US" dirty="0"/>
              <a:t> </a:t>
            </a:r>
            <a:r>
              <a:rPr lang="en-US" dirty="0" err="1"/>
              <a:t>posunutých</a:t>
            </a:r>
            <a:r>
              <a:rPr lang="en-US" dirty="0"/>
              <a:t> </a:t>
            </a:r>
            <a:r>
              <a:rPr lang="en-US" b="1" dirty="0" err="1"/>
              <a:t>kopií</a:t>
            </a:r>
            <a:r>
              <a:rPr lang="en-US" dirty="0"/>
              <a:t> </a:t>
            </a:r>
            <a:r>
              <a:rPr lang="en-US" b="1" dirty="0" err="1"/>
              <a:t>původního</a:t>
            </a:r>
            <a:r>
              <a:rPr lang="en-US" dirty="0"/>
              <a:t> </a:t>
            </a:r>
            <a:r>
              <a:rPr lang="en-US" dirty="0" err="1"/>
              <a:t>spektra</a:t>
            </a:r>
            <a:r>
              <a:rPr lang="en-US" dirty="0"/>
              <a:t>. </a:t>
            </a:r>
          </a:p>
          <a:p>
            <a:r>
              <a:rPr lang="en-US" dirty="0" err="1"/>
              <a:t>Vzorkování</a:t>
            </a:r>
            <a:r>
              <a:rPr lang="en-US" dirty="0"/>
              <a:t>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skončit</a:t>
            </a:r>
            <a:r>
              <a:rPr lang="en-US" dirty="0"/>
              <a:t> </a:t>
            </a:r>
            <a:r>
              <a:rPr lang="en-US" dirty="0" err="1"/>
              <a:t>dobře</a:t>
            </a:r>
            <a:r>
              <a:rPr lang="en-US" dirty="0"/>
              <a:t> – </a:t>
            </a:r>
            <a:r>
              <a:rPr lang="en-US" dirty="0" err="1"/>
              <a:t>kopie</a:t>
            </a:r>
            <a:r>
              <a:rPr lang="en-US" dirty="0"/>
              <a:t> se </a:t>
            </a:r>
            <a:r>
              <a:rPr lang="en-US" dirty="0" err="1"/>
              <a:t>nepřekrývají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 err="1"/>
              <a:t>Může</a:t>
            </a:r>
            <a:r>
              <a:rPr lang="en-US" dirty="0"/>
              <a:t> to ale </a:t>
            </a:r>
            <a:r>
              <a:rPr lang="en-US" dirty="0" err="1"/>
              <a:t>také</a:t>
            </a:r>
            <a:r>
              <a:rPr lang="en-US" dirty="0"/>
              <a:t> </a:t>
            </a:r>
            <a:r>
              <a:rPr lang="en-US" dirty="0" err="1"/>
              <a:t>skončit</a:t>
            </a:r>
            <a:r>
              <a:rPr lang="en-US" dirty="0"/>
              <a:t> </a:t>
            </a:r>
            <a:r>
              <a:rPr lang="en-US" dirty="0" err="1"/>
              <a:t>špatně</a:t>
            </a:r>
            <a:r>
              <a:rPr lang="en-US" dirty="0"/>
              <a:t> – </a:t>
            </a:r>
            <a:r>
              <a:rPr lang="en-US" dirty="0" err="1"/>
              <a:t>kopie</a:t>
            </a:r>
            <a:r>
              <a:rPr lang="en-US" dirty="0"/>
              <a:t> se </a:t>
            </a:r>
            <a:r>
              <a:rPr lang="en-US" dirty="0" err="1"/>
              <a:t>překrývají</a:t>
            </a:r>
            <a:r>
              <a:rPr lang="en-US" dirty="0"/>
              <a:t> a</a:t>
            </a:r>
            <a:r>
              <a:rPr lang="en-US" b="1" dirty="0"/>
              <a:t> </a:t>
            </a:r>
            <a:r>
              <a:rPr lang="en-US" b="1" dirty="0" err="1"/>
              <a:t>sčítají</a:t>
            </a:r>
            <a:r>
              <a:rPr lang="en-US" b="1" dirty="0"/>
              <a:t> se</a:t>
            </a:r>
            <a:r>
              <a:rPr lang="en-US" dirty="0"/>
              <a:t> – </a:t>
            </a:r>
            <a:r>
              <a:rPr lang="en-US" dirty="0" err="1"/>
              <a:t>tomu</a:t>
            </a:r>
            <a:r>
              <a:rPr lang="en-US" dirty="0"/>
              <a:t> se </a:t>
            </a:r>
            <a:r>
              <a:rPr lang="en-US" dirty="0" err="1"/>
              <a:t>říká</a:t>
            </a:r>
            <a:r>
              <a:rPr lang="en-US" dirty="0"/>
              <a:t> </a:t>
            </a:r>
            <a:r>
              <a:rPr lang="en-US" b="1" dirty="0"/>
              <a:t>aliasing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#aliasing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Podmínka</a:t>
            </a:r>
            <a:r>
              <a:rPr lang="en-US" dirty="0"/>
              <a:t> pro </a:t>
            </a:r>
            <a:r>
              <a:rPr lang="en-US" dirty="0" err="1"/>
              <a:t>dobré</a:t>
            </a:r>
            <a:r>
              <a:rPr lang="en-US" dirty="0"/>
              <a:t> </a:t>
            </a:r>
            <a:r>
              <a:rPr lang="en-US" dirty="0" err="1"/>
              <a:t>vzorkování</a:t>
            </a:r>
            <a:r>
              <a:rPr lang="en-US" dirty="0"/>
              <a:t>: </a:t>
            </a:r>
            <a:r>
              <a:rPr lang="en-US" dirty="0" err="1"/>
              <a:t>maximální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menší</a:t>
            </a:r>
            <a:r>
              <a:rPr lang="en-US" dirty="0"/>
              <a:t> </a:t>
            </a:r>
            <a:r>
              <a:rPr lang="en-US" dirty="0" err="1"/>
              <a:t>než</a:t>
            </a:r>
            <a:r>
              <a:rPr lang="en-US" dirty="0"/>
              <a:t> </a:t>
            </a:r>
            <a:r>
              <a:rPr lang="en-US" dirty="0" err="1"/>
              <a:t>polovina</a:t>
            </a:r>
            <a:r>
              <a:rPr lang="en-US" dirty="0"/>
              <a:t>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– </a:t>
            </a:r>
            <a:r>
              <a:rPr lang="en-US" b="1" dirty="0"/>
              <a:t>Shannon</a:t>
            </a:r>
            <a:r>
              <a:rPr lang="cs-CZ" b="1" dirty="0"/>
              <a:t>ova</a:t>
            </a:r>
            <a:r>
              <a:rPr lang="en-US" b="1" dirty="0"/>
              <a:t> / </a:t>
            </a:r>
            <a:r>
              <a:rPr lang="en-US" b="1" dirty="0" err="1"/>
              <a:t>Kotelnikov</a:t>
            </a:r>
            <a:r>
              <a:rPr lang="cs-CZ" b="1" dirty="0"/>
              <a:t>ova</a:t>
            </a:r>
            <a:r>
              <a:rPr lang="en-US" b="1" dirty="0"/>
              <a:t> / Nyquist</a:t>
            </a:r>
            <a:r>
              <a:rPr lang="cs-CZ" b="1" dirty="0"/>
              <a:t>ova</a:t>
            </a:r>
            <a:r>
              <a:rPr lang="en-US" b="1" dirty="0"/>
              <a:t> / </a:t>
            </a:r>
            <a:r>
              <a:rPr lang="en-US" b="1" dirty="0" err="1"/>
              <a:t>vzorkovací</a:t>
            </a:r>
            <a:r>
              <a:rPr lang="en-US" b="1" dirty="0"/>
              <a:t> </a:t>
            </a:r>
            <a:r>
              <a:rPr lang="cs-CZ" b="1" dirty="0"/>
              <a:t>věta</a:t>
            </a:r>
            <a:r>
              <a:rPr lang="en-US" b="1" dirty="0"/>
              <a:t>: </a:t>
            </a:r>
            <a:endParaRPr lang="cs-CZ" b="1" dirty="0"/>
          </a:p>
          <a:p>
            <a:pPr marL="0" indent="0">
              <a:spcAft>
                <a:spcPts val="1200"/>
              </a:spcAft>
              <a:buNone/>
            </a:pPr>
            <a:r>
              <a:rPr lang="cs-CZ" dirty="0"/>
              <a:t>	</a:t>
            </a:r>
            <a:r>
              <a:rPr lang="en-US" b="1" dirty="0" err="1"/>
              <a:t>úhlové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:</a:t>
            </a:r>
            <a:r>
              <a:rPr lang="cs-CZ" dirty="0"/>
              <a:t>      </a:t>
            </a:r>
            <a:r>
              <a:rPr lang="en-US" dirty="0"/>
              <a:t> </a:t>
            </a:r>
            <a:r>
              <a:rPr lang="el-GR" b="1" i="1" dirty="0"/>
              <a:t>ω</a:t>
            </a:r>
            <a:r>
              <a:rPr lang="en-US" b="1" i="1" baseline="-25000" dirty="0"/>
              <a:t>max </a:t>
            </a:r>
            <a:r>
              <a:rPr lang="en-US" b="1" i="1" dirty="0"/>
              <a:t>&lt; </a:t>
            </a:r>
            <a:r>
              <a:rPr lang="el-GR" b="1" i="1" dirty="0"/>
              <a:t>Ω</a:t>
            </a:r>
            <a:r>
              <a:rPr lang="en-US" b="1" i="1" baseline="-25000" dirty="0"/>
              <a:t>s </a:t>
            </a:r>
            <a:r>
              <a:rPr lang="en-US" b="1" i="1" dirty="0"/>
              <a:t>/ 2</a:t>
            </a:r>
            <a:endParaRPr lang="cs-CZ" b="1" i="1" baseline="-25000" dirty="0"/>
          </a:p>
          <a:p>
            <a:pPr marL="0" indent="0">
              <a:spcAft>
                <a:spcPts val="1200"/>
              </a:spcAft>
              <a:buNone/>
            </a:pPr>
            <a:r>
              <a:rPr lang="cs-CZ" dirty="0"/>
              <a:t>	</a:t>
            </a:r>
            <a:r>
              <a:rPr lang="cs-CZ" b="1" dirty="0"/>
              <a:t>obyčejné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:</a:t>
            </a:r>
            <a:r>
              <a:rPr lang="en-US" i="1" dirty="0"/>
              <a:t> </a:t>
            </a:r>
            <a:r>
              <a:rPr lang="cs-CZ" i="1" dirty="0"/>
              <a:t>   </a:t>
            </a:r>
            <a:r>
              <a:rPr lang="en-US" b="1" i="1" dirty="0"/>
              <a:t>f</a:t>
            </a:r>
            <a:r>
              <a:rPr lang="en-US" b="1" i="1" baseline="-25000" dirty="0"/>
              <a:t>max </a:t>
            </a:r>
            <a:r>
              <a:rPr lang="en-US" b="1" i="1" dirty="0"/>
              <a:t>&lt; F</a:t>
            </a:r>
            <a:r>
              <a:rPr lang="en-US" b="1" i="1" baseline="-25000" dirty="0"/>
              <a:t>s</a:t>
            </a:r>
            <a:r>
              <a:rPr lang="en-US" b="1" i="1" dirty="0"/>
              <a:t> / 2</a:t>
            </a:r>
            <a:endParaRPr lang="en-US" b="1" i="1" baseline="-25000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245935-3F4E-6CD7-8A0E-5C1CA753C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25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EA508A-57DA-9CC8-32B3-CCC8324A6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839"/>
            <a:ext cx="12192000" cy="668032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A183CA-4C64-999A-5D0C-AC69710ED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07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BB524-9A7B-62A0-D655-105C237E2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B38C5E84-FF02-00F7-3CAF-0D5532C09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812C5EBF-A2C3-E4FA-DBDD-CA50AC92C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čase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jeho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vliv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spektrum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b="1" dirty="0" err="1">
                <a:solidFill>
                  <a:srgbClr val="FF0000"/>
                </a:solidFill>
              </a:rPr>
              <a:t>Vzorkovací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teorém</a:t>
            </a:r>
            <a:r>
              <a:rPr lang="en-US" altLang="en-US" b="1" dirty="0">
                <a:solidFill>
                  <a:srgbClr val="FF0000"/>
                </a:solidFill>
              </a:rPr>
              <a:t>, aliasing a </a:t>
            </a:r>
            <a:r>
              <a:rPr lang="en-US" altLang="en-US" b="1" dirty="0" err="1">
                <a:solidFill>
                  <a:srgbClr val="FF0000"/>
                </a:solidFill>
              </a:rPr>
              <a:t>rekonstrukce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dirty="0" err="1"/>
              <a:t>Vzorkování</a:t>
            </a:r>
            <a:r>
              <a:rPr lang="en-US" altLang="en-US" dirty="0"/>
              <a:t> a </a:t>
            </a:r>
            <a:r>
              <a:rPr lang="en-US" altLang="en-US" dirty="0" err="1"/>
              <a:t>rekonstrukce</a:t>
            </a:r>
            <a:r>
              <a:rPr lang="en-US" altLang="en-US" dirty="0"/>
              <a:t> v </a:t>
            </a:r>
            <a:r>
              <a:rPr lang="en-US" altLang="en-US" dirty="0" err="1"/>
              <a:t>praxi</a:t>
            </a:r>
            <a:r>
              <a:rPr lang="en-US" altLang="en-US" dirty="0"/>
              <a:t> – </a:t>
            </a:r>
            <a:r>
              <a:rPr lang="cs-CZ" altLang="en-US" dirty="0" err="1"/>
              <a:t>nadvzorkování</a:t>
            </a:r>
            <a:r>
              <a:rPr lang="cs-CZ" altLang="en-US" dirty="0"/>
              <a:t> a </a:t>
            </a:r>
            <a:r>
              <a:rPr lang="cs-CZ" altLang="en-US" dirty="0" err="1"/>
              <a:t>podvzorkování</a:t>
            </a:r>
            <a:r>
              <a:rPr lang="en-US" altLang="en-US" dirty="0"/>
              <a:t>
</a:t>
            </a:r>
            <a:r>
              <a:rPr lang="en-US" altLang="en-US" dirty="0" err="1"/>
              <a:t>Výpočet</a:t>
            </a:r>
            <a:r>
              <a:rPr lang="en-US" altLang="en-US" dirty="0"/>
              <a:t> </a:t>
            </a:r>
            <a:r>
              <a:rPr lang="en-US" altLang="en-US" dirty="0" err="1"/>
              <a:t>spekter</a:t>
            </a:r>
            <a:r>
              <a:rPr lang="en-US" altLang="en-US" dirty="0"/>
              <a:t> </a:t>
            </a:r>
            <a:r>
              <a:rPr lang="en-US" altLang="en-US" dirty="0" err="1"/>
              <a:t>spojitých</a:t>
            </a:r>
            <a:r>
              <a:rPr lang="en-US" altLang="en-US" dirty="0"/>
              <a:t> </a:t>
            </a:r>
            <a:r>
              <a:rPr lang="en-US" altLang="en-US" dirty="0" err="1"/>
              <a:t>signálů</a:t>
            </a:r>
            <a:r>
              <a:rPr lang="en-US" altLang="en-US" dirty="0"/>
              <a:t> 
</a:t>
            </a:r>
            <a:r>
              <a:rPr lang="en-US" altLang="en-US" dirty="0" err="1"/>
              <a:t>Fourierov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en-US" altLang="en-US" dirty="0" err="1"/>
              <a:t>řad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88D30ED-4335-DFB8-34D7-A06DE9A50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73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Rekonstrukce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spektru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86392" cy="5131767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 err="1"/>
                  <a:t>Opačnou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úlohou</a:t>
                </a:r>
                <a:r>
                  <a:rPr lang="en-US" sz="2400" dirty="0"/>
                  <a:t> k </a:t>
                </a:r>
                <a:r>
                  <a:rPr lang="en-US" sz="2400" dirty="0" err="1"/>
                  <a:t>vzorkování</a:t>
                </a:r>
                <a:r>
                  <a:rPr lang="en-US" sz="2400" dirty="0"/>
                  <a:t> je </a:t>
                </a:r>
                <a:r>
                  <a:rPr lang="en-US" sz="2400" dirty="0" err="1"/>
                  <a:t>rekonstrukce</a:t>
                </a:r>
                <a:r>
                  <a:rPr lang="en-US" sz="2400" dirty="0"/>
                  <a:t> – </a:t>
                </a:r>
                <a:r>
                  <a:rPr lang="en-US" sz="2400" dirty="0" err="1"/>
                  <a:t>získání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spojitého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signálu</a:t>
                </a:r>
                <a:r>
                  <a:rPr lang="en-US" sz="2400" dirty="0"/>
                  <a:t> </a:t>
                </a:r>
                <a:r>
                  <a:rPr lang="en-US" sz="2400" i="1" dirty="0"/>
                  <a:t>x(t) </a:t>
                </a:r>
                <a:r>
                  <a:rPr lang="en-US" sz="2400" dirty="0"/>
                  <a:t>ze </a:t>
                </a:r>
                <a:r>
                  <a:rPr lang="en-US" sz="2400" dirty="0" err="1"/>
                  <a:t>vzorkovaného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signálu</a:t>
                </a:r>
                <a:r>
                  <a:rPr lang="en-US" sz="2400" dirty="0"/>
                  <a:t> 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s</a:t>
                </a:r>
                <a:r>
                  <a:rPr lang="en-US" sz="2400" i="1" dirty="0"/>
                  <a:t>(t)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nebo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spíše</a:t>
                </a:r>
                <a:r>
                  <a:rPr lang="en-US" sz="2400" dirty="0"/>
                  <a:t> z </a:t>
                </a:r>
                <a:r>
                  <a:rPr lang="en-US" sz="2400" dirty="0" err="1"/>
                  <a:t>jeho</a:t>
                </a:r>
                <a:r>
                  <a:rPr lang="en-US" sz="2400" dirty="0"/>
                  <a:t> </a:t>
                </a:r>
                <a:r>
                  <a:rPr lang="cs-CZ" sz="2400" dirty="0"/>
                  <a:t>„</a:t>
                </a:r>
                <a:r>
                  <a:rPr lang="en-US" sz="2400" dirty="0" err="1"/>
                  <a:t>digitální</a:t>
                </a:r>
                <a:r>
                  <a:rPr lang="cs-CZ" sz="2400" dirty="0"/>
                  <a:t>“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varianty</a:t>
                </a:r>
                <a:r>
                  <a:rPr lang="cs-CZ" sz="2400" dirty="0"/>
                  <a:t> </a:t>
                </a:r>
                <a:r>
                  <a:rPr lang="en-US" sz="2400" i="1" dirty="0"/>
                  <a:t>x[n]</a:t>
                </a:r>
                <a:r>
                  <a:rPr lang="en-US" sz="2400" dirty="0"/>
                  <a:t>).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/>
                  <a:t>Ve </a:t>
                </a:r>
                <a:r>
                  <a:rPr lang="en-US" sz="2400" dirty="0" err="1"/>
                  <a:t>spektru</a:t>
                </a:r>
                <a:r>
                  <a:rPr lang="en-US" sz="2400" dirty="0"/>
                  <a:t> to </a:t>
                </a:r>
                <a:r>
                  <a:rPr lang="en-US" sz="2400" dirty="0" err="1"/>
                  <a:t>samozřejmě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můžeme</a:t>
                </a:r>
                <a:r>
                  <a:rPr lang="en-US" sz="2400" dirty="0"/>
                  <a:t> </a:t>
                </a:r>
                <a:r>
                  <a:rPr lang="cs-CZ" sz="2400" dirty="0"/>
                  <a:t>provést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filtrováním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spektra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vzorkovaného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signálu</a:t>
                </a:r>
                <a:r>
                  <a:rPr lang="en-US" sz="2400" dirty="0"/>
                  <a:t> </a:t>
                </a:r>
                <a:r>
                  <a:rPr lang="en-US" sz="2400" i="1" dirty="0" err="1"/>
                  <a:t>X</a:t>
                </a:r>
                <a:r>
                  <a:rPr lang="en-US" sz="2400" i="1" baseline="-25000" dirty="0" err="1"/>
                  <a:t>s</a:t>
                </a:r>
                <a:r>
                  <a:rPr lang="en-US" sz="2400" i="1" dirty="0"/>
                  <a:t>(j</a:t>
                </a:r>
                <a:r>
                  <a:rPr lang="el-GR" sz="2400" i="1" dirty="0"/>
                  <a:t>ω</a:t>
                </a:r>
                <a:r>
                  <a:rPr lang="en-US" sz="2400" i="1" dirty="0"/>
                  <a:t>) </a:t>
                </a:r>
                <a:r>
                  <a:rPr lang="cs-CZ" sz="2400" dirty="0"/>
                  <a:t>pomocí</a:t>
                </a:r>
                <a:r>
                  <a:rPr lang="en-US" sz="2400" dirty="0"/>
                  <a:t> </a:t>
                </a:r>
                <a:r>
                  <a:rPr lang="cs-CZ" sz="2400" b="1" dirty="0"/>
                  <a:t>rekonstrukčního filtru typu dolní propusť (</a:t>
                </a:r>
                <a:r>
                  <a:rPr lang="cs-CZ" sz="2400" b="1" dirty="0" err="1"/>
                  <a:t>low-pass</a:t>
                </a:r>
                <a:r>
                  <a:rPr lang="cs-CZ" sz="2400" b="1" dirty="0"/>
                  <a:t>)</a:t>
                </a:r>
                <a:r>
                  <a:rPr lang="en-US" sz="2400" dirty="0"/>
                  <a:t> </a:t>
                </a:r>
                <a:r>
                  <a:rPr lang="en-US" sz="2400" i="1" dirty="0" err="1"/>
                  <a:t>H</a:t>
                </a:r>
                <a:r>
                  <a:rPr lang="en-US" sz="2400" i="1" baseline="-25000" dirty="0" err="1"/>
                  <a:t>r</a:t>
                </a:r>
                <a:r>
                  <a:rPr lang="en-US" sz="2400" i="1" dirty="0"/>
                  <a:t>(j</a:t>
                </a:r>
                <a:r>
                  <a:rPr lang="el-GR" sz="2400" i="1" dirty="0"/>
                  <a:t>ω</a:t>
                </a:r>
                <a:r>
                  <a:rPr lang="en-US" sz="2400" i="1" dirty="0"/>
                  <a:t>) </a:t>
                </a:r>
                <a:r>
                  <a:rPr lang="cs-CZ" sz="2400" dirty="0"/>
                  <a:t>čímž vynulujeme všechny frekvence kromě frekvencí </a:t>
                </a:r>
                <a:r>
                  <a:rPr lang="cs-CZ" sz="2400" b="1" dirty="0"/>
                  <a:t>od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1" i="0" dirty="0">
                            <a:latin typeface="Cambria Math" panose="02040503050406030204" pitchFamily="18" charset="0"/>
                          </a:rPr>
                          <m:t>𝛀</m:t>
                        </m:r>
                        <m:r>
                          <a:rPr lang="en-US" sz="2400" b="1" i="1" baseline="-25000" dirty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cs-CZ" sz="2400" b="1" i="0" dirty="0" smtClean="0"/>
                      <m:t>do</m:t>
                    </m:r>
                    <m:r>
                      <a:rPr lang="en-US" sz="2400" b="1" i="1" dirty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1" i="0" dirty="0">
                            <a:latin typeface="Cambria Math" panose="02040503050406030204" pitchFamily="18" charset="0"/>
                          </a:rPr>
                          <m:t>𝛀</m:t>
                        </m:r>
                        <m:r>
                          <a:rPr lang="en-US" sz="2400" b="1" i="1" baseline="-25000" dirty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i="1" dirty="0"/>
                  <a:t>:</a:t>
                </a:r>
                <a:endParaRPr lang="en-US" sz="24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endParaRPr lang="cs-CZ" sz="44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 err="1"/>
                  <a:t>Filtrování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spektru</a:t>
                </a:r>
                <a:r>
                  <a:rPr lang="en-US" sz="2400" dirty="0"/>
                  <a:t> je </a:t>
                </a:r>
                <a:r>
                  <a:rPr lang="cs-CZ" sz="2400" dirty="0"/>
                  <a:t>jednoduchým součinem</a:t>
                </a:r>
                <a:r>
                  <a:rPr lang="en-US" sz="2400" dirty="0"/>
                  <a:t>: </a:t>
                </a:r>
                <a:r>
                  <a:rPr lang="en-US" sz="2400" b="1" i="1" dirty="0" err="1"/>
                  <a:t>X</a:t>
                </a:r>
                <a:r>
                  <a:rPr lang="en-US" sz="2400" b="1" i="1" baseline="-25000" dirty="0" err="1"/>
                  <a:t>r</a:t>
                </a:r>
                <a:r>
                  <a:rPr lang="en-US" sz="2400" b="1" i="1" dirty="0"/>
                  <a:t>(j</a:t>
                </a:r>
                <a:r>
                  <a:rPr lang="el-GR" sz="2400" b="1" i="1" dirty="0"/>
                  <a:t>ω</a:t>
                </a:r>
                <a:r>
                  <a:rPr lang="en-US" sz="2400" b="1" i="1" dirty="0"/>
                  <a:t>) = </a:t>
                </a:r>
                <a:r>
                  <a:rPr lang="en-US" sz="2400" b="1" i="1" dirty="0" err="1"/>
                  <a:t>X</a:t>
                </a:r>
                <a:r>
                  <a:rPr lang="en-US" sz="2400" b="1" i="1" baseline="-25000" dirty="0" err="1"/>
                  <a:t>s</a:t>
                </a:r>
                <a:r>
                  <a:rPr lang="en-US" sz="2400" b="1" i="1" dirty="0"/>
                  <a:t>(j</a:t>
                </a:r>
                <a:r>
                  <a:rPr lang="el-GR" sz="2400" b="1" i="1" dirty="0"/>
                  <a:t>ω</a:t>
                </a:r>
                <a:r>
                  <a:rPr lang="en-US" sz="2400" b="1" i="1" dirty="0"/>
                  <a:t>) </a:t>
                </a:r>
                <a:r>
                  <a:rPr lang="en-US" sz="2400" b="1" i="1" dirty="0" err="1"/>
                  <a:t>H</a:t>
                </a:r>
                <a:r>
                  <a:rPr lang="en-US" sz="2400" b="1" i="1" baseline="-25000" dirty="0" err="1"/>
                  <a:t>r</a:t>
                </a:r>
                <a:r>
                  <a:rPr lang="en-US" sz="2400" b="1" i="1" dirty="0"/>
                  <a:t>(j</a:t>
                </a:r>
                <a:r>
                  <a:rPr lang="el-GR" sz="2400" b="1" i="1" dirty="0"/>
                  <a:t>ω</a:t>
                </a:r>
                <a:r>
                  <a:rPr lang="en-US" sz="2400" b="1" i="1" dirty="0"/>
                  <a:t>)</a:t>
                </a:r>
                <a:r>
                  <a:rPr lang="en-US" sz="2400" i="1" dirty="0"/>
                  <a:t>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 err="1"/>
                  <a:t>Pokud</a:t>
                </a:r>
                <a:r>
                  <a:rPr lang="en-US" sz="2400" dirty="0"/>
                  <a:t> je </a:t>
                </a:r>
                <a:r>
                  <a:rPr lang="en-US" sz="2400" dirty="0" err="1"/>
                  <a:t>respektován</a:t>
                </a:r>
                <a:r>
                  <a:rPr lang="cs-CZ" sz="2400" dirty="0"/>
                  <a:t>a</a:t>
                </a:r>
                <a:r>
                  <a:rPr lang="en-US" sz="2400" dirty="0"/>
                  <a:t> </a:t>
                </a:r>
                <a:r>
                  <a:rPr lang="en-US" sz="2400" i="1" dirty="0" err="1"/>
                  <a:t>vzorkovací</a:t>
                </a:r>
                <a:r>
                  <a:rPr lang="en-US" sz="2400" i="1" dirty="0"/>
                  <a:t> </a:t>
                </a:r>
                <a:r>
                  <a:rPr lang="cs-CZ" sz="2400" i="1" dirty="0"/>
                  <a:t>věta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dostaneme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přesně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původní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spektrum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tedy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přesně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původní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signál</a:t>
                </a:r>
                <a:r>
                  <a:rPr lang="en-US" sz="2400" dirty="0"/>
                  <a:t>) = &gt; </a:t>
                </a:r>
                <a:r>
                  <a:rPr lang="en-US" sz="2400" b="1" dirty="0" err="1"/>
                  <a:t>dokonalá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rekonstrukce</a:t>
                </a:r>
                <a:r>
                  <a:rPr lang="en-US" sz="2400" b="1" dirty="0"/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#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reconstruction_spectrum_ok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86392" cy="5131767"/>
              </a:xfrm>
              <a:blipFill>
                <a:blip r:embed="rId2"/>
                <a:stretch>
                  <a:fillRect l="-922" t="-950" r="-40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690" y="4015843"/>
            <a:ext cx="5030620" cy="751327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B74BCD-EE42-B703-2DEB-EABE64284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32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0F59502-DF44-890E-0536-325E7F594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84"/>
            <a:ext cx="12192000" cy="678643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A96155-0CB3-E5CD-3A0F-7F16D37AE6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028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112D5-2B9D-D568-CF86-E3A6F0499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0A432-730E-FA5D-B9A7-09737DA5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1436CA"/>
                </a:solidFill>
              </a:rPr>
              <a:t>Aliasing</a:t>
            </a:r>
            <a:r>
              <a:rPr lang="cs-CZ" b="1" dirty="0">
                <a:solidFill>
                  <a:srgbClr val="1436CA"/>
                </a:solidFill>
              </a:rPr>
              <a:t> </a:t>
            </a:r>
            <a:r>
              <a:rPr lang="cs-CZ" sz="3200" b="1" dirty="0"/>
              <a:t>(„falšování“)</a:t>
            </a:r>
            <a:r>
              <a:rPr lang="en-US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b="1" dirty="0">
                <a:solidFill>
                  <a:srgbClr val="1436CA"/>
                </a:solidFill>
              </a:rPr>
              <a:t>anti-aliasing</a:t>
            </a:r>
            <a:r>
              <a:rPr lang="cs-CZ" b="1" dirty="0">
                <a:solidFill>
                  <a:srgbClr val="1436CA"/>
                </a:solidFill>
              </a:rPr>
              <a:t> </a:t>
            </a:r>
            <a:r>
              <a:rPr lang="cs-CZ" sz="3200" b="1" dirty="0"/>
              <a:t>(vyhlazování)</a:t>
            </a:r>
            <a:r>
              <a:rPr lang="en-US" sz="3200" b="1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FFB9B5-A10F-D10C-FC0D-14CED7FA7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6752"/>
            <a:ext cx="10730408" cy="60486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cs-CZ" dirty="0"/>
              <a:t>NE</a:t>
            </a:r>
            <a:r>
              <a:rPr lang="en-US" dirty="0" err="1"/>
              <a:t>respekt</a:t>
            </a:r>
            <a:r>
              <a:rPr lang="cs-CZ" dirty="0" err="1"/>
              <a:t>ujeme</a:t>
            </a:r>
            <a:r>
              <a:rPr lang="en-US" dirty="0"/>
              <a:t> </a:t>
            </a:r>
            <a:r>
              <a:rPr lang="cs-CZ" i="1" dirty="0" err="1"/>
              <a:t>vzrokovací</a:t>
            </a:r>
            <a:r>
              <a:rPr lang="cs-CZ" i="1" dirty="0"/>
              <a:t> větu</a:t>
            </a:r>
            <a:r>
              <a:rPr lang="en-US" dirty="0"/>
              <a:t>,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spektra</a:t>
            </a:r>
            <a:r>
              <a:rPr lang="en-US" dirty="0"/>
              <a:t> se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dirty="0" err="1"/>
              <a:t>vzorkování</a:t>
            </a:r>
            <a:r>
              <a:rPr lang="en-US" dirty="0"/>
              <a:t> </a:t>
            </a:r>
            <a:r>
              <a:rPr lang="en-US" b="1" dirty="0" err="1"/>
              <a:t>překrývají</a:t>
            </a:r>
            <a:r>
              <a:rPr lang="en-US" b="1" dirty="0"/>
              <a:t> a </a:t>
            </a:r>
            <a:r>
              <a:rPr lang="en-US" b="1" dirty="0" err="1"/>
              <a:t>sčítají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b="1" dirty="0"/>
              <a:t>aliasing</a:t>
            </a:r>
            <a:r>
              <a:rPr lang="en-US" dirty="0"/>
              <a:t> = &gt; </a:t>
            </a:r>
            <a:r>
              <a:rPr lang="en-US" b="1" dirty="0" err="1"/>
              <a:t>není</a:t>
            </a:r>
            <a:r>
              <a:rPr lang="en-US" b="1" dirty="0"/>
              <a:t> </a:t>
            </a:r>
            <a:r>
              <a:rPr lang="en-US" b="1" dirty="0" err="1"/>
              <a:t>způsob</a:t>
            </a:r>
            <a:r>
              <a:rPr lang="en-US" dirty="0"/>
              <a:t>, jak </a:t>
            </a:r>
            <a:r>
              <a:rPr lang="en-US" dirty="0" err="1"/>
              <a:t>získat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reconstruction_spectrum_bad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pl-PL" dirty="0"/>
              <a:t>Vysoké části spektra (</a:t>
            </a:r>
            <a:r>
              <a:rPr lang="cs-CZ" dirty="0"/>
              <a:t>nad </a:t>
            </a:r>
            <a:r>
              <a:rPr lang="en-US" i="1" dirty="0"/>
              <a:t>+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 </a:t>
            </a:r>
            <a:r>
              <a:rPr lang="cs-CZ" dirty="0"/>
              <a:t>a pod </a:t>
            </a:r>
            <a:r>
              <a:rPr lang="en-US" i="1" dirty="0"/>
              <a:t>–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/2) </a:t>
            </a:r>
            <a:r>
              <a:rPr lang="en-US" i="1" dirty="0" err="1"/>
              <a:t>jsou</a:t>
            </a:r>
            <a:r>
              <a:rPr lang="en-US" i="1" dirty="0"/>
              <a:t> </a:t>
            </a:r>
            <a:r>
              <a:rPr lang="en-US" dirty="0" err="1"/>
              <a:t>přesunuty</a:t>
            </a:r>
            <a:r>
              <a:rPr lang="en-US" dirty="0"/>
              <a:t> do </a:t>
            </a:r>
            <a:r>
              <a:rPr lang="cs-CZ" dirty="0"/>
              <a:t>„</a:t>
            </a:r>
            <a:r>
              <a:rPr lang="en-US" dirty="0" err="1"/>
              <a:t>užitečného</a:t>
            </a:r>
            <a:r>
              <a:rPr lang="cs-CZ" dirty="0"/>
              <a:t>“</a:t>
            </a:r>
            <a:r>
              <a:rPr lang="en-US" dirty="0"/>
              <a:t> </a:t>
            </a:r>
            <a:r>
              <a:rPr lang="en-US" dirty="0" err="1"/>
              <a:t>intervalu</a:t>
            </a:r>
            <a:r>
              <a:rPr lang="cs-CZ" dirty="0"/>
              <a:t> </a:t>
            </a:r>
            <a:br>
              <a:rPr lang="cs-CZ" dirty="0"/>
            </a:br>
            <a:r>
              <a:rPr lang="en-US" i="1" dirty="0"/>
              <a:t>–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 … +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 </a:t>
            </a:r>
            <a:r>
              <a:rPr lang="cs-CZ" dirty="0"/>
              <a:t>a způsobují problémy</a:t>
            </a:r>
            <a:r>
              <a:rPr lang="en-US" dirty="0"/>
              <a:t>…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864D42-C17C-3C3E-DA8E-0A37FA8C6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7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67A1F3A-AAD6-1DD4-5F6E-C8411D772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84"/>
            <a:ext cx="12192000" cy="6786431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33F415-ACC6-8EE6-623B-46E962091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97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en-US" b="1" dirty="0"/>
              <a:t>Aliasing</a:t>
            </a:r>
            <a:r>
              <a:rPr lang="cs-CZ" b="1" dirty="0">
                <a:solidFill>
                  <a:srgbClr val="1436CA"/>
                </a:solidFill>
              </a:rPr>
              <a:t> </a:t>
            </a:r>
            <a:r>
              <a:rPr lang="cs-CZ" sz="3200" b="1" dirty="0"/>
              <a:t>(„falšování“)</a:t>
            </a:r>
            <a:r>
              <a:rPr lang="en-US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b="1" dirty="0"/>
              <a:t>anti-aliasing</a:t>
            </a:r>
            <a:r>
              <a:rPr lang="cs-CZ" b="1" dirty="0">
                <a:solidFill>
                  <a:srgbClr val="1436CA"/>
                </a:solidFill>
              </a:rPr>
              <a:t> </a:t>
            </a:r>
            <a:r>
              <a:rPr lang="cs-CZ" sz="3200" b="1" dirty="0"/>
              <a:t>(vyhlazování)</a:t>
            </a:r>
            <a:r>
              <a:rPr lang="en-US" sz="32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6752"/>
            <a:ext cx="10730408" cy="60486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předfiltrovat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a </a:t>
            </a:r>
            <a:r>
              <a:rPr lang="en-US" dirty="0" err="1"/>
              <a:t>odebrat</a:t>
            </a:r>
            <a:r>
              <a:rPr lang="en-US" dirty="0"/>
              <a:t> </a:t>
            </a:r>
            <a:r>
              <a:rPr lang="cs-CZ" dirty="0"/>
              <a:t>části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než</a:t>
            </a:r>
            <a:br>
              <a:rPr lang="cs-CZ" dirty="0"/>
            </a:br>
            <a:r>
              <a:rPr lang="en-US" i="1" dirty="0"/>
              <a:t>+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 </a:t>
            </a:r>
            <a:r>
              <a:rPr lang="cs-CZ" dirty="0"/>
              <a:t>a </a:t>
            </a:r>
            <a:r>
              <a:rPr lang="cs-CZ" dirty="0" err="1"/>
              <a:t>nížší</a:t>
            </a:r>
            <a:r>
              <a:rPr lang="cs-CZ" dirty="0"/>
              <a:t> než </a:t>
            </a:r>
            <a:r>
              <a:rPr lang="en-US" i="1" dirty="0"/>
              <a:t>–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</a:t>
            </a:r>
            <a:r>
              <a:rPr lang="en-US" dirty="0"/>
              <a:t> </a:t>
            </a:r>
            <a:r>
              <a:rPr lang="cs-CZ" dirty="0"/>
              <a:t>pomocí</a:t>
            </a:r>
            <a:r>
              <a:rPr lang="en-US" dirty="0"/>
              <a:t> </a:t>
            </a:r>
            <a:r>
              <a:rPr lang="en-US" b="1" dirty="0"/>
              <a:t>anti-aliasing </a:t>
            </a:r>
            <a:r>
              <a:rPr lang="cs-CZ" b="1" dirty="0"/>
              <a:t>filtru</a:t>
            </a:r>
            <a:r>
              <a:rPr lang="en-US" dirty="0"/>
              <a:t> </a:t>
            </a:r>
            <a:r>
              <a:rPr lang="en-US" i="1" dirty="0" err="1"/>
              <a:t>H</a:t>
            </a:r>
            <a:r>
              <a:rPr lang="en-US" i="1" baseline="-25000" dirty="0" err="1"/>
              <a:t>aa</a:t>
            </a:r>
            <a:r>
              <a:rPr lang="en-US" i="1" dirty="0"/>
              <a:t>(j</a:t>
            </a:r>
            <a:r>
              <a:rPr lang="el-GR" i="1" dirty="0"/>
              <a:t>ω</a:t>
            </a:r>
            <a:r>
              <a:rPr lang="en-US" i="1" dirty="0"/>
              <a:t>)</a:t>
            </a:r>
            <a:r>
              <a:rPr lang="cs-CZ" i="1" dirty="0"/>
              <a:t>,</a:t>
            </a:r>
            <a:r>
              <a:rPr lang="en-US" i="1" dirty="0"/>
              <a:t> </a:t>
            </a:r>
            <a:r>
              <a:rPr lang="cs-CZ" dirty="0"/>
              <a:t>který vynuluje veškeré frekvence kromě frekvencí od </a:t>
            </a:r>
            <a:r>
              <a:rPr lang="en-US" i="1" dirty="0"/>
              <a:t>–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 </a:t>
            </a:r>
            <a:r>
              <a:rPr lang="cs-CZ" dirty="0"/>
              <a:t>do</a:t>
            </a:r>
            <a:r>
              <a:rPr lang="en-US" i="1" dirty="0"/>
              <a:t> +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/2. 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#anti-aliasing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</a:t>
            </a:r>
            <a:r>
              <a:rPr lang="en-US" dirty="0" err="1"/>
              <a:t>spektra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ztraceny</a:t>
            </a:r>
            <a:r>
              <a:rPr lang="en-US" dirty="0"/>
              <a:t>, ale </a:t>
            </a:r>
            <a:r>
              <a:rPr lang="en-US" dirty="0" err="1"/>
              <a:t>alespoň</a:t>
            </a:r>
            <a:r>
              <a:rPr lang="en-US" dirty="0"/>
              <a:t> </a:t>
            </a:r>
            <a:r>
              <a:rPr lang="en-US" dirty="0" err="1"/>
              <a:t>neovlivňují</a:t>
            </a:r>
            <a:r>
              <a:rPr lang="en-US" dirty="0"/>
              <a:t> ty </a:t>
            </a:r>
            <a:r>
              <a:rPr lang="en-US" dirty="0" err="1"/>
              <a:t>užitečné</a:t>
            </a:r>
            <a:r>
              <a:rPr lang="en-US" dirty="0"/>
              <a:t>. 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Anti-aliasing </a:t>
            </a:r>
            <a:r>
              <a:rPr lang="en-US" dirty="0" err="1"/>
              <a:t>filtr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skutečnosti</a:t>
            </a:r>
            <a:r>
              <a:rPr lang="en-US" dirty="0"/>
              <a:t> </a:t>
            </a:r>
            <a:r>
              <a:rPr lang="en-US" dirty="0" err="1"/>
              <a:t>stejnou</a:t>
            </a:r>
            <a:r>
              <a:rPr lang="en-US" dirty="0"/>
              <a:t> </a:t>
            </a:r>
            <a:r>
              <a:rPr lang="en-US" dirty="0" err="1"/>
              <a:t>frekvenční</a:t>
            </a:r>
            <a:r>
              <a:rPr lang="en-US" dirty="0"/>
              <a:t> </a:t>
            </a:r>
            <a:r>
              <a:rPr lang="en-US" dirty="0" err="1"/>
              <a:t>odezvu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rekonstrukční</a:t>
            </a:r>
            <a:r>
              <a:rPr lang="en-US" dirty="0"/>
              <a:t> </a:t>
            </a:r>
            <a:r>
              <a:rPr lang="en-US" dirty="0" err="1"/>
              <a:t>filtr</a:t>
            </a:r>
            <a:r>
              <a:rPr lang="en-US" dirty="0"/>
              <a:t> (</a:t>
            </a:r>
            <a:r>
              <a:rPr lang="en-US" dirty="0" err="1"/>
              <a:t>jiný</a:t>
            </a:r>
            <a:r>
              <a:rPr lang="en-US" dirty="0"/>
              <a:t> </a:t>
            </a:r>
            <a:r>
              <a:rPr lang="en-US" dirty="0" err="1"/>
              <a:t>zisk</a:t>
            </a:r>
            <a:r>
              <a:rPr lang="en-US" dirty="0"/>
              <a:t>).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25BD7A-22B8-A3FC-69C7-D1F3187B2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29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878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5850859"/>
            <a:ext cx="4515243" cy="99193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1436CA"/>
                </a:solidFill>
              </a:rPr>
              <a:t>V</a:t>
            </a:r>
            <a:r>
              <a:rPr lang="en-US" b="1" dirty="0" err="1">
                <a:solidFill>
                  <a:srgbClr val="1436CA"/>
                </a:solidFill>
              </a:rPr>
              <a:t>zorkov</a:t>
            </a:r>
            <a:r>
              <a:rPr lang="cs-CZ" b="1" dirty="0" err="1">
                <a:solidFill>
                  <a:srgbClr val="1436CA"/>
                </a:solidFill>
              </a:rPr>
              <a:t>ání</a:t>
            </a:r>
            <a:r>
              <a:rPr lang="en-US" b="1" dirty="0"/>
              <a:t> </a:t>
            </a:r>
            <a:r>
              <a:rPr lang="cs-CZ" dirty="0"/>
              <a:t>v čase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96752"/>
                <a:ext cx="10515600" cy="583264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dirty="0"/>
                  <a:t>Máme </a:t>
                </a:r>
                <a:r>
                  <a:rPr lang="en-US" dirty="0" err="1"/>
                  <a:t>spojitý</a:t>
                </a:r>
                <a:r>
                  <a:rPr lang="en-US" dirty="0"/>
                  <a:t> </a:t>
                </a:r>
                <a:r>
                  <a:rPr lang="en-US" dirty="0" err="1"/>
                  <a:t>signál</a:t>
                </a:r>
                <a:r>
                  <a:rPr lang="en-US" dirty="0"/>
                  <a:t> </a:t>
                </a:r>
                <a:r>
                  <a:rPr lang="en-US" i="1" dirty="0"/>
                  <a:t>x(t) </a:t>
                </a:r>
                <a:r>
                  <a:rPr lang="en-US" dirty="0"/>
                  <a:t>a </a:t>
                </a:r>
                <a:r>
                  <a:rPr lang="en-US" dirty="0" err="1"/>
                  <a:t>chceme</a:t>
                </a:r>
                <a:r>
                  <a:rPr lang="en-US" dirty="0"/>
                  <a:t> </a:t>
                </a:r>
                <a:r>
                  <a:rPr lang="en-US" dirty="0" err="1"/>
                  <a:t>mít</a:t>
                </a:r>
                <a:r>
                  <a:rPr lang="cs-CZ" dirty="0"/>
                  <a:t> </a:t>
                </a:r>
                <a:r>
                  <a:rPr lang="en-US" dirty="0" err="1"/>
                  <a:t>jeho</a:t>
                </a:r>
                <a:r>
                  <a:rPr lang="en-US" dirty="0"/>
                  <a:t> </a:t>
                </a:r>
                <a:r>
                  <a:rPr lang="en-US" dirty="0" err="1"/>
                  <a:t>vzorkovanou</a:t>
                </a:r>
                <a:r>
                  <a:rPr lang="en-US" dirty="0"/>
                  <a:t> (</a:t>
                </a:r>
                <a:r>
                  <a:rPr lang="en-US" dirty="0" err="1"/>
                  <a:t>diskrétní</a:t>
                </a:r>
                <a:r>
                  <a:rPr lang="en-US" dirty="0"/>
                  <a:t>) </a:t>
                </a:r>
                <a:r>
                  <a:rPr lang="en-US" dirty="0" err="1"/>
                  <a:t>variantu</a:t>
                </a:r>
                <a:r>
                  <a:rPr lang="en-US" dirty="0"/>
                  <a:t> </a:t>
                </a:r>
                <a:r>
                  <a:rPr lang="en-US" i="1" dirty="0"/>
                  <a:t>x[n]</a:t>
                </a:r>
                <a:r>
                  <a:rPr lang="en-US" dirty="0"/>
                  <a:t>.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dirty="0" err="1"/>
                  <a:t>Definujeme</a:t>
                </a:r>
                <a:r>
                  <a:rPr lang="en-US" dirty="0"/>
                  <a:t> </a:t>
                </a:r>
                <a:r>
                  <a:rPr lang="en-US" dirty="0" err="1"/>
                  <a:t>vzorkovací</a:t>
                </a:r>
                <a:r>
                  <a:rPr lang="en-US" dirty="0"/>
                  <a:t> </a:t>
                </a:r>
                <a:r>
                  <a:rPr lang="en-US" dirty="0" err="1"/>
                  <a:t>frekvenci</a:t>
                </a:r>
                <a:r>
                  <a:rPr lang="en-US" dirty="0"/>
                  <a:t> </a:t>
                </a:r>
                <a:r>
                  <a:rPr lang="en-US" i="1" dirty="0"/>
                  <a:t>F</a:t>
                </a:r>
                <a:r>
                  <a:rPr lang="en-US" i="1" baseline="-25000" dirty="0"/>
                  <a:t>s</a:t>
                </a:r>
                <a:r>
                  <a:rPr lang="en-US" dirty="0"/>
                  <a:t> (</a:t>
                </a:r>
                <a:r>
                  <a:rPr lang="en-US" dirty="0" err="1"/>
                  <a:t>kter</a:t>
                </a:r>
                <a:r>
                  <a:rPr lang="cs-CZ" dirty="0"/>
                  <a:t>ou</a:t>
                </a:r>
                <a:r>
                  <a:rPr lang="en-US" dirty="0"/>
                  <a:t> </a:t>
                </a:r>
                <a:r>
                  <a:rPr lang="en-US" dirty="0" err="1"/>
                  <a:t>lze</a:t>
                </a:r>
                <a:r>
                  <a:rPr lang="en-US" dirty="0"/>
                  <a:t> </a:t>
                </a:r>
                <a:r>
                  <a:rPr lang="en-US" dirty="0" err="1"/>
                  <a:t>převést</a:t>
                </a:r>
                <a:r>
                  <a:rPr lang="en-US" dirty="0"/>
                  <a:t> </a:t>
                </a:r>
                <a:r>
                  <a:rPr lang="en-US" dirty="0" err="1"/>
                  <a:t>na</a:t>
                </a:r>
                <a:r>
                  <a:rPr lang="en-US" dirty="0"/>
                  <a:t> </a:t>
                </a:r>
                <a:r>
                  <a:rPr lang="en-US" dirty="0" err="1"/>
                  <a:t>úhlovou</a:t>
                </a:r>
                <a:r>
                  <a:rPr lang="en-US" dirty="0"/>
                  <a:t> </a:t>
                </a:r>
                <a:r>
                  <a:rPr lang="en-US" dirty="0" err="1"/>
                  <a:t>vzorkovací</a:t>
                </a:r>
                <a:r>
                  <a:rPr lang="en-US" dirty="0"/>
                  <a:t> </a:t>
                </a:r>
                <a:r>
                  <a:rPr lang="en-US" dirty="0" err="1"/>
                  <a:t>frekvenci</a:t>
                </a:r>
                <a:r>
                  <a:rPr lang="en-US" dirty="0"/>
                  <a:t> </a:t>
                </a:r>
                <a:r>
                  <a:rPr lang="el-GR" i="1" dirty="0"/>
                  <a:t>Ω</a:t>
                </a:r>
                <a:r>
                  <a:rPr lang="en-US" i="1" baseline="-25000" dirty="0"/>
                  <a:t>s</a:t>
                </a:r>
                <a:r>
                  <a:rPr lang="en-US" dirty="0"/>
                  <a:t>).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cs-CZ" dirty="0"/>
                  <a:t>Každou vzorkovací periodu je brán jeden vzorek</a:t>
                </a:r>
                <a:r>
                  <a:rPr lang="en-US" dirty="0"/>
                  <a:t> </a:t>
                </a:r>
                <a:r>
                  <a:rPr lang="en-US" i="1" dirty="0"/>
                  <a:t>T</a:t>
                </a:r>
                <a:r>
                  <a:rPr lang="en-US" i="1" baseline="-25000" dirty="0"/>
                  <a:t>s </a:t>
                </a:r>
                <a:r>
                  <a:rPr lang="en-US" i="1" dirty="0"/>
                  <a:t>= 1 / F</a:t>
                </a:r>
                <a:r>
                  <a:rPr lang="en-US" i="1" baseline="-25000" dirty="0"/>
                  <a:t>s</a:t>
                </a:r>
                <a:r>
                  <a:rPr lang="en-US" i="1" dirty="0"/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err="1"/>
                  <a:t>Výsledné</a:t>
                </a:r>
                <a:r>
                  <a:rPr lang="en-US" dirty="0"/>
                  <a:t> </a:t>
                </a:r>
                <a:r>
                  <a:rPr lang="en-US" dirty="0" err="1"/>
                  <a:t>vzorky</a:t>
                </a:r>
                <a:r>
                  <a:rPr lang="en-US" dirty="0"/>
                  <a:t> </a:t>
                </a:r>
                <a:r>
                  <a:rPr lang="en-US" dirty="0" err="1"/>
                  <a:t>jsou</a:t>
                </a:r>
                <a:r>
                  <a:rPr lang="en-US" dirty="0"/>
                  <a:t> </a:t>
                </a:r>
                <a:r>
                  <a:rPr lang="en-US" dirty="0" err="1"/>
                  <a:t>ukládány</a:t>
                </a:r>
                <a:r>
                  <a:rPr lang="en-US" dirty="0"/>
                  <a:t>, </a:t>
                </a:r>
                <a:r>
                  <a:rPr lang="en-US" dirty="0" err="1"/>
                  <a:t>kvantizovány</a:t>
                </a:r>
                <a:r>
                  <a:rPr lang="en-US" dirty="0"/>
                  <a:t>, </a:t>
                </a:r>
                <a:r>
                  <a:rPr lang="en-US" dirty="0" err="1"/>
                  <a:t>kódovány</a:t>
                </a:r>
                <a:r>
                  <a:rPr lang="en-US" dirty="0"/>
                  <a:t>, </a:t>
                </a:r>
                <a:r>
                  <a:rPr lang="en-US" dirty="0" err="1"/>
                  <a:t>šifrovány</a:t>
                </a:r>
                <a:r>
                  <a:rPr lang="en-US" dirty="0"/>
                  <a:t>, </a:t>
                </a:r>
                <a:r>
                  <a:rPr lang="en-US" dirty="0" err="1"/>
                  <a:t>odesílány</a:t>
                </a:r>
                <a:r>
                  <a:rPr lang="en-US" dirty="0"/>
                  <a:t> do </a:t>
                </a:r>
                <a:r>
                  <a:rPr lang="en-US" dirty="0" err="1"/>
                  <a:t>komunikačního</a:t>
                </a:r>
                <a:r>
                  <a:rPr lang="en-US" dirty="0"/>
                  <a:t> </a:t>
                </a:r>
                <a:r>
                  <a:rPr lang="en-US" dirty="0" err="1"/>
                  <a:t>kanálu</a:t>
                </a:r>
                <a:r>
                  <a:rPr lang="en-US" dirty="0"/>
                  <a:t>, </a:t>
                </a:r>
                <a:r>
                  <a:rPr lang="en-US" dirty="0" err="1"/>
                  <a:t>analyzovány</a:t>
                </a:r>
                <a:r>
                  <a:rPr lang="en-US" dirty="0"/>
                  <a:t>, </a:t>
                </a:r>
                <a:r>
                  <a:rPr lang="en-US" dirty="0" err="1"/>
                  <a:t>zpracovávány</a:t>
                </a:r>
                <a:r>
                  <a:rPr lang="en-US" dirty="0"/>
                  <a:t> </a:t>
                </a:r>
                <a:r>
                  <a:rPr lang="en-US" dirty="0" err="1"/>
                  <a:t>nejnovějším</a:t>
                </a:r>
                <a:r>
                  <a:rPr lang="en-US" dirty="0"/>
                  <a:t> </a:t>
                </a:r>
                <a:r>
                  <a:rPr lang="en-US" dirty="0" err="1"/>
                  <a:t>algoritmem</a:t>
                </a:r>
                <a:r>
                  <a:rPr lang="en-US" dirty="0"/>
                  <a:t> </a:t>
                </a:r>
                <a:r>
                  <a:rPr lang="en-US" dirty="0" err="1"/>
                  <a:t>umělé</a:t>
                </a:r>
                <a:r>
                  <a:rPr lang="en-US" dirty="0"/>
                  <a:t> </a:t>
                </a:r>
                <a:r>
                  <a:rPr lang="en-US" dirty="0" err="1"/>
                  <a:t>inteligence</a:t>
                </a:r>
                <a:r>
                  <a:rPr lang="en-US" dirty="0"/>
                  <a:t> </a:t>
                </a:r>
                <a:r>
                  <a:rPr lang="en-US" dirty="0" err="1"/>
                  <a:t>atd</a:t>
                </a:r>
                <a:r>
                  <a:rPr lang="en-US" dirty="0"/>
                  <a:t>.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dirty="0" err="1"/>
                  <a:t>Matematicky</a:t>
                </a:r>
                <a:r>
                  <a:rPr lang="en-US" dirty="0"/>
                  <a:t> </a:t>
                </a:r>
                <a:r>
                  <a:rPr lang="en-US" dirty="0" err="1"/>
                  <a:t>potřebujeme</a:t>
                </a:r>
                <a:r>
                  <a:rPr lang="en-US" dirty="0"/>
                  <a:t> </a:t>
                </a:r>
                <a:r>
                  <a:rPr lang="en-US" b="1" dirty="0" err="1">
                    <a:solidFill>
                      <a:srgbClr val="1436CA"/>
                    </a:solidFill>
                  </a:rPr>
                  <a:t>vzorkov</a:t>
                </a:r>
                <a:r>
                  <a:rPr lang="cs-CZ" b="1" dirty="0" err="1">
                    <a:solidFill>
                      <a:srgbClr val="1436CA"/>
                    </a:solidFill>
                  </a:rPr>
                  <a:t>ací</a:t>
                </a:r>
                <a:r>
                  <a:rPr lang="cs-CZ" b="1" dirty="0">
                    <a:solidFill>
                      <a:srgbClr val="1436CA"/>
                    </a:solidFill>
                  </a:rPr>
                  <a:t> signál</a:t>
                </a:r>
                <a:r>
                  <a:rPr lang="en-US" b="1" dirty="0"/>
                  <a:t> </a:t>
                </a:r>
                <a:r>
                  <a:rPr lang="en-US" b="1" i="1" dirty="0"/>
                  <a:t>s(t)</a:t>
                </a:r>
                <a:r>
                  <a:rPr lang="en-US" dirty="0"/>
                  <a:t>, </a:t>
                </a:r>
                <a:r>
                  <a:rPr lang="en-US" dirty="0" err="1"/>
                  <a:t>kter</a:t>
                </a:r>
                <a:r>
                  <a:rPr lang="cs-CZ" dirty="0"/>
                  <a:t>ý</a:t>
                </a:r>
                <a:r>
                  <a:rPr lang="en-US" dirty="0"/>
                  <a:t> </a:t>
                </a:r>
                <a:r>
                  <a:rPr lang="en-US" dirty="0" err="1"/>
                  <a:t>lze</a:t>
                </a:r>
                <a:r>
                  <a:rPr lang="en-US" dirty="0"/>
                  <a:t> </a:t>
                </a:r>
                <a:r>
                  <a:rPr lang="en-US" dirty="0" err="1"/>
                  <a:t>vynásobit</a:t>
                </a:r>
                <a:r>
                  <a:rPr lang="en-US" dirty="0"/>
                  <a:t> </a:t>
                </a:r>
                <a:r>
                  <a:rPr lang="en-US" dirty="0" err="1"/>
                  <a:t>původní</a:t>
                </a:r>
                <a:r>
                  <a:rPr lang="en-US" dirty="0"/>
                  <a:t> </a:t>
                </a:r>
                <a:r>
                  <a:rPr lang="en-US" dirty="0" err="1"/>
                  <a:t>verzí</a:t>
                </a:r>
                <a:r>
                  <a:rPr lang="en-US" dirty="0"/>
                  <a:t>, a </a:t>
                </a:r>
                <a:r>
                  <a:rPr lang="en-US" dirty="0" err="1"/>
                  <a:t>získat</a:t>
                </a:r>
                <a:r>
                  <a:rPr lang="en-US" dirty="0"/>
                  <a:t> </a:t>
                </a:r>
                <a:r>
                  <a:rPr lang="en-US" dirty="0" err="1"/>
                  <a:t>tak</a:t>
                </a:r>
                <a:r>
                  <a:rPr lang="en-US" dirty="0"/>
                  <a:t> </a:t>
                </a:r>
                <a:r>
                  <a:rPr lang="en-US" dirty="0" err="1"/>
                  <a:t>vzorkovanou</a:t>
                </a:r>
                <a:r>
                  <a:rPr lang="en-US" dirty="0"/>
                  <a:t> </a:t>
                </a:r>
                <a:r>
                  <a:rPr lang="en-US" dirty="0" err="1"/>
                  <a:t>verzi</a:t>
                </a:r>
                <a:r>
                  <a:rPr lang="en-US" dirty="0"/>
                  <a:t>: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s</a:t>
                </a:r>
                <a:r>
                  <a:rPr lang="en-US" b="1" i="1" dirty="0"/>
                  <a:t>(t) = x(t) </a:t>
                </a:r>
                <a14:m>
                  <m:oMath xmlns:m="http://schemas.openxmlformats.org/officeDocument/2006/math">
                    <m:r>
                      <a:rPr lang="cs-CZ" b="0" i="1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r>
                  <a:rPr lang="cs-CZ" b="1" i="1" dirty="0"/>
                  <a:t> </a:t>
                </a:r>
                <a:r>
                  <a:rPr lang="en-US" b="1" i="1" dirty="0"/>
                  <a:t>s(t)</a:t>
                </a:r>
                <a:r>
                  <a:rPr lang="en-US" i="1" dirty="0"/>
                  <a:t>. </a:t>
                </a:r>
                <a:endParaRPr lang="cs-CZ" i="1" dirty="0"/>
              </a:p>
              <a:p>
                <a:pPr lvl="1">
                  <a:spcAft>
                    <a:spcPts val="600"/>
                  </a:spcAft>
                </a:pPr>
                <a:r>
                  <a:rPr lang="cs-CZ" dirty="0"/>
                  <a:t>Prakticky, </a:t>
                </a:r>
                <a:r>
                  <a:rPr lang="en-US" i="1" dirty="0"/>
                  <a:t>s(t)</a:t>
                </a:r>
                <a:r>
                  <a:rPr lang="cs-CZ" i="1" dirty="0"/>
                  <a:t> </a:t>
                </a:r>
                <a:r>
                  <a:rPr lang="en-US" dirty="0" err="1"/>
                  <a:t>bude</a:t>
                </a:r>
                <a:r>
                  <a:rPr lang="en-US" dirty="0"/>
                  <a:t> </a:t>
                </a:r>
                <a:r>
                  <a:rPr lang="en-US" dirty="0" err="1"/>
                  <a:t>obsahovat</a:t>
                </a:r>
                <a:r>
                  <a:rPr lang="en-US" dirty="0"/>
                  <a:t> </a:t>
                </a:r>
                <a:r>
                  <a:rPr lang="en-US" dirty="0" err="1"/>
                  <a:t>krátké</a:t>
                </a:r>
                <a:r>
                  <a:rPr lang="en-US" dirty="0"/>
                  <a:t> </a:t>
                </a:r>
                <a:r>
                  <a:rPr lang="cs-CZ" dirty="0" err="1"/>
                  <a:t>im</a:t>
                </a:r>
                <a:r>
                  <a:rPr lang="en-US" dirty="0" err="1"/>
                  <a:t>pulzy</a:t>
                </a:r>
                <a:r>
                  <a:rPr lang="en-US" dirty="0"/>
                  <a:t> – </a:t>
                </a:r>
                <a:r>
                  <a:rPr lang="en-US" dirty="0" err="1"/>
                  <a:t>při</a:t>
                </a:r>
                <a:r>
                  <a:rPr lang="en-US" dirty="0"/>
                  <a:t> </a:t>
                </a:r>
                <a:r>
                  <a:rPr lang="en-US" dirty="0" err="1"/>
                  <a:t>násobení</a:t>
                </a:r>
                <a:r>
                  <a:rPr lang="en-US" dirty="0"/>
                  <a:t> </a:t>
                </a:r>
                <a:r>
                  <a:rPr lang="en-US" dirty="0" err="1"/>
                  <a:t>nabývají</a:t>
                </a:r>
                <a:r>
                  <a:rPr lang="en-US" dirty="0"/>
                  <a:t> </a:t>
                </a:r>
                <a:r>
                  <a:rPr lang="en-US" dirty="0" err="1"/>
                  <a:t>hodnot</a:t>
                </a:r>
                <a:r>
                  <a:rPr lang="en-US" dirty="0"/>
                  <a:t> </a:t>
                </a:r>
                <a:r>
                  <a:rPr lang="en-US" i="1" dirty="0"/>
                  <a:t>x(t)</a:t>
                </a:r>
                <a:r>
                  <a:rPr lang="en-US" dirty="0"/>
                  <a:t>.  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dirty="0"/>
                  <a:t>Pro </a:t>
                </a:r>
                <a:r>
                  <a:rPr lang="en-US" dirty="0" err="1"/>
                  <a:t>teoretický</a:t>
                </a:r>
                <a:r>
                  <a:rPr lang="en-US" dirty="0"/>
                  <a:t> </a:t>
                </a:r>
                <a:r>
                  <a:rPr lang="en-US" dirty="0" err="1"/>
                  <a:t>vývoj</a:t>
                </a:r>
                <a:r>
                  <a:rPr lang="en-US" dirty="0"/>
                  <a:t> je </a:t>
                </a:r>
                <a:r>
                  <a:rPr lang="en-US" dirty="0" err="1"/>
                  <a:t>dobré</a:t>
                </a:r>
                <a:r>
                  <a:rPr lang="en-US" dirty="0"/>
                  <a:t> </a:t>
                </a:r>
                <a:r>
                  <a:rPr lang="en-US" dirty="0" err="1"/>
                  <a:t>považovat</a:t>
                </a:r>
                <a:r>
                  <a:rPr lang="en-US" dirty="0"/>
                  <a:t> </a:t>
                </a:r>
                <a:r>
                  <a:rPr lang="en-US" dirty="0" err="1"/>
                  <a:t>vzorkovací</a:t>
                </a:r>
                <a:r>
                  <a:rPr lang="en-US" dirty="0"/>
                  <a:t> </a:t>
                </a:r>
                <a:r>
                  <a:rPr lang="en-US" dirty="0" err="1"/>
                  <a:t>signál</a:t>
                </a:r>
                <a:r>
                  <a:rPr lang="en-US" dirty="0"/>
                  <a:t> za </a:t>
                </a:r>
                <a:r>
                  <a:rPr lang="en-US" dirty="0" err="1"/>
                  <a:t>sekvenci</a:t>
                </a:r>
                <a:r>
                  <a:rPr lang="en-US" dirty="0"/>
                  <a:t> </a:t>
                </a:r>
                <a:r>
                  <a:rPr lang="en-US" dirty="0" err="1"/>
                  <a:t>Diracových</a:t>
                </a:r>
                <a:r>
                  <a:rPr lang="en-US" dirty="0"/>
                  <a:t> </a:t>
                </a:r>
                <a:r>
                  <a:rPr lang="cs-CZ" dirty="0" err="1"/>
                  <a:t>im</a:t>
                </a:r>
                <a:r>
                  <a:rPr lang="en-US" dirty="0" err="1"/>
                  <a:t>pulzů</a:t>
                </a:r>
                <a:r>
                  <a:rPr lang="en-US" dirty="0"/>
                  <a:t> – </a:t>
                </a:r>
                <a:r>
                  <a:rPr lang="cs-CZ" dirty="0"/>
                  <a:t>také budou při násobení brát hodnoty signálu </a:t>
                </a:r>
                <a:r>
                  <a:rPr lang="en-US" i="1" dirty="0"/>
                  <a:t>x(t)</a:t>
                </a:r>
                <a:r>
                  <a:rPr lang="en-US" dirty="0"/>
                  <a:t>.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sz="2200" dirty="0">
                    <a:solidFill>
                      <a:srgbClr val="FF0000"/>
                    </a:solidFill>
                  </a:rPr>
                  <a:t>#sampling_time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96752"/>
                <a:ext cx="10515600" cy="5832648"/>
              </a:xfrm>
              <a:blipFill>
                <a:blip r:embed="rId3"/>
                <a:stretch>
                  <a:fillRect l="-928" t="-2090" r="-46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2019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5EC871F-7210-B31B-77B5-312820DA6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22" y="0"/>
            <a:ext cx="9871157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35F793-EB5E-646A-12D1-7B40F5A9C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49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Rekonstrukce</a:t>
            </a:r>
            <a:r>
              <a:rPr lang="en-US" dirty="0"/>
              <a:t> v </a:t>
            </a:r>
            <a:r>
              <a:rPr lang="en-US" dirty="0" err="1"/>
              <a:t>časové</a:t>
            </a:r>
            <a:r>
              <a:rPr lang="en-US" dirty="0"/>
              <a:t> </a:t>
            </a:r>
            <a:r>
              <a:rPr lang="cs-CZ" dirty="0"/>
              <a:t>doméně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658400" cy="4351338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/>
                  <a:t>Víme, co se </a:t>
                </a:r>
                <a:r>
                  <a:rPr lang="cs-CZ" dirty="0"/>
                  <a:t>provádí</a:t>
                </a:r>
                <a:r>
                  <a:rPr lang="en-US" dirty="0"/>
                  <a:t> </a:t>
                </a:r>
                <a:r>
                  <a:rPr lang="en-US" dirty="0" err="1"/>
                  <a:t>ve</a:t>
                </a:r>
                <a:r>
                  <a:rPr lang="en-US" dirty="0"/>
                  <a:t> </a:t>
                </a:r>
                <a:r>
                  <a:rPr lang="en-US" dirty="0" err="1"/>
                  <a:t>frekvenci</a:t>
                </a:r>
                <a:r>
                  <a:rPr lang="en-US" dirty="0"/>
                  <a:t>, ale jak </a:t>
                </a:r>
                <a:r>
                  <a:rPr lang="en-US" dirty="0" err="1"/>
                  <a:t>provést</a:t>
                </a:r>
                <a:r>
                  <a:rPr lang="en-US" dirty="0"/>
                  <a:t> </a:t>
                </a:r>
                <a:r>
                  <a:rPr lang="en-US" dirty="0" err="1"/>
                  <a:t>rekonstrukci</a:t>
                </a:r>
                <a:r>
                  <a:rPr lang="en-US" dirty="0"/>
                  <a:t> v </a:t>
                </a:r>
                <a:r>
                  <a:rPr lang="en-US" dirty="0" err="1"/>
                  <a:t>čase</a:t>
                </a:r>
                <a:r>
                  <a:rPr lang="en-US" dirty="0"/>
                  <a:t>?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i="1" dirty="0"/>
                  <a:t>Ve </a:t>
                </a:r>
                <a:r>
                  <a:rPr lang="en-US" i="1" dirty="0" err="1"/>
                  <a:t>frekvenci</a:t>
                </a:r>
                <a:r>
                  <a:rPr lang="en-US" i="1" dirty="0"/>
                  <a:t> </a:t>
                </a:r>
                <a:r>
                  <a:rPr lang="en-US" dirty="0" err="1"/>
                  <a:t>máme</a:t>
                </a:r>
                <a:r>
                  <a:rPr lang="en-US" dirty="0"/>
                  <a:t> </a:t>
                </a:r>
                <a:r>
                  <a:rPr lang="cs-CZ" i="1" dirty="0"/>
                  <a:t>součin</a:t>
                </a:r>
                <a:r>
                  <a:rPr lang="en-US" dirty="0"/>
                  <a:t>: 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r</a:t>
                </a:r>
                <a:r>
                  <a:rPr lang="en-US" b="1" i="1" dirty="0"/>
                  <a:t>(j</a:t>
                </a:r>
                <a:r>
                  <a:rPr lang="el-GR" b="1" i="1" dirty="0"/>
                  <a:t>ω</a:t>
                </a:r>
                <a:r>
                  <a:rPr lang="en-US" b="1" i="1" dirty="0"/>
                  <a:t>) =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s</a:t>
                </a:r>
                <a:r>
                  <a:rPr lang="en-US" b="1" i="1" dirty="0"/>
                  <a:t>(j</a:t>
                </a:r>
                <a:r>
                  <a:rPr lang="el-GR" b="1" i="1" dirty="0"/>
                  <a:t>ω</a:t>
                </a:r>
                <a:r>
                  <a:rPr lang="en-US" b="1" i="1" dirty="0"/>
                  <a:t>)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/>
                  <a:t>H</a:t>
                </a:r>
                <a:r>
                  <a:rPr lang="en-US" b="1" i="1" baseline="-25000" dirty="0"/>
                  <a:t>r</a:t>
                </a:r>
                <a:r>
                  <a:rPr lang="en-US" b="1" i="1" dirty="0"/>
                  <a:t>(j</a:t>
                </a:r>
                <a:r>
                  <a:rPr lang="el-GR" b="1" i="1" dirty="0"/>
                  <a:t>ω</a:t>
                </a:r>
                <a:r>
                  <a:rPr lang="en-US" b="1" i="1" dirty="0"/>
                  <a:t>)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/>
                  <a:t>To </a:t>
                </a:r>
                <a:r>
                  <a:rPr lang="en-US" dirty="0" err="1"/>
                  <a:t>odpovídá</a:t>
                </a:r>
                <a:r>
                  <a:rPr lang="en-US" dirty="0"/>
                  <a:t> </a:t>
                </a:r>
                <a:r>
                  <a:rPr lang="cs-CZ" i="1" dirty="0"/>
                  <a:t>konvoluci v čase</a:t>
                </a:r>
                <a:r>
                  <a:rPr lang="en-US" dirty="0"/>
                  <a:t>: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r</a:t>
                </a:r>
                <a:r>
                  <a:rPr lang="en-US" b="1" i="1" dirty="0"/>
                  <a:t>(t) =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s</a:t>
                </a:r>
                <a:r>
                  <a:rPr lang="en-US" b="1" i="1" dirty="0"/>
                  <a:t>(t)</a:t>
                </a:r>
                <a14:m>
                  <m:oMath xmlns:m="http://schemas.openxmlformats.org/officeDocument/2006/math"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cs-CZ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1" i="1" dirty="0" err="1"/>
                  <a:t>h</a:t>
                </a:r>
                <a:r>
                  <a:rPr lang="en-US" b="1" i="1" baseline="-25000" dirty="0" err="1"/>
                  <a:t>r</a:t>
                </a:r>
                <a:r>
                  <a:rPr lang="en-US" b="1" i="1" dirty="0"/>
                  <a:t>(t)</a:t>
                </a:r>
                <a:endParaRPr lang="en-US" b="1" dirty="0"/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dirty="0" err="1"/>
                  <a:t>Víme</a:t>
                </a:r>
                <a:r>
                  <a:rPr lang="en-US" dirty="0"/>
                  <a:t>, </a:t>
                </a:r>
                <a:r>
                  <a:rPr lang="en-US" dirty="0" err="1"/>
                  <a:t>že</a:t>
                </a:r>
                <a:r>
                  <a:rPr lang="en-US" dirty="0"/>
                  <a:t>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s</a:t>
                </a:r>
                <a:r>
                  <a:rPr lang="en-US" i="1" dirty="0"/>
                  <a:t>(t) </a:t>
                </a:r>
                <a:r>
                  <a:rPr lang="en-US" dirty="0"/>
                  <a:t>je </a:t>
                </a:r>
                <a:r>
                  <a:rPr lang="en-US" dirty="0" err="1"/>
                  <a:t>řada</a:t>
                </a:r>
                <a:r>
                  <a:rPr lang="en-US" dirty="0"/>
                  <a:t> </a:t>
                </a:r>
                <a:r>
                  <a:rPr lang="en-US" dirty="0" err="1"/>
                  <a:t>Diracových</a:t>
                </a:r>
                <a:r>
                  <a:rPr lang="en-US" dirty="0"/>
                  <a:t> </a:t>
                </a:r>
                <a:r>
                  <a:rPr lang="cs-CZ" dirty="0" err="1"/>
                  <a:t>im</a:t>
                </a:r>
                <a:r>
                  <a:rPr lang="en-US" dirty="0" err="1"/>
                  <a:t>pulzů</a:t>
                </a:r>
                <a:r>
                  <a:rPr lang="en-US" dirty="0"/>
                  <a:t>, </a:t>
                </a:r>
                <a:r>
                  <a:rPr lang="en-US" dirty="0" err="1"/>
                  <a:t>takže</a:t>
                </a:r>
                <a:r>
                  <a:rPr lang="en-US" dirty="0"/>
                  <a:t> </a:t>
                </a:r>
                <a:r>
                  <a:rPr lang="en-US" dirty="0" err="1"/>
                  <a:t>konvoluce</a:t>
                </a:r>
                <a:r>
                  <a:rPr lang="en-US" dirty="0"/>
                  <a:t> </a:t>
                </a:r>
                <a:r>
                  <a:rPr lang="en-US" dirty="0" err="1"/>
                  <a:t>bude</a:t>
                </a:r>
                <a:r>
                  <a:rPr lang="en-US" dirty="0"/>
                  <a:t> </a:t>
                </a:r>
                <a:r>
                  <a:rPr lang="en-US" dirty="0" err="1"/>
                  <a:t>snadná</a:t>
                </a:r>
                <a:r>
                  <a:rPr lang="en-US" dirty="0"/>
                  <a:t>:</a:t>
                </a:r>
                <a:endParaRPr lang="cs-CZ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2400" dirty="0" err="1"/>
                  <a:t>stačí</a:t>
                </a:r>
                <a:r>
                  <a:rPr lang="en-US" sz="2400" dirty="0"/>
                  <a:t> </a:t>
                </a:r>
                <a:r>
                  <a:rPr lang="cs-CZ" sz="2400" dirty="0"/>
                  <a:t>copy</a:t>
                </a:r>
                <a:r>
                  <a:rPr lang="en-US" sz="2400" dirty="0"/>
                  <a:t>, </a:t>
                </a:r>
                <a:r>
                  <a:rPr lang="cs-CZ" sz="2400" dirty="0"/>
                  <a:t>paste</a:t>
                </a:r>
                <a:r>
                  <a:rPr lang="en-US" sz="2400" dirty="0"/>
                  <a:t> a </a:t>
                </a:r>
                <a:r>
                  <a:rPr lang="en-US" sz="2400" dirty="0" err="1"/>
                  <a:t>sčít</a:t>
                </a:r>
                <a:r>
                  <a:rPr lang="cs-CZ" sz="2400" dirty="0" err="1"/>
                  <a:t>ání</a:t>
                </a:r>
                <a:r>
                  <a:rPr lang="en-US" sz="2400" dirty="0"/>
                  <a:t>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cs-CZ" dirty="0"/>
                  <a:t>Potřebujeme </a:t>
                </a:r>
                <a:r>
                  <a:rPr lang="en-US" b="1" i="1" dirty="0" err="1"/>
                  <a:t>h</a:t>
                </a:r>
                <a:r>
                  <a:rPr lang="en-US" b="1" i="1" baseline="-25000" dirty="0" err="1"/>
                  <a:t>r</a:t>
                </a:r>
                <a:r>
                  <a:rPr lang="en-US" b="1" i="1" dirty="0"/>
                  <a:t>(t) </a:t>
                </a:r>
                <a:r>
                  <a:rPr lang="en-US" dirty="0"/>
                  <a:t>– </a:t>
                </a:r>
                <a:r>
                  <a:rPr lang="cs-CZ" dirty="0"/>
                  <a:t>tj. i</a:t>
                </a:r>
                <a:r>
                  <a:rPr lang="en-US" dirty="0" err="1"/>
                  <a:t>mpulsní</a:t>
                </a:r>
                <a:r>
                  <a:rPr lang="en-US" dirty="0"/>
                  <a:t> </a:t>
                </a:r>
                <a:r>
                  <a:rPr lang="en-US" dirty="0" err="1"/>
                  <a:t>charakteristika</a:t>
                </a:r>
                <a:r>
                  <a:rPr lang="en-US" dirty="0"/>
                  <a:t> </a:t>
                </a:r>
                <a:r>
                  <a:rPr lang="en-US" dirty="0" err="1"/>
                  <a:t>rekonstrukčního</a:t>
                </a:r>
                <a:r>
                  <a:rPr lang="en-US" dirty="0"/>
                  <a:t> </a:t>
                </a:r>
                <a:r>
                  <a:rPr lang="cs-CZ" dirty="0" err="1"/>
                  <a:t>low-pass</a:t>
                </a:r>
                <a:r>
                  <a:rPr lang="cs-CZ" dirty="0"/>
                  <a:t> </a:t>
                </a:r>
                <a:r>
                  <a:rPr lang="en-US" dirty="0" err="1"/>
                  <a:t>filtru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658400" cy="4351338"/>
              </a:xfrm>
              <a:blipFill>
                <a:blip r:embed="rId2"/>
                <a:stretch>
                  <a:fillRect l="-1030" t="-1261" r="-1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7418529-B0C9-9E7B-2AFB-7484261A1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508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r="72156"/>
          <a:stretch/>
        </p:blipFill>
        <p:spPr>
          <a:xfrm>
            <a:off x="5951984" y="4863664"/>
            <a:ext cx="1585394" cy="6535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378" y="1484784"/>
            <a:ext cx="4491672" cy="20784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3717217"/>
            <a:ext cx="5071635" cy="85295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Impulsní</a:t>
            </a:r>
            <a:r>
              <a:rPr lang="en-US" dirty="0"/>
              <a:t> </a:t>
            </a:r>
            <a:r>
              <a:rPr lang="en-US" dirty="0" err="1"/>
              <a:t>charakteristika</a:t>
            </a:r>
            <a:r>
              <a:rPr lang="en-US" dirty="0"/>
              <a:t> </a:t>
            </a:r>
            <a:r>
              <a:rPr lang="en-US" dirty="0" err="1"/>
              <a:t>rekonstrukčního</a:t>
            </a:r>
            <a:r>
              <a:rPr lang="en-US" dirty="0"/>
              <a:t> </a:t>
            </a:r>
            <a:r>
              <a:rPr lang="en-US" dirty="0" err="1"/>
              <a:t>filtru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přednášce</a:t>
            </a:r>
            <a:r>
              <a:rPr lang="en-US" dirty="0"/>
              <a:t> </a:t>
            </a:r>
            <a:r>
              <a:rPr lang="cs-CZ" dirty="0"/>
              <a:t>o Fourierovy transformaci (</a:t>
            </a:r>
            <a:r>
              <a:rPr lang="en-US" dirty="0"/>
              <a:t>FT</a:t>
            </a:r>
            <a:r>
              <a:rPr lang="cs-CZ" dirty="0"/>
              <a:t>)</a:t>
            </a:r>
            <a:r>
              <a:rPr lang="en-US" dirty="0"/>
              <a:t> </a:t>
            </a:r>
            <a:br>
              <a:rPr lang="cs-CZ" dirty="0"/>
            </a:b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odvodili</a:t>
            </a:r>
            <a:r>
              <a:rPr lang="en-US" dirty="0"/>
              <a:t>: </a:t>
            </a:r>
          </a:p>
          <a:p>
            <a:endParaRPr lang="en-US" dirty="0"/>
          </a:p>
          <a:p>
            <a:endParaRPr lang="en-US" sz="4000" dirty="0"/>
          </a:p>
          <a:p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máme</a:t>
            </a:r>
            <a:r>
              <a:rPr lang="cs-CZ" dirty="0"/>
              <a:t> </a:t>
            </a:r>
            <a:r>
              <a:rPr lang="en-US" b="1" i="1" dirty="0"/>
              <a:t>H = T</a:t>
            </a:r>
            <a:r>
              <a:rPr lang="en-US" b="1" i="1" baseline="-25000" dirty="0"/>
              <a:t>s</a:t>
            </a:r>
            <a:r>
              <a:rPr lang="en-US" b="1" i="1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l-GR" b="1" i="1" dirty="0"/>
              <a:t>ω</a:t>
            </a:r>
            <a:r>
              <a:rPr lang="en-US" b="1" i="1" baseline="-25000" dirty="0"/>
              <a:t>c</a:t>
            </a:r>
            <a:r>
              <a:rPr lang="en-US" b="1" i="1" dirty="0"/>
              <a:t> = </a:t>
            </a:r>
            <a:r>
              <a:rPr lang="el-GR" b="1" i="1" dirty="0"/>
              <a:t>Ω</a:t>
            </a:r>
            <a:r>
              <a:rPr lang="en-US" b="1" i="1" baseline="-25000" dirty="0"/>
              <a:t>s </a:t>
            </a:r>
            <a:r>
              <a:rPr lang="en-US" b="1" i="1" dirty="0"/>
              <a:t>/2</a:t>
            </a:r>
            <a:r>
              <a:rPr lang="en-US" i="1" dirty="0"/>
              <a:t>, </a:t>
            </a:r>
            <a:r>
              <a:rPr lang="cs-CZ" dirty="0"/>
              <a:t>takže</a:t>
            </a:r>
            <a:r>
              <a:rPr lang="en-US" dirty="0"/>
              <a:t>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Kardinální</a:t>
            </a:r>
            <a:r>
              <a:rPr lang="en-US" dirty="0"/>
              <a:t> sinus </a:t>
            </a:r>
            <a:r>
              <a:rPr lang="cs-CZ" dirty="0"/>
              <a:t>protíná</a:t>
            </a:r>
            <a:r>
              <a:rPr lang="en-US" dirty="0"/>
              <a:t> </a:t>
            </a:r>
            <a:r>
              <a:rPr lang="en-US" dirty="0" err="1"/>
              <a:t>nulu</a:t>
            </a:r>
            <a:r>
              <a:rPr lang="en-US" dirty="0"/>
              <a:t> pro</a:t>
            </a:r>
            <a:r>
              <a:rPr lang="cs-CZ" dirty="0"/>
              <a:t>                   proto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 err="1"/>
              <a:t>Vidíme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se to </a:t>
            </a:r>
            <a:r>
              <a:rPr lang="en-US" dirty="0" err="1"/>
              <a:t>shoduje</a:t>
            </a:r>
            <a:r>
              <a:rPr lang="en-US" dirty="0"/>
              <a:t> s </a:t>
            </a:r>
            <a:r>
              <a:rPr lang="en-US" b="1" dirty="0" err="1"/>
              <a:t>násobky</a:t>
            </a:r>
            <a:r>
              <a:rPr lang="en-US" b="1" dirty="0"/>
              <a:t> </a:t>
            </a:r>
            <a:r>
              <a:rPr lang="en-US" b="1" dirty="0" err="1"/>
              <a:t>vzorkovací</a:t>
            </a:r>
            <a:r>
              <a:rPr lang="en-US" b="1" dirty="0"/>
              <a:t> </a:t>
            </a:r>
            <a:r>
              <a:rPr lang="en-US" b="1" dirty="0" err="1"/>
              <a:t>periody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cardinal_sine_time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rcRect l="-1" r="1772"/>
          <a:stretch/>
        </p:blipFill>
        <p:spPr>
          <a:xfrm>
            <a:off x="1199457" y="2708920"/>
            <a:ext cx="5976664" cy="85295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B61F2CE-A1DC-830A-749E-B548B1EFAD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87"/>
          <a:stretch/>
        </p:blipFill>
        <p:spPr>
          <a:xfrm>
            <a:off x="8323088" y="4797152"/>
            <a:ext cx="2813472" cy="653568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0FF608F1-DA14-1B54-DF2E-74281FD38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316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065242F-8980-DC59-3979-1E74F2FA0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" y="1860054"/>
            <a:ext cx="12169932" cy="3137892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4F76C2-A491-0210-6170-DF674F7D5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93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Konečně</a:t>
            </a:r>
            <a:r>
              <a:rPr lang="en-US" dirty="0"/>
              <a:t> </a:t>
            </a:r>
            <a:r>
              <a:rPr lang="en-US" dirty="0" err="1"/>
              <a:t>rekonstrukce</a:t>
            </a:r>
            <a:r>
              <a:rPr lang="en-US" dirty="0"/>
              <a:t> v </a:t>
            </a:r>
            <a:r>
              <a:rPr lang="en-US" dirty="0" err="1"/>
              <a:t>časové</a:t>
            </a:r>
            <a:r>
              <a:rPr lang="en-US" dirty="0"/>
              <a:t> </a:t>
            </a:r>
            <a:r>
              <a:rPr lang="cs-CZ" dirty="0"/>
              <a:t>doméně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1162456" cy="516731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/>
                  <a:t>Rekonstruovaný </a:t>
                </a:r>
                <a:r>
                  <a:rPr lang="en-US" dirty="0" err="1"/>
                  <a:t>signál</a:t>
                </a:r>
                <a:r>
                  <a:rPr lang="en-US" dirty="0"/>
                  <a:t> je </a:t>
                </a:r>
                <a:r>
                  <a:rPr lang="en-US" dirty="0" err="1"/>
                  <a:t>získán</a:t>
                </a:r>
                <a:r>
                  <a:rPr lang="en-US" dirty="0"/>
                  <a:t> </a:t>
                </a:r>
                <a:r>
                  <a:rPr lang="en-US" dirty="0" err="1"/>
                  <a:t>konvolucí</a:t>
                </a:r>
                <a:r>
                  <a:rPr lang="en-US" dirty="0"/>
                  <a:t>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r</a:t>
                </a:r>
                <a:r>
                  <a:rPr lang="en-US" b="1" i="1" dirty="0"/>
                  <a:t>(t) =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s</a:t>
                </a:r>
                <a:r>
                  <a:rPr lang="en-US" b="1" i="1" dirty="0"/>
                  <a:t>(t) * </a:t>
                </a:r>
                <a:r>
                  <a:rPr lang="en-US" b="1" i="1" dirty="0" err="1"/>
                  <a:t>h</a:t>
                </a:r>
                <a:r>
                  <a:rPr lang="en-US" b="1" i="1" baseline="-25000" dirty="0" err="1"/>
                  <a:t>r</a:t>
                </a:r>
                <a:r>
                  <a:rPr lang="en-US" b="1" i="1" dirty="0"/>
                  <a:t>(t)</a:t>
                </a:r>
                <a:r>
                  <a:rPr lang="en-US" i="1" dirty="0"/>
                  <a:t>: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 err="1"/>
                  <a:t>Každý</a:t>
                </a:r>
                <a:r>
                  <a:rPr lang="en-US" dirty="0"/>
                  <a:t> </a:t>
                </a:r>
                <a:r>
                  <a:rPr lang="en-US" dirty="0" err="1"/>
                  <a:t>vzorek</a:t>
                </a:r>
                <a:r>
                  <a:rPr lang="en-US" dirty="0"/>
                  <a:t> "</a:t>
                </a:r>
                <a:r>
                  <a:rPr lang="en-US" dirty="0" err="1"/>
                  <a:t>vypouští</a:t>
                </a:r>
                <a:r>
                  <a:rPr lang="en-US" dirty="0"/>
                  <a:t>" </a:t>
                </a:r>
                <a:r>
                  <a:rPr lang="en-US" dirty="0" err="1"/>
                  <a:t>svůj</a:t>
                </a:r>
                <a:r>
                  <a:rPr lang="en-US" dirty="0"/>
                  <a:t> </a:t>
                </a:r>
                <a:r>
                  <a:rPr lang="en-US" dirty="0" err="1"/>
                  <a:t>vlastní</a:t>
                </a:r>
                <a:r>
                  <a:rPr lang="en-US" dirty="0"/>
                  <a:t> </a:t>
                </a:r>
                <a:r>
                  <a:rPr lang="en-US" dirty="0" err="1"/>
                  <a:t>kardinální</a:t>
                </a:r>
                <a:r>
                  <a:rPr lang="en-US" dirty="0"/>
                  <a:t> sinus.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</a:pPr>
                <a:r>
                  <a:rPr lang="en-US" dirty="0" err="1"/>
                  <a:t>Vzorek</a:t>
                </a:r>
                <a:r>
                  <a:rPr lang="en-US" dirty="0"/>
                  <a:t> v </a:t>
                </a:r>
                <a:r>
                  <a:rPr lang="en-US" dirty="0" err="1"/>
                  <a:t>čase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cs-CZ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: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</a:pPr>
                <a:r>
                  <a:rPr lang="en-US" dirty="0" err="1"/>
                  <a:t>Vzorek</a:t>
                </a:r>
                <a:r>
                  <a:rPr lang="en-US" dirty="0"/>
                  <a:t> v </a:t>
                </a:r>
                <a:r>
                  <a:rPr lang="en-US" dirty="0" err="1"/>
                  <a:t>čase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cs-CZ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cs-CZ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baseline="-25000" dirty="0" err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: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2400"/>
                  </a:spcAft>
                </a:pPr>
                <a:r>
                  <a:rPr lang="en-US" dirty="0" err="1"/>
                  <a:t>Všechny</a:t>
                </a:r>
                <a:r>
                  <a:rPr lang="en-US" dirty="0"/>
                  <a:t> </a:t>
                </a:r>
                <a:r>
                  <a:rPr lang="en-US" dirty="0" err="1"/>
                  <a:t>vzorky</a:t>
                </a:r>
                <a:r>
                  <a:rPr lang="en-US" dirty="0"/>
                  <a:t>: 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cs-CZ" b="1" dirty="0"/>
                  <a:t>Poznámky</a:t>
                </a:r>
                <a:r>
                  <a:rPr lang="en-US" b="1" dirty="0"/>
                  <a:t>: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cs-CZ" dirty="0"/>
                  <a:t>Pro časy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baseline="-25000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/>
                  <a:t>, </a:t>
                </a:r>
                <a:r>
                  <a:rPr lang="en-US" dirty="0" err="1"/>
                  <a:t>rekonstruovaný</a:t>
                </a:r>
                <a:r>
                  <a:rPr lang="en-US" dirty="0"/>
                  <a:t> </a:t>
                </a:r>
                <a:r>
                  <a:rPr lang="en-US" dirty="0" err="1"/>
                  <a:t>signál</a:t>
                </a:r>
                <a:r>
                  <a:rPr lang="en-US" dirty="0"/>
                  <a:t>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r</a:t>
                </a:r>
                <a:r>
                  <a:rPr lang="en-US" i="1" dirty="0"/>
                  <a:t>(t)</a:t>
                </a:r>
                <a:r>
                  <a:rPr lang="en-US" dirty="0"/>
                  <a:t> je </a:t>
                </a:r>
                <a:r>
                  <a:rPr lang="en-US" dirty="0" err="1"/>
                  <a:t>plně</a:t>
                </a:r>
                <a:r>
                  <a:rPr lang="en-US" dirty="0"/>
                  <a:t> </a:t>
                </a:r>
                <a:r>
                  <a:rPr lang="en-US" dirty="0" err="1"/>
                  <a:t>určen</a:t>
                </a:r>
                <a:r>
                  <a:rPr lang="en-US" dirty="0"/>
                  <a:t> </a:t>
                </a:r>
                <a:r>
                  <a:rPr lang="en-US" dirty="0" err="1"/>
                  <a:t>vzorkem</a:t>
                </a:r>
                <a:r>
                  <a:rPr lang="en-US" dirty="0"/>
                  <a:t> </a:t>
                </a:r>
                <a:r>
                  <a:rPr lang="en-US" i="1" dirty="0"/>
                  <a:t>x[n]</a:t>
                </a:r>
                <a:r>
                  <a:rPr lang="en-US" dirty="0"/>
                  <a:t>. </a:t>
                </a: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/>
                  <a:t>Pro </a:t>
                </a:r>
                <a:r>
                  <a:rPr lang="en-US" dirty="0" err="1"/>
                  <a:t>ostatní</a:t>
                </a:r>
                <a:r>
                  <a:rPr lang="en-US" dirty="0"/>
                  <a:t> </a:t>
                </a:r>
                <a:r>
                  <a:rPr lang="en-US" dirty="0" err="1"/>
                  <a:t>časy</a:t>
                </a:r>
                <a:r>
                  <a:rPr lang="en-US" dirty="0"/>
                  <a:t> (</a:t>
                </a:r>
                <a:r>
                  <a:rPr lang="en-US" dirty="0" err="1"/>
                  <a:t>mezi</a:t>
                </a:r>
                <a:r>
                  <a:rPr lang="en-US" dirty="0"/>
                  <a:t> </a:t>
                </a:r>
                <a:r>
                  <a:rPr lang="en-US" dirty="0" err="1"/>
                  <a:t>vzorky</a:t>
                </a:r>
                <a:r>
                  <a:rPr lang="en-US" dirty="0"/>
                  <a:t>) je </a:t>
                </a:r>
                <a:r>
                  <a:rPr lang="en-US" dirty="0" err="1"/>
                  <a:t>rekonstruovaný</a:t>
                </a:r>
                <a:r>
                  <a:rPr lang="en-US" dirty="0"/>
                  <a:t> </a:t>
                </a:r>
                <a:r>
                  <a:rPr lang="en-US" dirty="0" err="1"/>
                  <a:t>signál</a:t>
                </a:r>
                <a:r>
                  <a:rPr lang="cs-CZ" dirty="0"/>
                  <a:t>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r</a:t>
                </a:r>
                <a:r>
                  <a:rPr lang="en-US" i="1" dirty="0"/>
                  <a:t>(t)</a:t>
                </a:r>
                <a:r>
                  <a:rPr lang="en-US" dirty="0"/>
                  <a:t> </a:t>
                </a:r>
                <a:r>
                  <a:rPr lang="cs-CZ" dirty="0"/>
                  <a:t>dán jako součet kardinálních sinů</a:t>
                </a:r>
                <a:r>
                  <a:rPr lang="en-US" dirty="0"/>
                  <a:t> – </a:t>
                </a:r>
                <a:r>
                  <a:rPr lang="cs-CZ" dirty="0"/>
                  <a:t>t</a:t>
                </a:r>
                <a:r>
                  <a:rPr lang="en-US" i="1" dirty="0" err="1"/>
                  <a:t>eoreticky</a:t>
                </a:r>
                <a:r>
                  <a:rPr lang="en-US" dirty="0"/>
                  <a:t> </a:t>
                </a:r>
                <a:r>
                  <a:rPr lang="en-US" dirty="0" err="1"/>
                  <a:t>nekonečno</a:t>
                </a:r>
                <a:r>
                  <a:rPr lang="cs-CZ" dirty="0"/>
                  <a:t>;</a:t>
                </a:r>
                <a:r>
                  <a:rPr lang="en-US" dirty="0"/>
                  <a:t> </a:t>
                </a:r>
                <a:r>
                  <a:rPr lang="en-US" i="1" dirty="0" err="1"/>
                  <a:t>prakticky</a:t>
                </a:r>
                <a:r>
                  <a:rPr lang="en-US" dirty="0"/>
                  <a:t> </a:t>
                </a:r>
                <a:r>
                  <a:rPr lang="en-US" dirty="0" err="1"/>
                  <a:t>ořežeme</a:t>
                </a:r>
                <a:r>
                  <a:rPr lang="en-US" dirty="0"/>
                  <a:t> </a:t>
                </a:r>
                <a:r>
                  <a:rPr lang="en-US" dirty="0" err="1"/>
                  <a:t>kardinální</a:t>
                </a:r>
                <a:r>
                  <a:rPr lang="en-US" dirty="0"/>
                  <a:t> sinus </a:t>
                </a:r>
                <a:r>
                  <a:rPr lang="en-US" dirty="0" err="1"/>
                  <a:t>na</a:t>
                </a:r>
                <a:r>
                  <a:rPr lang="en-US" dirty="0"/>
                  <a:t> </a:t>
                </a:r>
                <a:r>
                  <a:rPr lang="en-US" dirty="0" err="1"/>
                  <a:t>několik</a:t>
                </a:r>
                <a:r>
                  <a:rPr lang="en-US" dirty="0"/>
                  <a:t> period. </a:t>
                </a:r>
                <a:r>
                  <a:rPr lang="cs-CZ" dirty="0"/>
                  <a:t>						        </a:t>
                </a:r>
                <a:r>
                  <a:rPr lang="cs-CZ" sz="2000" dirty="0"/>
                  <a:t>        </a:t>
                </a:r>
                <a:r>
                  <a:rPr lang="en-US" sz="2000" dirty="0">
                    <a:solidFill>
                      <a:srgbClr val="FF0000"/>
                    </a:solidFill>
                  </a:rPr>
                  <a:t>#reconstruction_time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1162456" cy="5167312"/>
              </a:xfrm>
              <a:blipFill>
                <a:blip r:embed="rId2"/>
                <a:stretch>
                  <a:fillRect l="-983" t="-1061" b="-235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044" y="2648279"/>
            <a:ext cx="3150141" cy="61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044" y="3956596"/>
            <a:ext cx="5173759" cy="612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872" y="3307938"/>
            <a:ext cx="3927988" cy="630000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C27B39C-6C3E-B0CC-F0E6-0BDD7F6E0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61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786EA0-B385-CD6B-2307-0EEF2BA8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14" y="0"/>
            <a:ext cx="12022772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74DF14-E818-9684-7B24-063528976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9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Rekonstrukce v čase, když se věci pokazí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 </a:t>
            </a:r>
            <a:r>
              <a:rPr lang="en-US" dirty="0" err="1"/>
              <a:t>předchozím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byl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uměle</a:t>
            </a:r>
            <a:r>
              <a:rPr lang="en-US" dirty="0"/>
              <a:t> </a:t>
            </a:r>
            <a:r>
              <a:rPr lang="en-US" dirty="0" err="1"/>
              <a:t>generován</a:t>
            </a:r>
            <a:r>
              <a:rPr lang="en-US" dirty="0"/>
              <a:t> a </a:t>
            </a:r>
            <a:r>
              <a:rPr lang="en-US" dirty="0" err="1"/>
              <a:t>respektoval</a:t>
            </a:r>
            <a:r>
              <a:rPr lang="en-US" dirty="0"/>
              <a:t> </a:t>
            </a:r>
            <a:r>
              <a:rPr lang="en-US" i="1" dirty="0" err="1"/>
              <a:t>vzorkovací</a:t>
            </a:r>
            <a:r>
              <a:rPr lang="en-US" i="1" dirty="0"/>
              <a:t> </a:t>
            </a:r>
            <a:r>
              <a:rPr lang="cs-CZ" i="1" dirty="0"/>
              <a:t>větu</a:t>
            </a:r>
            <a:r>
              <a:rPr lang="en-US" dirty="0"/>
              <a:t>. </a:t>
            </a:r>
          </a:p>
          <a:p>
            <a:r>
              <a:rPr lang="en-US" dirty="0" err="1"/>
              <a:t>Ukažme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výsledek</a:t>
            </a:r>
            <a:r>
              <a:rPr lang="en-US" dirty="0"/>
              <a:t> pro </a:t>
            </a:r>
            <a:r>
              <a:rPr lang="en-US" dirty="0" err="1"/>
              <a:t>obdélníkový</a:t>
            </a:r>
            <a:r>
              <a:rPr lang="en-US" dirty="0"/>
              <a:t> </a:t>
            </a:r>
            <a:r>
              <a:rPr lang="en-US" dirty="0" err="1"/>
              <a:t>impuls</a:t>
            </a:r>
            <a:r>
              <a:rPr lang="en-US" dirty="0"/>
              <a:t>. </a:t>
            </a:r>
            <a:endParaRPr lang="cs-CZ" dirty="0"/>
          </a:p>
          <a:p>
            <a:endParaRPr lang="en-US" sz="10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#reconstruction_time_bad</a:t>
            </a: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rgbClr val="FF0000"/>
              </a:solidFill>
            </a:endParaRPr>
          </a:p>
          <a:p>
            <a:r>
              <a:rPr lang="en-US" dirty="0" err="1"/>
              <a:t>Výsledný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NENÍ </a:t>
            </a:r>
            <a:r>
              <a:rPr lang="en-US" dirty="0" err="1"/>
              <a:t>stejný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originál</a:t>
            </a:r>
            <a:endParaRPr lang="en-US" dirty="0"/>
          </a:p>
          <a:p>
            <a:r>
              <a:rPr lang="en-US" dirty="0" err="1"/>
              <a:t>Obdélníkový</a:t>
            </a:r>
            <a:r>
              <a:rPr lang="en-US" dirty="0"/>
              <a:t> </a:t>
            </a:r>
            <a:r>
              <a:rPr lang="en-US" dirty="0" err="1"/>
              <a:t>pulz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nekonečné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, s </a:t>
            </a:r>
            <a:r>
              <a:rPr lang="el-GR" i="1" dirty="0"/>
              <a:t>ω</a:t>
            </a:r>
            <a:r>
              <a:rPr lang="en-US" i="1" baseline="-25000" dirty="0"/>
              <a:t>max </a:t>
            </a:r>
            <a:r>
              <a:rPr lang="en-US" i="1" dirty="0"/>
              <a:t>= ꝏ</a:t>
            </a:r>
            <a:r>
              <a:rPr lang="en-US" dirty="0"/>
              <a:t>, </a:t>
            </a:r>
            <a:r>
              <a:rPr lang="en-US" dirty="0" err="1"/>
              <a:t>nelze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respektovat</a:t>
            </a:r>
            <a:r>
              <a:rPr lang="en-US" dirty="0"/>
              <a:t> </a:t>
            </a:r>
            <a:r>
              <a:rPr lang="cs-CZ" i="1" dirty="0"/>
              <a:t>vzorkovací větu </a:t>
            </a:r>
            <a:r>
              <a:rPr lang="en-US" dirty="0"/>
              <a:t>= &gt; </a:t>
            </a:r>
            <a:r>
              <a:rPr lang="en-US" b="1" dirty="0">
                <a:solidFill>
                  <a:srgbClr val="1436CA"/>
                </a:solidFill>
              </a:rPr>
              <a:t>aliasing</a:t>
            </a:r>
            <a:r>
              <a:rPr lang="en-US" dirty="0"/>
              <a:t>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A8FA1-CACF-9579-C34E-B280D7EB7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49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4EE6498-135F-99D0-5588-0682F362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" y="0"/>
            <a:ext cx="12099350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1736F61-DFD5-DDA6-0765-208C2FCDC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34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E828-0789-6E17-0AE7-E7432F61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B1EBF488-B187-6C7F-578D-620DAC23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143F3567-16FE-D297-E44C-60DEFA3A2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čase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jeho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vliv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spektrum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Vzorkovací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teorém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, aliasing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Vzorkování</a:t>
            </a:r>
            <a:r>
              <a:rPr lang="en-US" altLang="en-US" b="1" dirty="0">
                <a:solidFill>
                  <a:srgbClr val="FF0000"/>
                </a:solidFill>
              </a:rPr>
              <a:t> a </a:t>
            </a:r>
            <a:r>
              <a:rPr lang="en-US" altLang="en-US" b="1" dirty="0" err="1">
                <a:solidFill>
                  <a:srgbClr val="FF0000"/>
                </a:solidFill>
              </a:rPr>
              <a:t>rekonstrukce</a:t>
            </a:r>
            <a:r>
              <a:rPr lang="en-US" altLang="en-US" b="1" dirty="0">
                <a:solidFill>
                  <a:srgbClr val="FF0000"/>
                </a:solidFill>
              </a:rPr>
              <a:t> v </a:t>
            </a:r>
            <a:r>
              <a:rPr lang="en-US" altLang="en-US" b="1" dirty="0" err="1">
                <a:solidFill>
                  <a:srgbClr val="FF0000"/>
                </a:solidFill>
              </a:rPr>
              <a:t>praxi</a:t>
            </a:r>
            <a:r>
              <a:rPr lang="en-US" altLang="en-US" b="1" dirty="0">
                <a:solidFill>
                  <a:srgbClr val="FF0000"/>
                </a:solidFill>
              </a:rPr>
              <a:t> – </a:t>
            </a:r>
            <a:r>
              <a:rPr lang="cs-CZ" altLang="en-US" b="1" dirty="0" err="1">
                <a:solidFill>
                  <a:srgbClr val="FF0000"/>
                </a:solidFill>
              </a:rPr>
              <a:t>nadvzorkování</a:t>
            </a:r>
            <a:r>
              <a:rPr lang="cs-CZ" altLang="en-US" b="1" dirty="0">
                <a:solidFill>
                  <a:srgbClr val="FF0000"/>
                </a:solidFill>
              </a:rPr>
              <a:t> a </a:t>
            </a:r>
            <a:r>
              <a:rPr lang="cs-CZ" altLang="en-US" b="1" dirty="0" err="1">
                <a:solidFill>
                  <a:srgbClr val="FF0000"/>
                </a:solidFill>
              </a:rPr>
              <a:t>podvzorkování</a:t>
            </a:r>
            <a:r>
              <a:rPr lang="en-US" altLang="en-US" dirty="0"/>
              <a:t>
</a:t>
            </a:r>
            <a:r>
              <a:rPr lang="en-US" altLang="en-US" dirty="0" err="1"/>
              <a:t>Výpočet</a:t>
            </a:r>
            <a:r>
              <a:rPr lang="en-US" altLang="en-US" dirty="0"/>
              <a:t> </a:t>
            </a:r>
            <a:r>
              <a:rPr lang="en-US" altLang="en-US" dirty="0" err="1"/>
              <a:t>spekter</a:t>
            </a:r>
            <a:r>
              <a:rPr lang="en-US" altLang="en-US" dirty="0"/>
              <a:t> </a:t>
            </a:r>
            <a:r>
              <a:rPr lang="en-US" altLang="en-US" dirty="0" err="1"/>
              <a:t>spojitých</a:t>
            </a:r>
            <a:r>
              <a:rPr lang="en-US" altLang="en-US" dirty="0"/>
              <a:t> </a:t>
            </a:r>
            <a:r>
              <a:rPr lang="en-US" altLang="en-US" dirty="0" err="1"/>
              <a:t>signálů</a:t>
            </a:r>
            <a:r>
              <a:rPr lang="en-US" altLang="en-US" dirty="0"/>
              <a:t> 
</a:t>
            </a:r>
            <a:r>
              <a:rPr lang="en-US" altLang="en-US" dirty="0" err="1"/>
              <a:t>Fourierov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en-US" altLang="en-US" dirty="0" err="1"/>
              <a:t>řad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ECEBC9-90C1-10C6-83C5-0614D7E09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673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Využití</a:t>
            </a:r>
            <a:r>
              <a:rPr lang="en-US" dirty="0"/>
              <a:t> know-how v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vzorkování</a:t>
            </a:r>
            <a:r>
              <a:rPr lang="en-US" dirty="0"/>
              <a:t> a </a:t>
            </a:r>
            <a:r>
              <a:rPr lang="en-US" dirty="0" err="1"/>
              <a:t>rekonstrukcí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Někteří</a:t>
            </a:r>
            <a:r>
              <a:rPr lang="en-US" dirty="0"/>
              <a:t> z </a:t>
            </a:r>
            <a:r>
              <a:rPr lang="en-US" dirty="0" err="1"/>
              <a:t>vás</a:t>
            </a:r>
            <a:r>
              <a:rPr lang="en-US" dirty="0"/>
              <a:t> se </a:t>
            </a:r>
            <a:r>
              <a:rPr lang="en-US" dirty="0" err="1"/>
              <a:t>budou</a:t>
            </a:r>
            <a:r>
              <a:rPr lang="en-US" dirty="0"/>
              <a:t> </a:t>
            </a:r>
            <a:r>
              <a:rPr lang="en-US" dirty="0" err="1"/>
              <a:t>věnovat</a:t>
            </a:r>
            <a:r>
              <a:rPr lang="en-US" dirty="0"/>
              <a:t> </a:t>
            </a:r>
            <a:r>
              <a:rPr lang="en-US" dirty="0" err="1"/>
              <a:t>vývoji</a:t>
            </a:r>
            <a:r>
              <a:rPr lang="en-US" dirty="0"/>
              <a:t> </a:t>
            </a:r>
            <a:r>
              <a:rPr lang="en-US" dirty="0" err="1"/>
              <a:t>vzorkovacího</a:t>
            </a:r>
            <a:r>
              <a:rPr lang="en-US" dirty="0"/>
              <a:t> a </a:t>
            </a:r>
            <a:r>
              <a:rPr lang="en-US" dirty="0" err="1"/>
              <a:t>rekonstrukčního</a:t>
            </a:r>
            <a:r>
              <a:rPr lang="en-US" dirty="0"/>
              <a:t> HW a SW (</a:t>
            </a:r>
            <a:r>
              <a:rPr lang="en-US" dirty="0" err="1"/>
              <a:t>vývoj</a:t>
            </a:r>
            <a:r>
              <a:rPr lang="en-US" dirty="0"/>
              <a:t> </a:t>
            </a:r>
            <a:r>
              <a:rPr lang="en-US" dirty="0" err="1"/>
              <a:t>měřicích</a:t>
            </a:r>
            <a:r>
              <a:rPr lang="en-US" dirty="0"/>
              <a:t> </a:t>
            </a:r>
            <a:r>
              <a:rPr lang="en-US" dirty="0" err="1"/>
              <a:t>karet</a:t>
            </a:r>
            <a:r>
              <a:rPr lang="en-US" dirty="0"/>
              <a:t>, </a:t>
            </a:r>
            <a:r>
              <a:rPr lang="en-US" dirty="0" err="1"/>
              <a:t>akvizičních</a:t>
            </a:r>
            <a:r>
              <a:rPr lang="en-US" dirty="0"/>
              <a:t> </a:t>
            </a:r>
            <a:r>
              <a:rPr lang="en-US" dirty="0" err="1"/>
              <a:t>karet</a:t>
            </a:r>
            <a:r>
              <a:rPr lang="en-US" dirty="0"/>
              <a:t>, </a:t>
            </a:r>
            <a:r>
              <a:rPr lang="en-US" dirty="0" err="1"/>
              <a:t>zvukových</a:t>
            </a:r>
            <a:r>
              <a:rPr lang="en-US" dirty="0"/>
              <a:t> </a:t>
            </a:r>
            <a:r>
              <a:rPr lang="en-US" dirty="0" err="1"/>
              <a:t>karet</a:t>
            </a:r>
            <a:r>
              <a:rPr lang="en-US" dirty="0"/>
              <a:t>, </a:t>
            </a:r>
            <a:r>
              <a:rPr lang="en-US" dirty="0" err="1"/>
              <a:t>softwarově</a:t>
            </a:r>
            <a:r>
              <a:rPr lang="en-US" dirty="0"/>
              <a:t> </a:t>
            </a:r>
            <a:r>
              <a:rPr lang="en-US" dirty="0" err="1"/>
              <a:t>definovaných</a:t>
            </a:r>
            <a:r>
              <a:rPr lang="en-US" dirty="0"/>
              <a:t> </a:t>
            </a:r>
            <a:r>
              <a:rPr lang="en-US" dirty="0" err="1"/>
              <a:t>rádií</a:t>
            </a:r>
            <a:r>
              <a:rPr lang="en-US" dirty="0"/>
              <a:t>, mixed-design</a:t>
            </a:r>
            <a:r>
              <a:rPr lang="cs-CZ" dirty="0"/>
              <a:t>, </a:t>
            </a:r>
            <a:r>
              <a:rPr lang="en-US" dirty="0"/>
              <a:t>…)</a:t>
            </a:r>
          </a:p>
          <a:p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zachycování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 </a:t>
            </a:r>
            <a:r>
              <a:rPr lang="en-US" dirty="0" err="1"/>
              <a:t>bychom</a:t>
            </a:r>
            <a:r>
              <a:rPr lang="en-US" dirty="0"/>
              <a:t> ale </a:t>
            </a:r>
            <a:r>
              <a:rPr lang="en-US" b="1" dirty="0" err="1"/>
              <a:t>všichni</a:t>
            </a:r>
            <a:r>
              <a:rPr lang="en-US" dirty="0"/>
              <a:t>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en-US" dirty="0" err="1"/>
              <a:t>mít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paměti</a:t>
            </a:r>
            <a:r>
              <a:rPr lang="en-US" dirty="0"/>
              <a:t> </a:t>
            </a:r>
            <a:r>
              <a:rPr lang="en-US" i="1" dirty="0" err="1"/>
              <a:t>vzorkovací</a:t>
            </a:r>
            <a:r>
              <a:rPr lang="en-US" i="1" dirty="0"/>
              <a:t> </a:t>
            </a:r>
            <a:r>
              <a:rPr lang="cs-CZ" i="1" dirty="0"/>
              <a:t>větu</a:t>
            </a:r>
            <a:r>
              <a:rPr lang="en-US" dirty="0"/>
              <a:t> – </a:t>
            </a:r>
            <a:r>
              <a:rPr lang="en-US" dirty="0" err="1"/>
              <a:t>pozor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dejte</a:t>
            </a:r>
            <a:r>
              <a:rPr lang="en-US" dirty="0"/>
              <a:t> </a:t>
            </a:r>
            <a:r>
              <a:rPr lang="en-US" dirty="0" err="1"/>
              <a:t>zejména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nastavení</a:t>
            </a:r>
            <a:r>
              <a:rPr lang="en-US" dirty="0"/>
              <a:t> </a:t>
            </a:r>
            <a:r>
              <a:rPr lang="en-US" b="1" dirty="0" err="1"/>
              <a:t>dostatečně</a:t>
            </a:r>
            <a:r>
              <a:rPr lang="en-US" b="1" dirty="0"/>
              <a:t> </a:t>
            </a:r>
            <a:r>
              <a:rPr lang="en-US" b="1" dirty="0" err="1"/>
              <a:t>vysoké</a:t>
            </a:r>
            <a:r>
              <a:rPr lang="en-US" b="1" dirty="0"/>
              <a:t> </a:t>
            </a:r>
            <a:r>
              <a:rPr lang="en-US" b="1" dirty="0" err="1"/>
              <a:t>vzorkovací</a:t>
            </a:r>
            <a:r>
              <a:rPr lang="en-US" b="1" dirty="0"/>
              <a:t> </a:t>
            </a:r>
            <a:r>
              <a:rPr lang="en-US" b="1" dirty="0" err="1"/>
              <a:t>frekvence</a:t>
            </a:r>
            <a:r>
              <a:rPr lang="en-US" b="1" dirty="0"/>
              <a:t> </a:t>
            </a:r>
            <a:r>
              <a:rPr lang="en-US" b="1" i="1" dirty="0"/>
              <a:t>F</a:t>
            </a:r>
            <a:r>
              <a:rPr lang="en-US" b="1" i="1" baseline="-25000" dirty="0"/>
              <a:t>s </a:t>
            </a:r>
            <a:r>
              <a:rPr lang="en-US" i="1" dirty="0"/>
              <a:t>!</a:t>
            </a:r>
          </a:p>
          <a:p>
            <a:r>
              <a:rPr lang="en-US" dirty="0"/>
              <a:t>S </a:t>
            </a:r>
            <a:r>
              <a:rPr lang="en-US" dirty="0" err="1"/>
              <a:t>touto</a:t>
            </a:r>
            <a:r>
              <a:rPr lang="en-US" dirty="0"/>
              <a:t> </a:t>
            </a:r>
            <a:r>
              <a:rPr lang="en-US" dirty="0" err="1"/>
              <a:t>teorií</a:t>
            </a:r>
            <a:r>
              <a:rPr lang="en-US" dirty="0"/>
              <a:t> se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setkáme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převzorkování</a:t>
            </a:r>
            <a:r>
              <a:rPr lang="en-US" dirty="0"/>
              <a:t> </a:t>
            </a:r>
            <a:r>
              <a:rPr lang="en-US" dirty="0" err="1"/>
              <a:t>signálů</a:t>
            </a:r>
            <a:endParaRPr lang="en-US" dirty="0"/>
          </a:p>
          <a:p>
            <a:pPr lvl="1"/>
            <a:r>
              <a:rPr lang="cs-CZ" b="1" dirty="0"/>
              <a:t>Zvyšování</a:t>
            </a:r>
            <a:r>
              <a:rPr lang="en-US" b="1" dirty="0"/>
              <a:t> </a:t>
            </a:r>
            <a:r>
              <a:rPr lang="en-US" b="1" i="1" dirty="0"/>
              <a:t>F</a:t>
            </a:r>
            <a:r>
              <a:rPr lang="en-US" b="1" i="1" baseline="-25000" dirty="0"/>
              <a:t>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i="1" dirty="0" err="1"/>
              <a:t>upsampling</a:t>
            </a:r>
            <a:r>
              <a:rPr lang="en-US" dirty="0"/>
              <a:t>, </a:t>
            </a:r>
            <a:r>
              <a:rPr lang="en-US" b="1" dirty="0" err="1">
                <a:solidFill>
                  <a:srgbClr val="1436CA"/>
                </a:solidFill>
              </a:rPr>
              <a:t>nadvzorkov</a:t>
            </a:r>
            <a:r>
              <a:rPr lang="cs-CZ" b="1" dirty="0" err="1">
                <a:solidFill>
                  <a:srgbClr val="1436CA"/>
                </a:solidFill>
              </a:rPr>
              <a:t>ání</a:t>
            </a:r>
            <a:r>
              <a:rPr lang="en-US" dirty="0"/>
              <a:t>) – </a:t>
            </a:r>
            <a:r>
              <a:rPr lang="cs-CZ" dirty="0"/>
              <a:t>vytváření nových vzorků</a:t>
            </a:r>
            <a:r>
              <a:rPr lang="en-US" dirty="0"/>
              <a:t>.</a:t>
            </a:r>
          </a:p>
          <a:p>
            <a:pPr lvl="1"/>
            <a:r>
              <a:rPr lang="cs-CZ" b="1" dirty="0"/>
              <a:t>Snižování</a:t>
            </a:r>
            <a:r>
              <a:rPr lang="en-US" b="1" dirty="0"/>
              <a:t> </a:t>
            </a:r>
            <a:r>
              <a:rPr lang="en-US" b="1" i="1" dirty="0"/>
              <a:t>F</a:t>
            </a:r>
            <a:r>
              <a:rPr lang="en-US" b="1" i="1" baseline="-25000" dirty="0"/>
              <a:t>s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i="1" dirty="0" err="1"/>
              <a:t>downsampling</a:t>
            </a:r>
            <a:r>
              <a:rPr lang="en-US" dirty="0"/>
              <a:t>, </a:t>
            </a:r>
            <a:r>
              <a:rPr lang="en-US" b="1" dirty="0" err="1">
                <a:solidFill>
                  <a:srgbClr val="1436CA"/>
                </a:solidFill>
              </a:rPr>
              <a:t>podvzorkov</a:t>
            </a:r>
            <a:r>
              <a:rPr lang="cs-CZ" b="1" dirty="0" err="1">
                <a:solidFill>
                  <a:srgbClr val="1436CA"/>
                </a:solidFill>
              </a:rPr>
              <a:t>ání</a:t>
            </a:r>
            <a:r>
              <a:rPr lang="en-US" dirty="0"/>
              <a:t>)</a:t>
            </a:r>
            <a:r>
              <a:rPr lang="cs-CZ" dirty="0"/>
              <a:t> </a:t>
            </a:r>
            <a:r>
              <a:rPr lang="en-US" dirty="0"/>
              <a:t>– </a:t>
            </a:r>
            <a:r>
              <a:rPr lang="cs-CZ" dirty="0"/>
              <a:t>vybírání pouze některých vzorků</a:t>
            </a:r>
            <a:r>
              <a:rPr lang="en-US" dirty="0"/>
              <a:t>.</a:t>
            </a:r>
          </a:p>
          <a:p>
            <a:r>
              <a:rPr lang="en-US" dirty="0" err="1"/>
              <a:t>Spousta</a:t>
            </a:r>
            <a:r>
              <a:rPr lang="en-US" dirty="0"/>
              <a:t> </a:t>
            </a:r>
            <a:r>
              <a:rPr lang="en-US" dirty="0" err="1"/>
              <a:t>dostupných</a:t>
            </a:r>
            <a:r>
              <a:rPr lang="en-US" dirty="0"/>
              <a:t> </a:t>
            </a:r>
            <a:r>
              <a:rPr lang="en-US" dirty="0" err="1"/>
              <a:t>nástrojů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1D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ffmpeg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sox,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GoldWave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Audacity,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WaveSurfer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…</a:t>
            </a:r>
          </a:p>
          <a:p>
            <a:pPr lvl="1"/>
            <a:r>
              <a:rPr lang="en-US" dirty="0"/>
              <a:t>2D </a:t>
            </a:r>
            <a:r>
              <a:rPr lang="pl-PL" dirty="0"/>
              <a:t>jakýkoli nástroj pro zpracování obrazu</a:t>
            </a:r>
            <a:r>
              <a:rPr lang="en-US" dirty="0"/>
              <a:t>. </a:t>
            </a:r>
          </a:p>
          <a:p>
            <a:r>
              <a:rPr lang="pl-PL" dirty="0"/>
              <a:t>Je ale dobré vědět, jak to dělat správně</a:t>
            </a:r>
            <a:r>
              <a:rPr lang="en-US" dirty="0"/>
              <a:t>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BF82EA7-BAF4-2BA0-9477-55DCC85F1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39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3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8577ECE-BAD8-1AEE-5FB5-422D916333A1}"/>
              </a:ext>
            </a:extLst>
          </p:cNvPr>
          <p:cNvSpPr txBox="1"/>
          <p:nvPr/>
        </p:nvSpPr>
        <p:spPr>
          <a:xfrm>
            <a:off x="695400" y="764704"/>
            <a:ext cx="82809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15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Nastavení parametrů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=-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4.5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Tmax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=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6.5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index_zero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where_in_time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np.arange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(-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6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DELTA = 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50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np.arange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Tmax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,DELTA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b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5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Nějaký signál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-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np.cos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*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np.pi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* </a:t>
            </a: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+ 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 * (</a:t>
            </a: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-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 / (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Tmax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-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b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5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</a:t>
            </a:r>
            <a:r>
              <a:rPr lang="cs-CZ" sz="15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Vzrokovací</a:t>
            </a:r>
            <a:r>
              <a:rPr lang="cs-CZ" sz="15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signál (obdélníkové impulsy)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s_rectangles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np.zeros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.size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10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8F08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for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500" b="0" dirty="0">
                <a:solidFill>
                  <a:srgbClr val="8F08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in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where_in_time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   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s_rectangles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[(</a:t>
            </a: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&gt;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 &amp; (</a:t>
            </a: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&lt;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5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)] = </a:t>
            </a:r>
            <a:r>
              <a:rPr lang="cs-CZ" sz="15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b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5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Vzorkovaný (výsledný) signál (obdélníkové impulsy)</a:t>
            </a:r>
            <a:endParaRPr lang="cs-CZ" sz="15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600"/>
              </a:spcAft>
            </a:pP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5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* </a:t>
            </a:r>
            <a:r>
              <a:rPr lang="cs-CZ" sz="15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s_rectangles</a:t>
            </a:r>
            <a:r>
              <a:rPr lang="cs-CZ" sz="15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58E85ED-4331-0476-EF35-8C4F3D73E678}"/>
              </a:ext>
            </a:extLst>
          </p:cNvPr>
          <p:cNvSpPr txBox="1"/>
          <p:nvPr/>
        </p:nvSpPr>
        <p:spPr>
          <a:xfrm>
            <a:off x="695400" y="260648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Ukázka vzorkování s obdélníkovým impulsem</a:t>
            </a:r>
            <a:endParaRPr lang="cs-CZ" sz="20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6BD1200-7E33-3332-325D-73F231454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829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1436CA"/>
                </a:solidFill>
              </a:rPr>
              <a:t>Podvzorkování</a:t>
            </a:r>
            <a:r>
              <a:rPr lang="cs-CZ" dirty="0"/>
              <a:t> 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2416" cy="4895850"/>
          </a:xfrm>
        </p:spPr>
        <p:txBody>
          <a:bodyPr>
            <a:normAutofit/>
          </a:bodyPr>
          <a:lstStyle/>
          <a:p>
            <a:r>
              <a:rPr lang="cs-CZ" dirty="0"/>
              <a:t>Máme zvonění zvonečku na vzorkovací frekvenci </a:t>
            </a:r>
            <a:r>
              <a:rPr lang="en-US" i="1" dirty="0"/>
              <a:t>F</a:t>
            </a:r>
            <a:r>
              <a:rPr lang="en-US" i="1" baseline="-25000" dirty="0"/>
              <a:t>s </a:t>
            </a:r>
            <a:r>
              <a:rPr lang="en-US" i="1" dirty="0"/>
              <a:t>= 48 </a:t>
            </a:r>
            <a:r>
              <a:rPr lang="en-US" dirty="0"/>
              <a:t>kHz a </a:t>
            </a:r>
            <a:r>
              <a:rPr lang="en-US" dirty="0" err="1"/>
              <a:t>chceme</a:t>
            </a:r>
            <a:r>
              <a:rPr lang="en-US" dirty="0"/>
              <a:t> ho </a:t>
            </a:r>
            <a:r>
              <a:rPr lang="cs-CZ" dirty="0"/>
              <a:t>převést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babičky</a:t>
            </a:r>
            <a:r>
              <a:rPr lang="en-US" dirty="0"/>
              <a:t> </a:t>
            </a:r>
            <a:r>
              <a:rPr lang="en-US" dirty="0" err="1"/>
              <a:t>opravdu</a:t>
            </a:r>
            <a:r>
              <a:rPr lang="en-US" dirty="0"/>
              <a:t> </a:t>
            </a:r>
            <a:r>
              <a:rPr lang="en-US" dirty="0" err="1"/>
              <a:t>starý</a:t>
            </a:r>
            <a:r>
              <a:rPr lang="en-US" dirty="0"/>
              <a:t> </a:t>
            </a:r>
            <a:r>
              <a:rPr lang="en-US" dirty="0" err="1"/>
              <a:t>mobi</a:t>
            </a:r>
            <a:r>
              <a:rPr lang="cs-CZ" dirty="0"/>
              <a:t>l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akceptuje</a:t>
            </a:r>
            <a:r>
              <a:rPr lang="en-US" dirty="0"/>
              <a:t> </a:t>
            </a:r>
            <a:r>
              <a:rPr lang="en-US" dirty="0" err="1"/>
              <a:t>pouze</a:t>
            </a:r>
            <a:br>
              <a:rPr lang="cs-CZ" dirty="0"/>
            </a:br>
            <a:r>
              <a:rPr lang="en-US" i="1" dirty="0"/>
              <a:t>F</a:t>
            </a:r>
            <a:r>
              <a:rPr lang="en-US" i="1" baseline="-25000" dirty="0"/>
              <a:t>s </a:t>
            </a:r>
            <a:r>
              <a:rPr lang="en-US" i="1" dirty="0"/>
              <a:t>= 8 </a:t>
            </a:r>
            <a:r>
              <a:rPr lang="en-US" dirty="0"/>
              <a:t>kHz. </a:t>
            </a:r>
          </a:p>
          <a:p>
            <a:r>
              <a:rPr lang="en-US" dirty="0" err="1"/>
              <a:t>Vypadá</a:t>
            </a:r>
            <a:r>
              <a:rPr lang="en-US" dirty="0"/>
              <a:t> to </a:t>
            </a:r>
            <a:r>
              <a:rPr lang="en-US" dirty="0" err="1"/>
              <a:t>jednoduše</a:t>
            </a:r>
            <a:r>
              <a:rPr lang="en-US" dirty="0"/>
              <a:t>: </a:t>
            </a:r>
            <a:r>
              <a:rPr lang="en-US" dirty="0" err="1"/>
              <a:t>stačí</a:t>
            </a:r>
            <a:r>
              <a:rPr lang="en-US" dirty="0"/>
              <a:t> </a:t>
            </a:r>
            <a:r>
              <a:rPr lang="en-US" dirty="0" err="1"/>
              <a:t>vybrat</a:t>
            </a:r>
            <a:r>
              <a:rPr lang="en-US" dirty="0"/>
              <a:t> </a:t>
            </a:r>
            <a:r>
              <a:rPr lang="en-US" dirty="0" err="1"/>
              <a:t>každý</a:t>
            </a:r>
            <a:r>
              <a:rPr lang="en-US" dirty="0"/>
              <a:t> 6. </a:t>
            </a:r>
            <a:r>
              <a:rPr lang="en-US" dirty="0" err="1"/>
              <a:t>vzorek</a:t>
            </a:r>
            <a:r>
              <a:rPr lang="en-US" dirty="0"/>
              <a:t>!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downsampling_wrong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pl-PL" dirty="0"/>
              <a:t>Zvuk je hrozný, to přece není zvonek</a:t>
            </a:r>
            <a:r>
              <a:rPr lang="en-US" dirty="0"/>
              <a:t> </a:t>
            </a:r>
            <a:endParaRPr lang="cs-CZ" dirty="0"/>
          </a:p>
          <a:p>
            <a:pPr lvl="1"/>
            <a:r>
              <a:rPr lang="fr-FR" dirty="0"/>
              <a:t>zdá se, že signál je </a:t>
            </a:r>
            <a:r>
              <a:rPr lang="cs-CZ" dirty="0"/>
              <a:t>„</a:t>
            </a:r>
            <a:r>
              <a:rPr lang="fr-FR" dirty="0"/>
              <a:t>příliš rychlý</a:t>
            </a:r>
            <a:r>
              <a:rPr lang="cs-CZ" dirty="0"/>
              <a:t>“ a</a:t>
            </a:r>
            <a:r>
              <a:rPr lang="en-US" dirty="0"/>
              <a:t> </a:t>
            </a:r>
            <a:r>
              <a:rPr lang="en-US" dirty="0" err="1">
                <a:solidFill>
                  <a:srgbClr val="1436CA"/>
                </a:solidFill>
              </a:rPr>
              <a:t>vzo</a:t>
            </a:r>
            <a:r>
              <a:rPr lang="cs-CZ" dirty="0">
                <a:solidFill>
                  <a:srgbClr val="1436CA"/>
                </a:solidFill>
              </a:rPr>
              <a:t>r</a:t>
            </a:r>
            <a:r>
              <a:rPr lang="en-US" dirty="0" err="1">
                <a:solidFill>
                  <a:srgbClr val="1436CA"/>
                </a:solidFill>
              </a:rPr>
              <a:t>ky</a:t>
            </a:r>
            <a:r>
              <a:rPr lang="en-US" dirty="0">
                <a:solidFill>
                  <a:srgbClr val="1436CA"/>
                </a:solidFill>
              </a:rPr>
              <a:t> </a:t>
            </a:r>
            <a:r>
              <a:rPr lang="en-US" dirty="0" err="1">
                <a:solidFill>
                  <a:srgbClr val="1436CA"/>
                </a:solidFill>
              </a:rPr>
              <a:t>na</a:t>
            </a:r>
            <a:r>
              <a:rPr lang="en-US" dirty="0">
                <a:solidFill>
                  <a:srgbClr val="1436CA"/>
                </a:solidFill>
              </a:rPr>
              <a:t> </a:t>
            </a:r>
            <a:r>
              <a:rPr lang="en-US" i="1" dirty="0">
                <a:solidFill>
                  <a:srgbClr val="1436CA"/>
                </a:solidFill>
              </a:rPr>
              <a:t>F</a:t>
            </a:r>
            <a:r>
              <a:rPr lang="en-US" i="1" baseline="-25000" dirty="0">
                <a:solidFill>
                  <a:srgbClr val="1436CA"/>
                </a:solidFill>
              </a:rPr>
              <a:t>s </a:t>
            </a:r>
            <a:r>
              <a:rPr lang="en-US" i="1" dirty="0">
                <a:solidFill>
                  <a:srgbClr val="1436CA"/>
                </a:solidFill>
              </a:rPr>
              <a:t>= 8 </a:t>
            </a:r>
            <a:r>
              <a:rPr lang="en-US" dirty="0">
                <a:solidFill>
                  <a:srgbClr val="1436CA"/>
                </a:solidFill>
              </a:rPr>
              <a:t>kHz </a:t>
            </a:r>
            <a:r>
              <a:rPr lang="cs-CZ" dirty="0">
                <a:solidFill>
                  <a:srgbClr val="1436CA"/>
                </a:solidFill>
              </a:rPr>
              <a:t>„</a:t>
            </a:r>
            <a:r>
              <a:rPr lang="en-US" dirty="0">
                <a:solidFill>
                  <a:srgbClr val="1436CA"/>
                </a:solidFill>
              </a:rPr>
              <a:t>nest</a:t>
            </a:r>
            <a:r>
              <a:rPr lang="cs-CZ" dirty="0" err="1">
                <a:solidFill>
                  <a:srgbClr val="1436CA"/>
                </a:solidFill>
              </a:rPr>
              <a:t>íhají</a:t>
            </a:r>
            <a:r>
              <a:rPr lang="cs-CZ" dirty="0">
                <a:solidFill>
                  <a:srgbClr val="1436CA"/>
                </a:solidFill>
              </a:rPr>
              <a:t>“</a:t>
            </a:r>
            <a:endParaRPr lang="en-US" dirty="0"/>
          </a:p>
          <a:p>
            <a:pPr lvl="1"/>
            <a:r>
              <a:rPr lang="en-US" dirty="0" err="1"/>
              <a:t>Potřebujeme</a:t>
            </a:r>
            <a:r>
              <a:rPr lang="en-US" dirty="0"/>
              <a:t> </a:t>
            </a:r>
            <a:r>
              <a:rPr lang="en-US" dirty="0" err="1"/>
              <a:t>analyzovat</a:t>
            </a:r>
            <a:r>
              <a:rPr lang="en-US" dirty="0"/>
              <a:t>, co se </a:t>
            </a:r>
            <a:r>
              <a:rPr lang="en-US" dirty="0" err="1"/>
              <a:t>stalo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spektrogramů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downsampling_wrong_spectra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/>
              <a:t>Spousta</a:t>
            </a:r>
            <a:r>
              <a:rPr lang="en-US" dirty="0"/>
              <a:t> </a:t>
            </a:r>
            <a:r>
              <a:rPr lang="en-US" dirty="0" err="1"/>
              <a:t>nepořádku</a:t>
            </a:r>
            <a:r>
              <a:rPr lang="en-US" dirty="0"/>
              <a:t> 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nízkých</a:t>
            </a:r>
            <a:r>
              <a:rPr lang="en-US" dirty="0"/>
              <a:t> </a:t>
            </a:r>
            <a:r>
              <a:rPr lang="en-US" dirty="0" err="1"/>
              <a:t>frekvencích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v </a:t>
            </a:r>
            <a:r>
              <a:rPr lang="en-US" dirty="0" err="1"/>
              <a:t>původním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</a:t>
            </a:r>
            <a:r>
              <a:rPr lang="en-US" dirty="0" err="1"/>
              <a:t>nebyl</a:t>
            </a:r>
            <a:r>
              <a:rPr lang="en-US" dirty="0"/>
              <a:t>! 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C8D67EC-AE10-1556-3D3B-FCA53D3B9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007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B7B2F4F-BB32-4C51-269C-2217C1741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020"/>
            <a:ext cx="12192000" cy="2909937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4C5FB8-6F7A-9E76-3D74-BC75185EE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86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96D2BA4-869A-0E7C-A031-4C3E3E43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763" y="29752"/>
            <a:ext cx="7252475" cy="21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3CF18A7-52BF-27A8-E4A3-C085B8DD5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94" y="2349000"/>
            <a:ext cx="7248813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0999644-1128-DDB2-A9EB-6B92DB56E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594" y="4681659"/>
            <a:ext cx="7248813" cy="2160000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A57750F-6219-1836-EFEC-2306362D04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368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Podvzorkování</a:t>
            </a:r>
            <a:r>
              <a:rPr lang="cs-CZ" dirty="0"/>
              <a:t> správně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 </a:t>
            </a:r>
            <a:r>
              <a:rPr lang="en-US" dirty="0" err="1"/>
              <a:t>spektru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l-GR" i="1" dirty="0"/>
              <a:t>Ω</a:t>
            </a:r>
            <a:r>
              <a:rPr lang="en-US" i="1" baseline="-25000" dirty="0"/>
              <a:t>s </a:t>
            </a:r>
            <a:r>
              <a:rPr lang="en-US" i="1" dirty="0"/>
              <a:t>/2 </a:t>
            </a:r>
            <a:r>
              <a:rPr lang="en-US" dirty="0"/>
              <a:t>je </a:t>
            </a:r>
            <a:r>
              <a:rPr lang="en-US" dirty="0" err="1"/>
              <a:t>spousta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, </a:t>
            </a:r>
            <a:r>
              <a:rPr lang="en-US" dirty="0" err="1"/>
              <a:t>takže</a:t>
            </a:r>
            <a:r>
              <a:rPr lang="en-US" dirty="0"/>
              <a:t> </a:t>
            </a:r>
            <a:r>
              <a:rPr lang="en-US" dirty="0" err="1"/>
              <a:t>spousta</a:t>
            </a:r>
            <a:r>
              <a:rPr lang="en-US" dirty="0"/>
              <a:t> </a:t>
            </a:r>
            <a:r>
              <a:rPr lang="en-US" dirty="0" err="1"/>
              <a:t>aliasingu</a:t>
            </a:r>
            <a:r>
              <a:rPr lang="en-US" dirty="0"/>
              <a:t>. </a:t>
            </a:r>
          </a:p>
          <a:p>
            <a:r>
              <a:rPr lang="cs-CZ" dirty="0"/>
              <a:t>Musíme použít </a:t>
            </a:r>
            <a:r>
              <a:rPr lang="en-US" dirty="0"/>
              <a:t>anti-aliasing </a:t>
            </a:r>
            <a:r>
              <a:rPr lang="en-US" dirty="0" err="1"/>
              <a:t>filtr</a:t>
            </a:r>
            <a:r>
              <a:rPr lang="en-US" dirty="0"/>
              <a:t>. </a:t>
            </a:r>
          </a:p>
          <a:p>
            <a:r>
              <a:rPr lang="en-US" dirty="0" err="1"/>
              <a:t>Může</a:t>
            </a:r>
            <a:r>
              <a:rPr lang="en-US" dirty="0"/>
              <a:t> to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zkrácený</a:t>
            </a:r>
            <a:r>
              <a:rPr lang="en-US" dirty="0"/>
              <a:t> </a:t>
            </a:r>
            <a:r>
              <a:rPr lang="en-US" dirty="0" err="1"/>
              <a:t>kardinální</a:t>
            </a:r>
            <a:r>
              <a:rPr lang="en-US" dirty="0"/>
              <a:t> sinus </a:t>
            </a:r>
            <a:r>
              <a:rPr lang="en-US" dirty="0" err="1"/>
              <a:t>protínající</a:t>
            </a:r>
            <a:r>
              <a:rPr lang="en-US" dirty="0"/>
              <a:t> </a:t>
            </a:r>
            <a:r>
              <a:rPr lang="en-US" dirty="0" err="1"/>
              <a:t>časovou</a:t>
            </a:r>
            <a:r>
              <a:rPr lang="en-US" dirty="0"/>
              <a:t> </a:t>
            </a:r>
            <a:r>
              <a:rPr lang="en-US" dirty="0" err="1"/>
              <a:t>osu</a:t>
            </a:r>
            <a:r>
              <a:rPr lang="en-US" dirty="0"/>
              <a:t> </a:t>
            </a:r>
            <a:r>
              <a:rPr lang="en-US" dirty="0" err="1"/>
              <a:t>každý</a:t>
            </a:r>
            <a:r>
              <a:rPr lang="en-US" dirty="0"/>
              <a:t> 6. </a:t>
            </a:r>
            <a:r>
              <a:rPr lang="en-US" dirty="0" err="1"/>
              <a:t>vzorek</a:t>
            </a:r>
            <a:r>
              <a:rPr lang="en-US" dirty="0"/>
              <a:t> – </a:t>
            </a:r>
            <a:r>
              <a:rPr lang="en-US" dirty="0" err="1"/>
              <a:t>přesně</a:t>
            </a:r>
            <a:r>
              <a:rPr lang="en-US" dirty="0"/>
              <a:t> ty </a:t>
            </a:r>
            <a:r>
              <a:rPr lang="en-US" dirty="0" err="1"/>
              <a:t>spektrální</a:t>
            </a:r>
            <a:r>
              <a:rPr lang="en-US" dirty="0"/>
              <a:t> </a:t>
            </a:r>
            <a:r>
              <a:rPr lang="en-US" dirty="0" err="1"/>
              <a:t>charakteristiky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potřebujeme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aa_filter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cs-CZ" dirty="0"/>
              <a:t>Nyní můžeme:</a:t>
            </a:r>
            <a:r>
              <a:rPr lang="en-US" dirty="0"/>
              <a:t> </a:t>
            </a:r>
          </a:p>
          <a:p>
            <a:pPr lvl="1"/>
            <a:r>
              <a:rPr lang="cs-CZ" dirty="0"/>
              <a:t>Nejdřív aplikovat anti-</a:t>
            </a:r>
            <a:r>
              <a:rPr lang="cs-CZ" dirty="0" err="1"/>
              <a:t>aliasing</a:t>
            </a:r>
            <a:r>
              <a:rPr lang="cs-CZ" dirty="0"/>
              <a:t> filtr</a:t>
            </a:r>
            <a:r>
              <a:rPr lang="en-US" dirty="0"/>
              <a:t> </a:t>
            </a:r>
          </a:p>
          <a:p>
            <a:pPr lvl="1"/>
            <a:r>
              <a:rPr lang="cs-CZ" dirty="0"/>
              <a:t>Potom signál </a:t>
            </a:r>
            <a:r>
              <a:rPr lang="cs-CZ" dirty="0" err="1"/>
              <a:t>podvzorkovat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downsampling_aa_solved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pl-PL" dirty="0"/>
              <a:t>Zní to dobře, pojďme se podívat na spektrogramy</a:t>
            </a:r>
            <a:r>
              <a:rPr lang="en-US" dirty="0"/>
              <a:t>…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downsampling_aa_solved_spectra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25B0F5-369C-7332-6433-19AC9D7AE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76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87CB7A-85DA-C8A0-74D2-7B3CDDF87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432"/>
            <a:ext cx="12192000" cy="517988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6DC2DF2-B92B-3129-B03E-D516E41F1E3C}"/>
              </a:ext>
            </a:extLst>
          </p:cNvPr>
          <p:cNvSpPr txBox="1"/>
          <p:nvPr/>
        </p:nvSpPr>
        <p:spPr>
          <a:xfrm>
            <a:off x="623392" y="60946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Správné řešení pomocí AA filtr</a:t>
            </a:r>
            <a:endParaRPr lang="cs-CZ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7F985D-50A4-0201-9F49-19046EA40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81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37683-0CFF-4717-99ED-43844FBAB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A234753-8714-D8C3-CF13-0F2C3A1F89B9}"/>
              </a:ext>
            </a:extLst>
          </p:cNvPr>
          <p:cNvSpPr txBox="1"/>
          <p:nvPr/>
        </p:nvSpPr>
        <p:spPr>
          <a:xfrm>
            <a:off x="407368" y="1052736"/>
            <a:ext cx="6840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Řešení </a:t>
            </a:r>
            <a:r>
              <a:rPr lang="cs-CZ" sz="2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podvzorkování</a:t>
            </a:r>
            <a:r>
              <a:rPr lang="cs-CZ" sz="2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pomocí AA filtru</a:t>
            </a:r>
            <a:endParaRPr lang="cs-CZ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D116D49-F355-7C1A-5D43-D0B6AC964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6767"/>
            <a:ext cx="12192000" cy="2952418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1D9351-A1A7-64BF-CB3E-048518C7E6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50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>
            <a:extLst>
              <a:ext uri="{FF2B5EF4-FFF2-40B4-BE49-F238E27FC236}">
                <a16:creationId xmlns:a16="http://schemas.microsoft.com/office/drawing/2014/main" id="{6CF7D50A-200A-C14A-BD7B-A4C87143AA3A}"/>
              </a:ext>
            </a:extLst>
          </p:cNvPr>
          <p:cNvGrpSpPr/>
          <p:nvPr/>
        </p:nvGrpSpPr>
        <p:grpSpPr>
          <a:xfrm>
            <a:off x="0" y="2420888"/>
            <a:ext cx="12192000" cy="1980000"/>
            <a:chOff x="0" y="2298855"/>
            <a:chExt cx="12192000" cy="198000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6B5FC07-D183-3AFA-DEFD-6CD75FA65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298855"/>
              <a:ext cx="6644746" cy="1980000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F5FD9566-0295-AF69-F048-D298450D3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954"/>
            <a:stretch/>
          </p:blipFill>
          <p:spPr>
            <a:xfrm>
              <a:off x="6009306" y="2298855"/>
              <a:ext cx="6182694" cy="1980000"/>
            </a:xfrm>
            <a:prstGeom prst="rect">
              <a:avLst/>
            </a:prstGeom>
          </p:spPr>
        </p:pic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13188F15-611C-342E-E75F-18FD042F517D}"/>
              </a:ext>
            </a:extLst>
          </p:cNvPr>
          <p:cNvGrpSpPr/>
          <p:nvPr/>
        </p:nvGrpSpPr>
        <p:grpSpPr>
          <a:xfrm>
            <a:off x="-4346" y="188640"/>
            <a:ext cx="12196346" cy="1981208"/>
            <a:chOff x="-4346" y="30855"/>
            <a:chExt cx="12196346" cy="1981208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C6D9722-5231-9CA5-1C4E-796CB1CCD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346" y="30855"/>
              <a:ext cx="6648102" cy="198000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8DE03D22-1C6B-85FD-95F4-4E5D7E02A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570"/>
            <a:stretch/>
          </p:blipFill>
          <p:spPr>
            <a:xfrm>
              <a:off x="5980716" y="32063"/>
              <a:ext cx="6211284" cy="1980000"/>
            </a:xfrm>
            <a:prstGeom prst="rect">
              <a:avLst/>
            </a:prstGeom>
          </p:spPr>
        </p:pic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7B7AC2B5-0A43-9783-8315-585EF3F3F3E8}"/>
              </a:ext>
            </a:extLst>
          </p:cNvPr>
          <p:cNvGrpSpPr/>
          <p:nvPr/>
        </p:nvGrpSpPr>
        <p:grpSpPr>
          <a:xfrm>
            <a:off x="-4346" y="4674647"/>
            <a:ext cx="12196346" cy="1982369"/>
            <a:chOff x="-4346" y="4565647"/>
            <a:chExt cx="12196346" cy="1982369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E4E29205-C164-238B-4D1B-50A7FCDD6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346" y="4568016"/>
              <a:ext cx="6644745" cy="1980000"/>
            </a:xfrm>
            <a:prstGeom prst="rect">
              <a:avLst/>
            </a:prstGeom>
          </p:spPr>
        </p:pic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14BDAE8C-362D-0FDC-C957-96D4F2E67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523"/>
            <a:stretch/>
          </p:blipFill>
          <p:spPr>
            <a:xfrm>
              <a:off x="5980716" y="4565647"/>
              <a:ext cx="6211284" cy="1980000"/>
            </a:xfrm>
            <a:prstGeom prst="rect">
              <a:avLst/>
            </a:prstGeom>
          </p:spPr>
        </p:pic>
      </p:grpSp>
      <p:sp>
        <p:nvSpPr>
          <p:cNvPr id="19" name="Zástupný symbol pro číslo snímku 18">
            <a:extLst>
              <a:ext uri="{FF2B5EF4-FFF2-40B4-BE49-F238E27FC236}">
                <a16:creationId xmlns:a16="http://schemas.microsoft.com/office/drawing/2014/main" id="{D11FEAAB-038A-995B-FF79-2C8EE571B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885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1436CA"/>
                </a:solidFill>
              </a:rPr>
              <a:t>Nadvzorkování</a:t>
            </a:r>
            <a:r>
              <a:rPr lang="cs-CZ" dirty="0"/>
              <a:t> 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Inverzní</a:t>
            </a:r>
            <a:r>
              <a:rPr lang="en-US" dirty="0"/>
              <a:t> </a:t>
            </a:r>
            <a:r>
              <a:rPr lang="cs-CZ" dirty="0"/>
              <a:t>případ</a:t>
            </a:r>
            <a:r>
              <a:rPr lang="en-US" dirty="0"/>
              <a:t> – </a:t>
            </a: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nízké</a:t>
            </a:r>
            <a:r>
              <a:rPr lang="en-US" dirty="0"/>
              <a:t>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a </a:t>
            </a:r>
            <a:r>
              <a:rPr lang="en-US" dirty="0" err="1"/>
              <a:t>chceme</a:t>
            </a:r>
            <a:r>
              <a:rPr lang="en-US" dirty="0"/>
              <a:t> </a:t>
            </a:r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převést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vyšší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i="1" baseline="-25000" dirty="0"/>
              <a:t>s </a:t>
            </a:r>
            <a:r>
              <a:rPr lang="en-US" dirty="0"/>
              <a:t>(</a:t>
            </a:r>
            <a:r>
              <a:rPr lang="en-US" dirty="0" err="1"/>
              <a:t>například</a:t>
            </a:r>
            <a:r>
              <a:rPr lang="en-US" dirty="0"/>
              <a:t> pro </a:t>
            </a:r>
            <a:r>
              <a:rPr lang="en-US" dirty="0" err="1"/>
              <a:t>přehrávání</a:t>
            </a:r>
            <a:r>
              <a:rPr lang="en-US" dirty="0"/>
              <a:t> </a:t>
            </a:r>
            <a:r>
              <a:rPr lang="en-US" dirty="0" err="1"/>
              <a:t>telefonních</a:t>
            </a:r>
            <a:r>
              <a:rPr lang="en-US" dirty="0"/>
              <a:t> </a:t>
            </a:r>
            <a:r>
              <a:rPr lang="cs-CZ" dirty="0"/>
              <a:t>hovorů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studiovém</a:t>
            </a:r>
            <a:r>
              <a:rPr lang="en-US" dirty="0"/>
              <a:t> </a:t>
            </a:r>
            <a:r>
              <a:rPr lang="en-US" dirty="0" err="1"/>
              <a:t>zařízení</a:t>
            </a:r>
            <a:r>
              <a:rPr lang="en-US" dirty="0"/>
              <a:t>). </a:t>
            </a:r>
          </a:p>
          <a:p>
            <a:r>
              <a:rPr lang="en-US" dirty="0" err="1"/>
              <a:t>Příklad</a:t>
            </a:r>
            <a:r>
              <a:rPr lang="en-US" dirty="0"/>
              <a:t> se </a:t>
            </a:r>
            <a:r>
              <a:rPr lang="en-US" dirty="0" err="1"/>
              <a:t>zapnutým</a:t>
            </a:r>
            <a:r>
              <a:rPr lang="en-US" dirty="0"/>
              <a:t> </a:t>
            </a:r>
            <a:r>
              <a:rPr lang="en-US" dirty="0" err="1"/>
              <a:t>nahráváním</a:t>
            </a:r>
            <a:r>
              <a:rPr lang="cs-CZ" dirty="0"/>
              <a:t> na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i="1" baseline="-25000" dirty="0"/>
              <a:t>s </a:t>
            </a:r>
            <a:r>
              <a:rPr lang="en-US" dirty="0"/>
              <a:t>= 8 kHz </a:t>
            </a:r>
            <a:r>
              <a:rPr lang="cs-CZ" dirty="0"/>
              <a:t>s cílem mít </a:t>
            </a:r>
            <a:r>
              <a:rPr lang="en-US" i="1" dirty="0"/>
              <a:t>F</a:t>
            </a:r>
            <a:r>
              <a:rPr lang="en-US" i="1" baseline="-25000" dirty="0"/>
              <a:t>s </a:t>
            </a:r>
            <a:r>
              <a:rPr lang="en-US" dirty="0"/>
              <a:t>= 48 kHz. </a:t>
            </a:r>
          </a:p>
          <a:p>
            <a:r>
              <a:rPr lang="en-US" dirty="0" err="1"/>
              <a:t>Chybějící</a:t>
            </a:r>
            <a:r>
              <a:rPr lang="en-US" dirty="0"/>
              <a:t> </a:t>
            </a:r>
            <a:r>
              <a:rPr lang="en-US" dirty="0" err="1"/>
              <a:t>vzorky</a:t>
            </a:r>
            <a:r>
              <a:rPr lang="en-US" dirty="0"/>
              <a:t> </a:t>
            </a:r>
            <a:r>
              <a:rPr lang="en-US" dirty="0" err="1"/>
              <a:t>potřebujeme</a:t>
            </a:r>
            <a:r>
              <a:rPr lang="en-US" dirty="0"/>
              <a:t> </a:t>
            </a:r>
            <a:r>
              <a:rPr lang="en-US" dirty="0" err="1"/>
              <a:t>nějak</a:t>
            </a:r>
            <a:r>
              <a:rPr lang="en-US" dirty="0"/>
              <a:t> </a:t>
            </a:r>
            <a:r>
              <a:rPr lang="en-US" dirty="0" err="1"/>
              <a:t>vytvořit</a:t>
            </a:r>
            <a:r>
              <a:rPr lang="en-US" dirty="0"/>
              <a:t> – </a:t>
            </a:r>
            <a:r>
              <a:rPr lang="en-US" dirty="0" err="1"/>
              <a:t>nápad</a:t>
            </a:r>
            <a:r>
              <a:rPr lang="en-US" dirty="0"/>
              <a:t> č. 1: </a:t>
            </a:r>
            <a:r>
              <a:rPr lang="cs-CZ" dirty="0"/>
              <a:t>doplnění nulami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upsampling_zerofill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nezní</a:t>
            </a:r>
            <a:r>
              <a:rPr lang="en-US" dirty="0"/>
              <a:t>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dobře</a:t>
            </a:r>
            <a:r>
              <a:rPr lang="en-US" dirty="0"/>
              <a:t>, </a:t>
            </a:r>
            <a:r>
              <a:rPr lang="en-US" dirty="0" err="1"/>
              <a:t>pojďme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spektr</a:t>
            </a:r>
            <a:r>
              <a:rPr lang="cs-CZ" dirty="0"/>
              <a:t>um</a:t>
            </a:r>
            <a:r>
              <a:rPr lang="en-US" dirty="0"/>
              <a:t> </a:t>
            </a:r>
            <a:r>
              <a:rPr lang="en-US" dirty="0" err="1"/>
              <a:t>analyzovat</a:t>
            </a:r>
            <a:r>
              <a:rPr lang="en-US" dirty="0"/>
              <a:t>…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upsampling_zerofill_spectra</a:t>
            </a:r>
            <a:endParaRPr lang="en-US" dirty="0"/>
          </a:p>
          <a:p>
            <a:pPr lvl="1"/>
            <a:r>
              <a:rPr lang="cs-CZ" dirty="0"/>
              <a:t>Nad </a:t>
            </a:r>
            <a:r>
              <a:rPr lang="en-US" dirty="0"/>
              <a:t>4 kHz</a:t>
            </a:r>
            <a:r>
              <a:rPr lang="cs-CZ" dirty="0"/>
              <a:t> vidíme </a:t>
            </a:r>
            <a:r>
              <a:rPr lang="cs-CZ" dirty="0" err="1"/>
              <a:t>opkaující</a:t>
            </a:r>
            <a:r>
              <a:rPr lang="cs-CZ" dirty="0"/>
              <a:t> se základní spektrum</a:t>
            </a:r>
            <a:r>
              <a:rPr lang="en-US" dirty="0"/>
              <a:t>. </a:t>
            </a:r>
          </a:p>
          <a:p>
            <a:pPr lvl="1"/>
            <a:r>
              <a:rPr lang="cs-CZ" dirty="0"/>
              <a:t>To není </a:t>
            </a:r>
            <a:r>
              <a:rPr lang="cs-CZ" dirty="0" err="1"/>
              <a:t>žádým</a:t>
            </a:r>
            <a:r>
              <a:rPr lang="en-US" dirty="0"/>
              <a:t> </a:t>
            </a:r>
            <a:r>
              <a:rPr lang="en-US" dirty="0" err="1"/>
              <a:t>překvapení</a:t>
            </a:r>
            <a:r>
              <a:rPr lang="cs-CZ" dirty="0"/>
              <a:t>m</a:t>
            </a:r>
            <a:r>
              <a:rPr lang="en-US" dirty="0"/>
              <a:t>, </a:t>
            </a:r>
            <a:r>
              <a:rPr lang="en-US" dirty="0" err="1"/>
              <a:t>vzpomeňte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cs-CZ" dirty="0"/>
              <a:t>elementární</a:t>
            </a:r>
            <a:r>
              <a:rPr lang="en-US" dirty="0"/>
              <a:t> </a:t>
            </a:r>
            <a:r>
              <a:rPr lang="en-US" dirty="0" err="1"/>
              <a:t>pravdu</a:t>
            </a:r>
            <a:r>
              <a:rPr lang="en-US" dirty="0"/>
              <a:t> o </a:t>
            </a:r>
            <a:r>
              <a:rPr lang="en-US" dirty="0" err="1"/>
              <a:t>spektrech</a:t>
            </a:r>
            <a:r>
              <a:rPr lang="en-US" dirty="0"/>
              <a:t>: </a:t>
            </a:r>
            <a:r>
              <a:rPr lang="cs-CZ" b="1" dirty="0"/>
              <a:t>„</a:t>
            </a:r>
            <a:r>
              <a:rPr lang="en-US" b="1" dirty="0" err="1"/>
              <a:t>signál</a:t>
            </a:r>
            <a:r>
              <a:rPr lang="en-US" b="1" dirty="0"/>
              <a:t> se </a:t>
            </a:r>
            <a:r>
              <a:rPr lang="en-US" b="1" dirty="0" err="1"/>
              <a:t>vzorkuje</a:t>
            </a:r>
            <a:r>
              <a:rPr lang="en-US" b="1" dirty="0"/>
              <a:t> v </a:t>
            </a:r>
            <a:r>
              <a:rPr lang="en-US" b="1" dirty="0" err="1"/>
              <a:t>čase</a:t>
            </a:r>
            <a:r>
              <a:rPr lang="en-US" b="1" dirty="0"/>
              <a:t> </a:t>
            </a:r>
            <a:r>
              <a:rPr lang="cs-CZ" b="1" dirty="0"/>
              <a:t>=</a:t>
            </a:r>
            <a:r>
              <a:rPr lang="en-US" b="1" dirty="0"/>
              <a:t>&gt; </a:t>
            </a:r>
            <a:r>
              <a:rPr lang="en-US" b="1" dirty="0" err="1"/>
              <a:t>spektrum</a:t>
            </a:r>
            <a:r>
              <a:rPr lang="en-US" b="1" dirty="0"/>
              <a:t> se </a:t>
            </a:r>
            <a:r>
              <a:rPr lang="en-US" b="1" dirty="0" err="1"/>
              <a:t>stává</a:t>
            </a:r>
            <a:r>
              <a:rPr lang="en-US" b="1" dirty="0"/>
              <a:t> </a:t>
            </a:r>
            <a:r>
              <a:rPr lang="en-US" b="1" dirty="0" err="1"/>
              <a:t>periodickým</a:t>
            </a:r>
            <a:r>
              <a:rPr lang="cs-CZ" b="1" dirty="0"/>
              <a:t>“</a:t>
            </a:r>
            <a:r>
              <a:rPr lang="en-US" b="1" dirty="0"/>
              <a:t> </a:t>
            </a:r>
            <a:r>
              <a:rPr lang="en-US" dirty="0"/>
              <a:t>! … </a:t>
            </a:r>
            <a:br>
              <a:rPr lang="cs-CZ" dirty="0"/>
            </a:br>
            <a:r>
              <a:rPr lang="cs-CZ" dirty="0"/>
              <a:t>… </a:t>
            </a:r>
            <a:r>
              <a:rPr lang="en-US" dirty="0"/>
              <a:t>a </a:t>
            </a:r>
            <a:r>
              <a:rPr lang="cs-CZ" dirty="0"/>
              <a:t>my </a:t>
            </a:r>
            <a:r>
              <a:rPr lang="en-US" dirty="0" err="1"/>
              <a:t>jsme</a:t>
            </a:r>
            <a:r>
              <a:rPr lang="cs-CZ" dirty="0"/>
              <a:t> vlastně</a:t>
            </a:r>
            <a:r>
              <a:rPr lang="en-US" dirty="0"/>
              <a:t> </a:t>
            </a:r>
            <a:r>
              <a:rPr lang="en-US" dirty="0" err="1"/>
              <a:t>provedli</a:t>
            </a:r>
            <a:r>
              <a:rPr lang="en-US" dirty="0"/>
              <a:t> </a:t>
            </a:r>
            <a:r>
              <a:rPr lang="en-US" dirty="0" err="1"/>
              <a:t>vzorkování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!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7FC4C9C-8968-4CFA-8B0F-957A58C9E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596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45191C-C95C-C4DB-4CE8-940DEDF6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37" y="44864"/>
            <a:ext cx="9049927" cy="21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3F86415-F28D-45F8-8E8E-B7C679220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94" y="2349120"/>
            <a:ext cx="7248813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38C577C-FF0A-6ABB-AB48-41A435A5B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63" y="4653136"/>
            <a:ext cx="7252474" cy="2160000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99E7998-1CCD-C19F-CABC-6476E5E48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180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cs-CZ" dirty="0" err="1"/>
              <a:t>nadvzorkování</a:t>
            </a:r>
            <a:r>
              <a:rPr lang="en-US" dirty="0"/>
              <a:t> </a:t>
            </a:r>
            <a:r>
              <a:rPr lang="en-US" dirty="0" err="1"/>
              <a:t>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Držení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po </a:t>
            </a:r>
            <a:r>
              <a:rPr lang="en-US" dirty="0" err="1"/>
              <a:t>dobu</a:t>
            </a:r>
            <a:r>
              <a:rPr lang="en-US" dirty="0"/>
              <a:t> </a:t>
            </a:r>
            <a:r>
              <a:rPr lang="en-US" dirty="0" err="1"/>
              <a:t>trvání</a:t>
            </a:r>
            <a:r>
              <a:rPr lang="en-US" dirty="0"/>
              <a:t> 6 </a:t>
            </a:r>
            <a:r>
              <a:rPr lang="en-US" dirty="0" err="1"/>
              <a:t>vzorků</a:t>
            </a:r>
            <a:r>
              <a:rPr lang="en-US" dirty="0"/>
              <a:t> = </a:t>
            </a:r>
            <a:r>
              <a:rPr lang="en-US" dirty="0" err="1"/>
              <a:t>interpolace</a:t>
            </a:r>
            <a:r>
              <a:rPr lang="en-US" dirty="0"/>
              <a:t> 0. </a:t>
            </a:r>
            <a:r>
              <a:rPr lang="en-US" dirty="0" err="1"/>
              <a:t>řádu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upsampling_steps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Stále </a:t>
            </a:r>
            <a:r>
              <a:rPr lang="en-US" dirty="0" err="1"/>
              <a:t>spousta</a:t>
            </a:r>
            <a:r>
              <a:rPr lang="en-US" dirty="0"/>
              <a:t> </a:t>
            </a:r>
            <a:r>
              <a:rPr lang="en-US" dirty="0" err="1"/>
              <a:t>artefaktů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4 kHz. 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01D3FD-FF7F-5C0A-CC16-BDA5B735C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49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2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E65BF42-AF8C-E36C-73D6-D710B7EB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" y="0"/>
            <a:ext cx="12073209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00AD049-B722-042F-FF8F-14E4E9164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55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ED3DD3D-7768-E9C2-200E-C6C86F951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37" y="0"/>
            <a:ext cx="9049927" cy="21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7B88A7-D7F5-AA1B-CFFC-1461A4253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594" y="2349120"/>
            <a:ext cx="7248813" cy="216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0ACA4ED-7E89-5051-8612-84267C6D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63" y="4681659"/>
            <a:ext cx="7252474" cy="2160000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9CC9784B-C507-33C6-5801-809834AA7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634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5FDE5-CC0F-8205-68BC-794A46305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11C447-C537-EB97-EABD-CBF12298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způsoby</a:t>
            </a:r>
            <a:r>
              <a:rPr lang="en-US" dirty="0"/>
              <a:t> </a:t>
            </a:r>
            <a:r>
              <a:rPr lang="cs-CZ" dirty="0" err="1"/>
              <a:t>nadvzorkování</a:t>
            </a:r>
            <a:r>
              <a:rPr lang="en-US" dirty="0"/>
              <a:t> </a:t>
            </a:r>
            <a:r>
              <a:rPr lang="en-US" dirty="0" err="1"/>
              <a:t>signálu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C1EFA0-F968-8BFB-756B-62AC0058A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Lineární</a:t>
            </a:r>
            <a:r>
              <a:rPr lang="en-US" dirty="0"/>
              <a:t> </a:t>
            </a:r>
            <a:r>
              <a:rPr lang="en-US" dirty="0" err="1"/>
              <a:t>spojování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 = </a:t>
            </a:r>
            <a:r>
              <a:rPr lang="en-US" dirty="0" err="1"/>
              <a:t>interpolace</a:t>
            </a:r>
            <a:r>
              <a:rPr lang="en-US" dirty="0"/>
              <a:t> 1. </a:t>
            </a:r>
            <a:r>
              <a:rPr lang="en-US" dirty="0" err="1"/>
              <a:t>řádu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Dá</a:t>
            </a:r>
            <a:r>
              <a:rPr lang="en-US" dirty="0"/>
              <a:t> se to </a:t>
            </a:r>
            <a:r>
              <a:rPr lang="en-US" dirty="0" err="1"/>
              <a:t>vlastně</a:t>
            </a:r>
            <a:r>
              <a:rPr lang="en-US" dirty="0"/>
              <a:t> </a:t>
            </a:r>
            <a:r>
              <a:rPr lang="en-US" dirty="0" err="1"/>
              <a:t>udělat</a:t>
            </a:r>
            <a:r>
              <a:rPr lang="en-US" dirty="0"/>
              <a:t> se </a:t>
            </a:r>
            <a:r>
              <a:rPr lang="en-US" dirty="0" err="1"/>
              <a:t>speciální</a:t>
            </a:r>
            <a:r>
              <a:rPr lang="en-US" dirty="0"/>
              <a:t> "</a:t>
            </a:r>
            <a:r>
              <a:rPr lang="en-US" dirty="0" err="1"/>
              <a:t>střechovou</a:t>
            </a:r>
            <a:r>
              <a:rPr lang="en-US" dirty="0"/>
              <a:t>" </a:t>
            </a:r>
            <a:r>
              <a:rPr lang="en-US" dirty="0" err="1"/>
              <a:t>impulsní</a:t>
            </a:r>
            <a:r>
              <a:rPr lang="en-US" dirty="0"/>
              <a:t> </a:t>
            </a:r>
            <a:r>
              <a:rPr lang="en-US" dirty="0" err="1"/>
              <a:t>odezvou</a:t>
            </a:r>
            <a:r>
              <a:rPr lang="en-US" dirty="0"/>
              <a:t> a </a:t>
            </a:r>
            <a:r>
              <a:rPr lang="en-US" dirty="0" err="1"/>
              <a:t>posunem</a:t>
            </a:r>
            <a:r>
              <a:rPr lang="en-US" dirty="0"/>
              <a:t> </a:t>
            </a:r>
            <a:r>
              <a:rPr lang="en-US" dirty="0" err="1"/>
              <a:t>výsledného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– </a:t>
            </a:r>
            <a:r>
              <a:rPr lang="en-US" dirty="0" err="1"/>
              <a:t>podívejte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Python</a:t>
            </a:r>
            <a:r>
              <a:rPr lang="cs-CZ" dirty="0"/>
              <a:t> </a:t>
            </a:r>
            <a:r>
              <a:rPr lang="en-US" dirty="0" err="1"/>
              <a:t>kód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 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upsampling_lines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err="1"/>
              <a:t>Artefakty</a:t>
            </a:r>
            <a:r>
              <a:rPr lang="en-US" dirty="0"/>
              <a:t> stále </a:t>
            </a:r>
            <a:r>
              <a:rPr lang="en-US" dirty="0" err="1"/>
              <a:t>nebyly</a:t>
            </a:r>
            <a:r>
              <a:rPr lang="en-US" dirty="0"/>
              <a:t> </a:t>
            </a:r>
            <a:r>
              <a:rPr lang="en-US" dirty="0" err="1"/>
              <a:t>odstraněny</a:t>
            </a:r>
            <a:r>
              <a:rPr lang="en-US" dirty="0"/>
              <a:t>! </a:t>
            </a:r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E250E8F-B41F-10F5-E99B-6809B9B0C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413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38C19-4DB6-2DAC-871B-36ACC832F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2F7F7F9-2A2A-1E25-CF02-B9AE74B7B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94" y="2349120"/>
            <a:ext cx="7248813" cy="21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176118-F746-8906-BD32-97D54F94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37" y="44624"/>
            <a:ext cx="9049927" cy="216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F8F57D3-F5BA-94C9-4F8A-BE938C7A8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63" y="4653376"/>
            <a:ext cx="7252474" cy="2160000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CDC41B6-A58E-D80A-D0ED-A4152986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84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Optimální</a:t>
            </a:r>
            <a:r>
              <a:rPr lang="en-US" dirty="0"/>
              <a:t> </a:t>
            </a:r>
            <a:r>
              <a:rPr lang="en-US" dirty="0" err="1"/>
              <a:t>způsob</a:t>
            </a:r>
            <a:r>
              <a:rPr lang="en-US" dirty="0"/>
              <a:t> </a:t>
            </a:r>
            <a:r>
              <a:rPr lang="cs-CZ" dirty="0" err="1"/>
              <a:t>nadvzorkování</a:t>
            </a:r>
            <a:r>
              <a:rPr lang="en-US" dirty="0"/>
              <a:t> </a:t>
            </a:r>
            <a:r>
              <a:rPr lang="en-US" dirty="0" err="1"/>
              <a:t>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Operace</a:t>
            </a:r>
            <a:r>
              <a:rPr lang="en-US" dirty="0"/>
              <a:t> se </a:t>
            </a:r>
            <a:r>
              <a:rPr lang="en-US" dirty="0" err="1"/>
              <a:t>rovná</a:t>
            </a:r>
            <a:r>
              <a:rPr lang="en-US" dirty="0"/>
              <a:t> </a:t>
            </a:r>
            <a:r>
              <a:rPr lang="en-US" dirty="0" err="1"/>
              <a:t>rekonstrukci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se </a:t>
            </a:r>
            <a:r>
              <a:rPr lang="en-US" dirty="0" err="1"/>
              <a:t>spojitým</a:t>
            </a:r>
            <a:r>
              <a:rPr lang="en-US" dirty="0"/>
              <a:t> </a:t>
            </a:r>
            <a:r>
              <a:rPr lang="en-US" dirty="0" err="1"/>
              <a:t>časem</a:t>
            </a:r>
            <a:r>
              <a:rPr lang="en-US" dirty="0"/>
              <a:t> z </a:t>
            </a:r>
            <a:r>
              <a:rPr lang="en-US" dirty="0" err="1"/>
              <a:t>diskrétního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(</a:t>
            </a:r>
            <a:r>
              <a:rPr lang="en-US" dirty="0" err="1"/>
              <a:t>představte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nekonečné</a:t>
            </a:r>
            <a:r>
              <a:rPr lang="en-US" dirty="0"/>
              <a:t> </a:t>
            </a:r>
            <a:r>
              <a:rPr lang="en-US" dirty="0" err="1"/>
              <a:t>množství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původními</a:t>
            </a:r>
            <a:r>
              <a:rPr lang="cs-CZ" dirty="0"/>
              <a:t> – </a:t>
            </a:r>
            <a:r>
              <a:rPr lang="en-US" dirty="0"/>
              <a:t>ne</a:t>
            </a:r>
            <a:r>
              <a:rPr lang="cs-CZ" dirty="0"/>
              <a:t> pouze</a:t>
            </a:r>
            <a:r>
              <a:rPr lang="en-US" dirty="0"/>
              <a:t> 5</a:t>
            </a:r>
            <a:r>
              <a:rPr lang="cs-CZ" dirty="0"/>
              <a:t> vzorků</a:t>
            </a:r>
            <a:r>
              <a:rPr lang="en-US" dirty="0"/>
              <a:t>). </a:t>
            </a:r>
          </a:p>
          <a:p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cs-CZ" dirty="0"/>
              <a:t>aplikovat</a:t>
            </a:r>
            <a:r>
              <a:rPr lang="en-US" dirty="0"/>
              <a:t> </a:t>
            </a:r>
            <a:r>
              <a:rPr lang="en-US" dirty="0" err="1"/>
              <a:t>stejný</a:t>
            </a:r>
            <a:r>
              <a:rPr lang="en-US" dirty="0"/>
              <a:t> </a:t>
            </a:r>
            <a:r>
              <a:rPr lang="en-US" dirty="0" err="1"/>
              <a:t>kardinální</a:t>
            </a:r>
            <a:r>
              <a:rPr lang="en-US" dirty="0"/>
              <a:t> </a:t>
            </a:r>
            <a:r>
              <a:rPr lang="en-US" dirty="0" err="1"/>
              <a:t>sinusový</a:t>
            </a:r>
            <a:r>
              <a:rPr lang="en-US" dirty="0"/>
              <a:t> </a:t>
            </a:r>
            <a:r>
              <a:rPr lang="en-US" dirty="0" err="1"/>
              <a:t>filtr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použili</a:t>
            </a:r>
            <a:r>
              <a:rPr lang="en-US" dirty="0"/>
              <a:t> pro </a:t>
            </a:r>
            <a:r>
              <a:rPr lang="cs-CZ" dirty="0" err="1"/>
              <a:t>podvzorkování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#upsampling_correct</a:t>
            </a:r>
          </a:p>
          <a:p>
            <a:pPr lvl="1"/>
            <a:r>
              <a:rPr lang="en-US" dirty="0" err="1"/>
              <a:t>Artefakty</a:t>
            </a:r>
            <a:r>
              <a:rPr lang="cs-CZ" dirty="0"/>
              <a:t> jsou</a:t>
            </a:r>
            <a:r>
              <a:rPr lang="en-US" dirty="0"/>
              <a:t> </a:t>
            </a:r>
            <a:r>
              <a:rPr lang="en-US" dirty="0" err="1"/>
              <a:t>zeslabené</a:t>
            </a:r>
            <a:r>
              <a:rPr lang="en-US" dirty="0"/>
              <a:t>, ale ne 100%, </a:t>
            </a:r>
            <a:r>
              <a:rPr lang="en-US" dirty="0" err="1"/>
              <a:t>protože</a:t>
            </a:r>
            <a:r>
              <a:rPr lang="en-US" dirty="0"/>
              <a:t> </a:t>
            </a: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reálný</a:t>
            </a:r>
            <a:r>
              <a:rPr lang="en-US" dirty="0"/>
              <a:t> (ne </a:t>
            </a:r>
            <a:r>
              <a:rPr lang="en-US" dirty="0" err="1"/>
              <a:t>ideální</a:t>
            </a:r>
            <a:r>
              <a:rPr lang="en-US" dirty="0"/>
              <a:t>) </a:t>
            </a:r>
            <a:r>
              <a:rPr lang="en-US" dirty="0" err="1"/>
              <a:t>filtr</a:t>
            </a:r>
            <a:r>
              <a:rPr lang="en-US" dirty="0"/>
              <a:t> (a pro </a:t>
            </a:r>
            <a:r>
              <a:rPr lang="en-US" dirty="0" err="1"/>
              <a:t>vizualizaci</a:t>
            </a:r>
            <a:r>
              <a:rPr lang="en-US" dirty="0"/>
              <a:t> </a:t>
            </a:r>
            <a:r>
              <a:rPr lang="en-US" dirty="0" err="1"/>
              <a:t>používáme</a:t>
            </a:r>
            <a:r>
              <a:rPr lang="en-US" dirty="0"/>
              <a:t> </a:t>
            </a:r>
            <a:r>
              <a:rPr lang="en-US" i="1" dirty="0"/>
              <a:t>log</a:t>
            </a:r>
            <a:r>
              <a:rPr lang="en-US" dirty="0"/>
              <a:t>)</a:t>
            </a:r>
            <a:endParaRPr lang="cs-CZ" dirty="0"/>
          </a:p>
          <a:p>
            <a:pPr lvl="1"/>
            <a:r>
              <a:rPr lang="en-US" dirty="0" err="1"/>
              <a:t>Kvalita</a:t>
            </a:r>
            <a:r>
              <a:rPr lang="en-US" dirty="0"/>
              <a:t> </a:t>
            </a:r>
            <a:r>
              <a:rPr lang="en-US" dirty="0" err="1"/>
              <a:t>zvuku</a:t>
            </a:r>
            <a:r>
              <a:rPr lang="en-US" dirty="0"/>
              <a:t> je </a:t>
            </a:r>
            <a:r>
              <a:rPr lang="en-US" dirty="0" err="1"/>
              <a:t>dobrá</a:t>
            </a:r>
            <a:r>
              <a:rPr lang="en-US" dirty="0"/>
              <a:t>. </a:t>
            </a:r>
          </a:p>
          <a:p>
            <a:pPr lvl="1"/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vizualizaci</a:t>
            </a:r>
            <a:r>
              <a:rPr lang="en-US" dirty="0"/>
              <a:t> </a:t>
            </a:r>
            <a:r>
              <a:rPr lang="en-US" dirty="0" err="1"/>
              <a:t>výsledku</a:t>
            </a:r>
            <a:r>
              <a:rPr lang="en-US" dirty="0"/>
              <a:t> </a:t>
            </a:r>
            <a:r>
              <a:rPr lang="en-US" dirty="0" err="1"/>
              <a:t>nezapomeňte</a:t>
            </a:r>
            <a:r>
              <a:rPr lang="en-US" dirty="0"/>
              <a:t> </a:t>
            </a:r>
            <a:r>
              <a:rPr lang="en-US" dirty="0" err="1"/>
              <a:t>posunout</a:t>
            </a:r>
            <a:r>
              <a:rPr lang="en-US" dirty="0"/>
              <a:t> </a:t>
            </a:r>
            <a:r>
              <a:rPr lang="en-US" dirty="0" err="1"/>
              <a:t>výsledný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, </a:t>
            </a:r>
            <a:r>
              <a:rPr lang="en-US" dirty="0" err="1"/>
              <a:t>protože</a:t>
            </a:r>
            <a:br>
              <a:rPr lang="cs-CZ" dirty="0"/>
            </a:br>
            <a:r>
              <a:rPr lang="en-US" b="1" dirty="0" err="1"/>
              <a:t>sinc</a:t>
            </a:r>
            <a:r>
              <a:rPr lang="en-US" b="1" dirty="0"/>
              <a:t> </a:t>
            </a:r>
            <a:r>
              <a:rPr lang="en-US" b="1" dirty="0" err="1"/>
              <a:t>filtr</a:t>
            </a:r>
            <a:r>
              <a:rPr lang="en-US" dirty="0"/>
              <a:t> </a:t>
            </a:r>
            <a:r>
              <a:rPr lang="en-US" dirty="0" err="1"/>
              <a:t>způsobuje</a:t>
            </a:r>
            <a:r>
              <a:rPr lang="en-US" dirty="0"/>
              <a:t> </a:t>
            </a:r>
            <a:r>
              <a:rPr lang="en-US" b="1" dirty="0" err="1"/>
              <a:t>zpoždění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7524CF-6200-4FCB-A699-59C1D960E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91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E61D-223A-F86C-CF42-D461AB0A6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A5C3BAE-0E13-EAD8-378E-DF03D45C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432"/>
            <a:ext cx="12192000" cy="517988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9163BD-0D16-11D8-4DD0-9A3A72F8114A}"/>
              </a:ext>
            </a:extLst>
          </p:cNvPr>
          <p:cNvSpPr txBox="1"/>
          <p:nvPr/>
        </p:nvSpPr>
        <p:spPr>
          <a:xfrm>
            <a:off x="623392" y="609464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Správné řešení pomocí AA filtr</a:t>
            </a:r>
            <a:endParaRPr lang="cs-CZ" sz="2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2118F2-F04C-07AE-63FD-FED7783B5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862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EE97E-B741-1291-C7C8-88EA1A00B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954FCA6-ADB3-77EC-660B-751AECEA8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94" y="2565144"/>
            <a:ext cx="7248813" cy="2160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8ECBF50-2413-7397-27F1-499F3058F58F}"/>
              </a:ext>
            </a:extLst>
          </p:cNvPr>
          <p:cNvSpPr txBox="1"/>
          <p:nvPr/>
        </p:nvSpPr>
        <p:spPr>
          <a:xfrm>
            <a:off x="119336" y="-17112"/>
            <a:ext cx="6912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Řešení </a:t>
            </a:r>
            <a:r>
              <a:rPr lang="cs-CZ" sz="20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nadvzorkování</a:t>
            </a:r>
            <a:r>
              <a:rPr lang="cs-CZ" sz="20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pomocí AA filtru</a:t>
            </a:r>
            <a:endParaRPr lang="cs-CZ" sz="20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383FD1-D537-1774-21F6-8A99838E8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37" y="405144"/>
            <a:ext cx="9049927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D79DE5-ABBB-EBEC-946F-225350829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763" y="4698000"/>
            <a:ext cx="7252474" cy="2160000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754B2A7A-7F76-609E-37B5-D6099C484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842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94FE9-A924-4175-17D4-AED9BDBF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F25B025D-7FE2-2C82-8B77-8A60A3C6A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FD795DDC-1B0E-B583-91E1-690E56709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čase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jeho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vliv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spektrum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Vzorkovací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teorém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, aliasing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praxi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nadvzorkování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podvzorkování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Výpočet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spekter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spojitých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signálů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dirty="0" err="1"/>
              <a:t>Fourierov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en-US" altLang="en-US" dirty="0" err="1"/>
              <a:t>řad</a:t>
            </a:r>
            <a:r>
              <a:rPr lang="cs-CZ" altLang="en-US" dirty="0"/>
              <a:t>a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60B3F30-598C-AA8C-7061-52356DAD5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599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Numerický</a:t>
            </a:r>
            <a:r>
              <a:rPr lang="en-US" dirty="0"/>
              <a:t> </a:t>
            </a:r>
            <a:r>
              <a:rPr lang="en-US" dirty="0" err="1"/>
              <a:t>výpočet</a:t>
            </a:r>
            <a:r>
              <a:rPr lang="en-US" dirty="0"/>
              <a:t> </a:t>
            </a:r>
            <a:r>
              <a:rPr lang="en-US" dirty="0" err="1"/>
              <a:t>Fourierových</a:t>
            </a:r>
            <a:r>
              <a:rPr lang="en-US" dirty="0"/>
              <a:t> </a:t>
            </a:r>
            <a:r>
              <a:rPr lang="en-US" dirty="0" err="1"/>
              <a:t>řad</a:t>
            </a:r>
            <a:r>
              <a:rPr lang="en-US" dirty="0"/>
              <a:t> </a:t>
            </a:r>
            <a:r>
              <a:rPr lang="cs-CZ" dirty="0"/>
              <a:t>(FS) </a:t>
            </a:r>
            <a:r>
              <a:rPr lang="en-US" dirty="0"/>
              <a:t>a </a:t>
            </a:r>
            <a:r>
              <a:rPr lang="en-US" dirty="0" err="1"/>
              <a:t>Fourierov</a:t>
            </a:r>
            <a:r>
              <a:rPr lang="cs-CZ" dirty="0"/>
              <a:t>y</a:t>
            </a:r>
            <a:r>
              <a:rPr lang="en-US" dirty="0"/>
              <a:t> </a:t>
            </a:r>
            <a:r>
              <a:rPr lang="en-US" dirty="0" err="1"/>
              <a:t>transformace</a:t>
            </a:r>
            <a:r>
              <a:rPr lang="cs-CZ" dirty="0"/>
              <a:t> (FT)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Budeme</a:t>
            </a:r>
            <a:r>
              <a:rPr lang="en-US" dirty="0"/>
              <a:t> </a:t>
            </a:r>
            <a:r>
              <a:rPr lang="en-US" dirty="0" err="1"/>
              <a:t>analyzovat</a:t>
            </a:r>
            <a:r>
              <a:rPr lang="en-US" dirty="0"/>
              <a:t>, jak </a:t>
            </a:r>
            <a:r>
              <a:rPr lang="en-US" dirty="0" err="1"/>
              <a:t>vypočítat</a:t>
            </a:r>
            <a:r>
              <a:rPr lang="en-US" dirty="0"/>
              <a:t> FS a FT ze </a:t>
            </a:r>
            <a:r>
              <a:rPr lang="en-US" dirty="0" err="1"/>
              <a:t>vzorkovaných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. </a:t>
            </a:r>
          </a:p>
          <a:p>
            <a:r>
              <a:rPr lang="en-US" dirty="0" err="1"/>
              <a:t>Použijeme</a:t>
            </a:r>
            <a:r>
              <a:rPr lang="en-US" dirty="0"/>
              <a:t> </a:t>
            </a:r>
            <a:r>
              <a:rPr lang="en-US" dirty="0" err="1"/>
              <a:t>numerickou</a:t>
            </a:r>
            <a:r>
              <a:rPr lang="en-US" dirty="0"/>
              <a:t> </a:t>
            </a:r>
            <a:r>
              <a:rPr lang="en-US" dirty="0" err="1"/>
              <a:t>integraci</a:t>
            </a:r>
            <a:r>
              <a:rPr lang="en-US" dirty="0"/>
              <a:t>, </a:t>
            </a:r>
            <a:r>
              <a:rPr lang="en-US" dirty="0" err="1"/>
              <a:t>pamatujte</a:t>
            </a:r>
            <a:r>
              <a:rPr lang="en-US" dirty="0"/>
              <a:t>: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cs-CZ" dirty="0"/>
          </a:p>
          <a:p>
            <a:endParaRPr lang="en-US" dirty="0"/>
          </a:p>
          <a:p>
            <a:pPr marL="0" indent="0">
              <a:buNone/>
            </a:pPr>
            <a:r>
              <a:rPr lang="cs-CZ" dirty="0"/>
              <a:t>Vždy to vyústí v </a:t>
            </a:r>
            <a:r>
              <a:rPr lang="en-US" dirty="0" err="1"/>
              <a:t>Diskrétní</a:t>
            </a:r>
            <a:r>
              <a:rPr lang="en-US" dirty="0"/>
              <a:t> </a:t>
            </a:r>
            <a:r>
              <a:rPr lang="en-US" dirty="0" err="1"/>
              <a:t>Fourierov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en-US" dirty="0" err="1"/>
              <a:t>transformace</a:t>
            </a:r>
            <a:r>
              <a:rPr lang="en-US" dirty="0"/>
              <a:t> (DFT), </a:t>
            </a:r>
            <a:r>
              <a:rPr lang="en-US" dirty="0" err="1"/>
              <a:t>pojďme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zopakovat</a:t>
            </a:r>
            <a:r>
              <a:rPr lang="en-US" dirty="0"/>
              <a:t>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definici</a:t>
            </a:r>
            <a:r>
              <a:rPr lang="en-US" dirty="0"/>
              <a:t> a </a:t>
            </a:r>
            <a:r>
              <a:rPr lang="en-US" dirty="0" err="1"/>
              <a:t>vlastnosti</a:t>
            </a:r>
            <a:r>
              <a:rPr lang="en-US" dirty="0"/>
              <a:t>… </a:t>
            </a: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645024"/>
            <a:ext cx="4190295" cy="106009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985" y="2868228"/>
            <a:ext cx="6937339" cy="305381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9C4E5E-3DD9-54F8-06DE-72DD4EF8C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73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altLang="en-US" dirty="0" err="1"/>
              <a:t>Analýza</a:t>
            </a:r>
            <a:r>
              <a:rPr lang="en-US" altLang="en-US" dirty="0"/>
              <a:t>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Fourierov</a:t>
            </a:r>
            <a:r>
              <a:rPr lang="cs-CZ" altLang="en-US" dirty="0"/>
              <a:t>ou</a:t>
            </a:r>
            <a:r>
              <a:rPr lang="en-US" altLang="en-US" dirty="0"/>
              <a:t> </a:t>
            </a:r>
            <a:r>
              <a:rPr lang="en-US" altLang="en-US" dirty="0" err="1"/>
              <a:t>transformac</a:t>
            </a:r>
            <a:r>
              <a:rPr lang="cs-CZ" altLang="en-US" dirty="0"/>
              <a:t>í</a:t>
            </a:r>
            <a:r>
              <a:rPr lang="en-US" altLang="en-US" dirty="0"/>
              <a:t> (DFT)</a:t>
            </a:r>
            <a:r>
              <a:rPr lang="cs-CZ" altLang="en-US" dirty="0"/>
              <a:t> I</a:t>
            </a:r>
            <a:endParaRPr lang="en-US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7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924175"/>
                <a:ext cx="10515600" cy="3933825"/>
              </a:xfrm>
            </p:spPr>
            <p:txBody>
              <a:bodyPr/>
              <a:lstStyle/>
              <a:p>
                <a:r>
                  <a:rPr lang="pt-BR" altLang="en-US" b="1" dirty="0"/>
                  <a:t>Vstup</a:t>
                </a:r>
                <a:r>
                  <a:rPr lang="pt-BR" altLang="en-US" dirty="0"/>
                  <a:t>: signál </a:t>
                </a:r>
                <a:r>
                  <a:rPr lang="pt-BR" altLang="en-US" i="1" dirty="0"/>
                  <a:t>x[n]</a:t>
                </a:r>
                <a:r>
                  <a:rPr lang="pt-BR" altLang="en-US" dirty="0"/>
                  <a:t> z </a:t>
                </a:r>
                <a:r>
                  <a:rPr lang="pt-BR" altLang="en-US" i="1" dirty="0"/>
                  <a:t>N</a:t>
                </a:r>
                <a:r>
                  <a:rPr lang="pt-BR" altLang="en-US" dirty="0"/>
                  <a:t> vzorků</a:t>
                </a:r>
                <a:r>
                  <a:rPr lang="en-US" altLang="en-US" dirty="0"/>
                  <a:t> </a:t>
                </a:r>
              </a:p>
              <a:p>
                <a:r>
                  <a:rPr lang="en-US" altLang="en-US" b="1" dirty="0" err="1"/>
                  <a:t>Výstup</a:t>
                </a:r>
                <a:r>
                  <a:rPr lang="en-US" altLang="en-US" dirty="0"/>
                  <a:t>: </a:t>
                </a:r>
                <a:r>
                  <a:rPr lang="en-US" altLang="en-US" i="1" dirty="0"/>
                  <a:t>N</a:t>
                </a:r>
                <a:r>
                  <a:rPr lang="en-US" altLang="en-US" dirty="0"/>
                  <a:t> </a:t>
                </a:r>
                <a:r>
                  <a:rPr lang="cs-CZ" altLang="en-US" b="1" dirty="0"/>
                  <a:t>komplexních</a:t>
                </a:r>
                <a:r>
                  <a:rPr lang="en-US" altLang="en-US" b="1" dirty="0"/>
                  <a:t> </a:t>
                </a:r>
                <a:r>
                  <a:rPr lang="cs-CZ" altLang="en-US" dirty="0"/>
                  <a:t>koeficientů</a:t>
                </a:r>
                <a:r>
                  <a:rPr lang="en-US" altLang="en-US" dirty="0"/>
                  <a:t> </a:t>
                </a:r>
                <a:r>
                  <a:rPr lang="en-US" altLang="en-US" i="1" dirty="0"/>
                  <a:t>X[k] </a:t>
                </a:r>
                <a:r>
                  <a:rPr lang="cs-CZ" altLang="en-US" dirty="0"/>
                  <a:t>poskytujících informace o:</a:t>
                </a:r>
                <a:r>
                  <a:rPr lang="en-US" altLang="en-US" dirty="0"/>
                  <a:t> </a:t>
                </a:r>
              </a:p>
              <a:p>
                <a:pPr lvl="1"/>
                <a:r>
                  <a:rPr lang="cs-CZ" altLang="en-US" b="1" dirty="0">
                    <a:solidFill>
                      <a:srgbClr val="1436CA"/>
                    </a:solidFill>
                  </a:rPr>
                  <a:t>Frekvenci</a:t>
                </a:r>
                <a:r>
                  <a:rPr lang="en-US" altLang="en-US" dirty="0"/>
                  <a:t> – index k, </a:t>
                </a:r>
                <a:r>
                  <a:rPr lang="en-US" altLang="en-US" dirty="0" err="1"/>
                  <a:t>odpovídá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normalizované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frekvenci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altLang="en-US" dirty="0"/>
                  <a:t> a </a:t>
                </a:r>
                <a:r>
                  <a:rPr lang="en-US" altLang="en-US" dirty="0" err="1"/>
                  <a:t>běžné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frekvenci</a:t>
                </a:r>
                <a:r>
                  <a:rPr lang="en-US" alt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altLang="en-US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en-US" i="1" baseline="-25000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en-US" i="1" dirty="0"/>
                  <a:t>. </a:t>
                </a:r>
                <a:r>
                  <a:rPr lang="en-US" altLang="en-US" dirty="0" err="1"/>
                  <a:t>Normalizace</a:t>
                </a:r>
                <a:r>
                  <a:rPr lang="en-US" altLang="en-US" dirty="0"/>
                  <a:t> a </a:t>
                </a:r>
                <a:r>
                  <a:rPr lang="en-US" altLang="en-US" dirty="0" err="1"/>
                  <a:t>denormalizace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frekvence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zahrnuje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jednoduché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dělení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nebo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násobení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vzorkovací</a:t>
                </a:r>
                <a:r>
                  <a:rPr lang="en-US" altLang="en-US" dirty="0"/>
                  <a:t> </a:t>
                </a:r>
                <a:r>
                  <a:rPr lang="en-US" altLang="en-US" dirty="0" err="1"/>
                  <a:t>frekvencí</a:t>
                </a:r>
                <a:r>
                  <a:rPr lang="en-US" altLang="en-US" dirty="0"/>
                  <a:t> </a:t>
                </a:r>
                <a:r>
                  <a:rPr lang="en-US" altLang="en-US" i="1" dirty="0"/>
                  <a:t>F</a:t>
                </a:r>
                <a:r>
                  <a:rPr lang="en-US" altLang="en-US" i="1" baseline="-25000" dirty="0"/>
                  <a:t>s</a:t>
                </a:r>
                <a:r>
                  <a:rPr lang="en-US" altLang="en-US" i="1" dirty="0"/>
                  <a:t>.</a:t>
                </a:r>
              </a:p>
              <a:p>
                <a:pPr lvl="1"/>
                <a:r>
                  <a:rPr lang="cs-CZ" altLang="en-US" b="1" dirty="0"/>
                  <a:t>Kolik</a:t>
                </a:r>
                <a:r>
                  <a:rPr lang="en-US" altLang="en-US" dirty="0"/>
                  <a:t>? </a:t>
                </a:r>
                <a:r>
                  <a:rPr lang="cs-CZ" altLang="en-US" b="1" dirty="0">
                    <a:solidFill>
                      <a:srgbClr val="1436CA"/>
                    </a:solidFill>
                  </a:rPr>
                  <a:t>Amplituda</a:t>
                </a:r>
                <a:r>
                  <a:rPr lang="en-US" altLang="en-US" dirty="0"/>
                  <a:t> (</a:t>
                </a:r>
                <a:r>
                  <a:rPr lang="en-US" altLang="en-US" dirty="0" err="1">
                    <a:solidFill>
                      <a:srgbClr val="1436CA"/>
                    </a:solidFill>
                  </a:rPr>
                  <a:t>modul</a:t>
                </a:r>
                <a:r>
                  <a:rPr lang="en-US" altLang="en-US" dirty="0"/>
                  <a:t>) </a:t>
                </a:r>
                <a:r>
                  <a:rPr lang="en-US" altLang="en-US" b="1" dirty="0"/>
                  <a:t>|</a:t>
                </a:r>
                <a:r>
                  <a:rPr lang="en-US" altLang="en-US" b="1" i="1" dirty="0"/>
                  <a:t>X[k]</a:t>
                </a:r>
                <a:r>
                  <a:rPr lang="en-US" altLang="en-US" b="1" dirty="0"/>
                  <a:t>|.</a:t>
                </a:r>
              </a:p>
              <a:p>
                <a:pPr lvl="1"/>
                <a:r>
                  <a:rPr lang="cs-CZ" altLang="en-US" b="1" dirty="0"/>
                  <a:t>Jak posunuté</a:t>
                </a:r>
                <a:r>
                  <a:rPr lang="en-US" altLang="en-US" dirty="0"/>
                  <a:t>? </a:t>
                </a:r>
                <a:r>
                  <a:rPr lang="cs-CZ" altLang="en-US" b="1" dirty="0">
                    <a:solidFill>
                      <a:srgbClr val="1436CA"/>
                    </a:solidFill>
                  </a:rPr>
                  <a:t>Fáze</a:t>
                </a:r>
                <a:r>
                  <a:rPr lang="en-US" altLang="en-US" dirty="0"/>
                  <a:t> (</a:t>
                </a:r>
                <a:r>
                  <a:rPr lang="cs-CZ" altLang="en-US" dirty="0"/>
                  <a:t>úhel</a:t>
                </a:r>
                <a:r>
                  <a:rPr lang="en-US" altLang="en-US" dirty="0"/>
                  <a:t>, </a:t>
                </a:r>
                <a:r>
                  <a:rPr lang="en-US" altLang="en-US" dirty="0">
                    <a:solidFill>
                      <a:srgbClr val="1436CA"/>
                    </a:solidFill>
                  </a:rPr>
                  <a:t>argument</a:t>
                </a:r>
                <a:r>
                  <a:rPr lang="en-US" altLang="en-US" dirty="0"/>
                  <a:t>, </a:t>
                </a:r>
                <a:r>
                  <a:rPr lang="cs-CZ" altLang="en-US" dirty="0"/>
                  <a:t>fázový posuv</a:t>
                </a:r>
                <a:r>
                  <a:rPr lang="en-US" altLang="en-US" dirty="0"/>
                  <a:t>) </a:t>
                </a:r>
                <a:r>
                  <a:rPr lang="en-US" altLang="en-US" b="1" dirty="0" err="1"/>
                  <a:t>arg</a:t>
                </a:r>
                <a:r>
                  <a:rPr lang="cs-CZ" altLang="en-US" b="1" dirty="0"/>
                  <a:t>(</a:t>
                </a:r>
                <a:r>
                  <a:rPr lang="en-US" altLang="en-US" b="1" i="1" dirty="0"/>
                  <a:t>X[k]</a:t>
                </a:r>
                <a:r>
                  <a:rPr lang="cs-CZ" altLang="en-US" b="1" dirty="0"/>
                  <a:t>)</a:t>
                </a:r>
                <a:endParaRPr lang="en-US" altLang="en-US" b="1" dirty="0"/>
              </a:p>
              <a:p>
                <a:r>
                  <a:rPr lang="cs-CZ" altLang="en-US" dirty="0"/>
                  <a:t>DFT se dá z definice </a:t>
                </a:r>
                <a:r>
                  <a:rPr lang="cs-CZ" altLang="en-US" dirty="0" err="1"/>
                  <a:t>jednodušše</a:t>
                </a:r>
                <a:r>
                  <a:rPr lang="cs-CZ" altLang="en-US" dirty="0"/>
                  <a:t> naimplementovat, ale</a:t>
                </a:r>
                <a:r>
                  <a:rPr lang="en-US" altLang="en-US" dirty="0"/>
                  <a:t> FFT </a:t>
                </a:r>
                <a:r>
                  <a:rPr lang="cs-CZ" altLang="en-US" dirty="0"/>
                  <a:t>je mnohem rychlejší – potřebujeme ovšem</a:t>
                </a:r>
                <a:r>
                  <a:rPr lang="en-US" altLang="en-US" dirty="0"/>
                  <a:t> </a:t>
                </a:r>
                <a:r>
                  <a:rPr lang="en-US" altLang="en-US" i="1" dirty="0"/>
                  <a:t>N = 2</a:t>
                </a:r>
                <a:r>
                  <a:rPr lang="en-US" altLang="en-US" i="1" baseline="30000" dirty="0"/>
                  <a:t>b</a:t>
                </a:r>
                <a:endParaRPr lang="en-US" altLang="en-US" dirty="0"/>
              </a:p>
            </p:txBody>
          </p:sp>
        </mc:Choice>
        <mc:Fallback xmlns="">
          <p:sp>
            <p:nvSpPr>
              <p:cNvPr id="16387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924175"/>
                <a:ext cx="10515600" cy="3933825"/>
              </a:xfrm>
              <a:blipFill>
                <a:blip r:embed="rId2"/>
                <a:stretch>
                  <a:fillRect l="-1043" t="-2636" b="-635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389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905" y="1514400"/>
            <a:ext cx="4310190" cy="12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D6F99DE-39FE-1E7D-702E-0C8B3268B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68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en-US" dirty="0"/>
                  <a:t>Pro </a:t>
                </a:r>
                <a:r>
                  <a:rPr lang="en-US" dirty="0" err="1"/>
                  <a:t>reálné</a:t>
                </a:r>
                <a:r>
                  <a:rPr lang="en-US" dirty="0"/>
                  <a:t> </a:t>
                </a:r>
                <a:r>
                  <a:rPr lang="en-US" dirty="0" err="1"/>
                  <a:t>vstupní</a:t>
                </a:r>
                <a:r>
                  <a:rPr lang="en-US" dirty="0"/>
                  <a:t> </a:t>
                </a:r>
                <a:r>
                  <a:rPr lang="en-US" dirty="0" err="1"/>
                  <a:t>signály</a:t>
                </a:r>
                <a:r>
                  <a:rPr lang="en-US" dirty="0"/>
                  <a:t> </a:t>
                </a:r>
                <a:r>
                  <a:rPr lang="en-US" i="1" dirty="0"/>
                  <a:t>x[n]</a:t>
                </a:r>
                <a:r>
                  <a:rPr lang="en-US" dirty="0"/>
                  <a:t> </a:t>
                </a:r>
                <a:r>
                  <a:rPr lang="en-US" dirty="0" err="1"/>
                  <a:t>jsou</a:t>
                </a:r>
                <a:r>
                  <a:rPr lang="en-US" dirty="0"/>
                  <a:t> </a:t>
                </a:r>
                <a:r>
                  <a:rPr lang="en-US" dirty="0" err="1"/>
                  <a:t>koeficienty</a:t>
                </a:r>
                <a:r>
                  <a:rPr lang="en-US" dirty="0"/>
                  <a:t> </a:t>
                </a:r>
                <a:r>
                  <a:rPr lang="en-US" i="1" dirty="0"/>
                  <a:t>X[k] </a:t>
                </a:r>
                <a:r>
                  <a:rPr lang="en-US" dirty="0" err="1"/>
                  <a:t>symetrické</a:t>
                </a:r>
                <a:r>
                  <a:rPr lang="en-US" dirty="0"/>
                  <a:t> </a:t>
                </a:r>
                <a:r>
                  <a:rPr lang="cs-CZ" dirty="0"/>
                  <a:t>– </a:t>
                </a:r>
                <a:r>
                  <a:rPr lang="en-US" dirty="0" err="1"/>
                  <a:t>komplexn</a:t>
                </a:r>
                <a:r>
                  <a:rPr lang="cs-CZ" dirty="0"/>
                  <a:t>ě</a:t>
                </a:r>
                <a:r>
                  <a:rPr lang="en-US" dirty="0"/>
                  <a:t> </a:t>
                </a:r>
                <a:r>
                  <a:rPr lang="cs-CZ" dirty="0"/>
                  <a:t>sdružené</a:t>
                </a:r>
                <a:r>
                  <a:rPr lang="en-US" dirty="0"/>
                  <a:t> </a:t>
                </a:r>
                <a:r>
                  <a:rPr lang="en-US" b="1" dirty="0"/>
                  <a:t>X[k] = X*[N-k]</a:t>
                </a:r>
                <a:r>
                  <a:rPr lang="en-US" dirty="0"/>
                  <a:t>:</a:t>
                </a:r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en-US" dirty="0"/>
                  <a:t> </a:t>
                </a:r>
                <a:r>
                  <a:rPr lang="en-US" b="1" dirty="0"/>
                  <a:t>|</a:t>
                </a:r>
                <a:r>
                  <a:rPr lang="en-US" b="1" i="1" dirty="0"/>
                  <a:t>X[k]</a:t>
                </a:r>
                <a:r>
                  <a:rPr lang="en-US" b="1" dirty="0"/>
                  <a:t>|</a:t>
                </a:r>
                <a:r>
                  <a:rPr lang="en-US" b="1" i="1" dirty="0"/>
                  <a:t> = </a:t>
                </a:r>
                <a:r>
                  <a:rPr lang="en-US" b="1" dirty="0"/>
                  <a:t>|</a:t>
                </a:r>
                <a:r>
                  <a:rPr lang="en-US" b="1" i="1" dirty="0"/>
                  <a:t>X[N-k]</a:t>
                </a:r>
                <a:r>
                  <a:rPr lang="en-US" b="1" dirty="0"/>
                  <a:t>|</a:t>
                </a:r>
                <a:r>
                  <a:rPr lang="en-US" dirty="0"/>
                  <a:t>     </a:t>
                </a:r>
                <a:r>
                  <a:rPr lang="cs-CZ" dirty="0"/>
                  <a:t>A ZÁROVEŇ</a:t>
                </a:r>
                <a:r>
                  <a:rPr lang="en-US" dirty="0"/>
                  <a:t>     </a:t>
                </a:r>
                <a:r>
                  <a:rPr lang="en-US" b="1" dirty="0" err="1"/>
                  <a:t>arg</a:t>
                </a:r>
                <a:r>
                  <a:rPr lang="cs-CZ" b="1" dirty="0"/>
                  <a:t>( </a:t>
                </a:r>
                <a:r>
                  <a:rPr lang="en-US" b="1" i="1" dirty="0"/>
                  <a:t>X[k]</a:t>
                </a:r>
                <a:r>
                  <a:rPr lang="cs-CZ" b="1" dirty="0"/>
                  <a:t> )</a:t>
                </a:r>
                <a:r>
                  <a:rPr lang="en-US" b="1" i="1" dirty="0"/>
                  <a:t> = –</a:t>
                </a:r>
                <a:r>
                  <a:rPr lang="en-US" b="1" dirty="0" err="1"/>
                  <a:t>arg</a:t>
                </a:r>
                <a:r>
                  <a:rPr lang="cs-CZ" b="1" dirty="0"/>
                  <a:t>( </a:t>
                </a:r>
                <a:r>
                  <a:rPr lang="en-US" b="1" i="1" dirty="0"/>
                  <a:t>X[N-k]</a:t>
                </a:r>
                <a:r>
                  <a:rPr lang="cs-CZ" b="1" dirty="0"/>
                  <a:t> )</a:t>
                </a:r>
                <a:endParaRPr lang="en-US" b="1" i="1" dirty="0"/>
              </a:p>
              <a:p>
                <a:pPr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en-US" dirty="0"/>
                  <a:t>… </a:t>
                </a:r>
                <a:r>
                  <a:rPr lang="en-US" dirty="0" err="1"/>
                  <a:t>takže</a:t>
                </a:r>
                <a:r>
                  <a:rPr lang="en-US" dirty="0"/>
                  <a:t> </a:t>
                </a:r>
                <a:r>
                  <a:rPr lang="en-US" dirty="0" err="1"/>
                  <a:t>stačí</a:t>
                </a:r>
                <a:r>
                  <a:rPr lang="en-US" dirty="0"/>
                  <a:t> </a:t>
                </a:r>
                <a:r>
                  <a:rPr lang="en-US" dirty="0" err="1"/>
                  <a:t>uložit</a:t>
                </a:r>
                <a:r>
                  <a:rPr lang="en-US" dirty="0"/>
                  <a:t> a </a:t>
                </a:r>
                <a:r>
                  <a:rPr lang="en-US" dirty="0" err="1"/>
                  <a:t>znázornit</a:t>
                </a:r>
                <a:r>
                  <a:rPr lang="en-US" dirty="0"/>
                  <a:t> </a:t>
                </a:r>
                <a:r>
                  <a:rPr lang="en-US" dirty="0" err="1"/>
                  <a:t>spektrum</a:t>
                </a:r>
                <a:r>
                  <a:rPr lang="en-US" dirty="0"/>
                  <a:t> </a:t>
                </a:r>
                <a:r>
                  <a:rPr lang="en-US" dirty="0" err="1"/>
                  <a:t>pouze</a:t>
                </a:r>
                <a:r>
                  <a:rPr lang="en-US" dirty="0"/>
                  <a:t> </a:t>
                </a:r>
                <a:r>
                  <a:rPr lang="en-US" b="1" dirty="0"/>
                  <a:t>od </a:t>
                </a:r>
                <a:r>
                  <a:rPr lang="en-US" b="1" i="1" dirty="0"/>
                  <a:t>k = 0 </a:t>
                </a:r>
                <a:r>
                  <a:rPr lang="en-US" b="1" dirty="0"/>
                  <a:t>do </a:t>
                </a:r>
                <a:r>
                  <a:rPr lang="en-US" b="1" i="1" dirty="0"/>
                  <a:t>k = N/2</a:t>
                </a:r>
                <a:endParaRPr lang="cs-CZ" b="1" i="1" dirty="0"/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en-US" sz="2800" dirty="0"/>
                  <a:t>To </a:t>
                </a:r>
                <a:r>
                  <a:rPr lang="en-US" sz="2800" dirty="0" err="1"/>
                  <a:t>odpovídá</a:t>
                </a:r>
                <a:r>
                  <a:rPr lang="en-US" sz="2800" dirty="0"/>
                  <a:t> </a:t>
                </a:r>
                <a:r>
                  <a:rPr lang="en-US" sz="2800" b="1" dirty="0" err="1"/>
                  <a:t>normalizovan</a:t>
                </a:r>
                <a:r>
                  <a:rPr lang="cs-CZ" sz="2800" b="1" dirty="0"/>
                  <a:t>é</a:t>
                </a:r>
                <a:r>
                  <a:rPr lang="en-US" sz="2800" dirty="0"/>
                  <a:t> </a:t>
                </a:r>
                <a:r>
                  <a:rPr lang="en-US" sz="2800" dirty="0" err="1"/>
                  <a:t>frekvencí</a:t>
                </a:r>
                <a:r>
                  <a:rPr lang="en-US" sz="2800" dirty="0"/>
                  <a:t> </a:t>
                </a:r>
                <a:r>
                  <a:rPr lang="cs-CZ" sz="2800" b="1" dirty="0"/>
                  <a:t>od </a:t>
                </a:r>
                <a:r>
                  <a:rPr lang="en-US" sz="2800" b="1" i="1" dirty="0"/>
                  <a:t>0</a:t>
                </a:r>
                <a:r>
                  <a:rPr lang="en-US" sz="2800" b="1" dirty="0"/>
                  <a:t> </a:t>
                </a:r>
                <a:r>
                  <a:rPr lang="cs-CZ" sz="2800" b="1" dirty="0"/>
                  <a:t>do</a:t>
                </a:r>
                <a:r>
                  <a:rPr lang="en-US" sz="2800" b="1" dirty="0"/>
                  <a:t> </a:t>
                </a:r>
                <a:r>
                  <a:rPr lang="en-US" sz="2800" b="1" i="1" dirty="0"/>
                  <a:t>½</a:t>
                </a:r>
                <a:endParaRPr lang="cs-CZ" sz="2800" b="1" i="1" dirty="0"/>
              </a:p>
              <a:p>
                <a:pPr lvl="1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cs-CZ" sz="2800" dirty="0"/>
                  <a:t>nebo </a:t>
                </a:r>
                <a:r>
                  <a:rPr lang="en-US" sz="2800" b="1" dirty="0" err="1"/>
                  <a:t>běžné</a:t>
                </a:r>
                <a:r>
                  <a:rPr lang="en-US" sz="2800" dirty="0"/>
                  <a:t> </a:t>
                </a:r>
                <a:r>
                  <a:rPr lang="en-US" sz="2800" dirty="0" err="1"/>
                  <a:t>frekvenc</a:t>
                </a:r>
                <a:r>
                  <a:rPr lang="cs-CZ" sz="2800" dirty="0"/>
                  <a:t>i </a:t>
                </a:r>
                <a:r>
                  <a:rPr lang="cs-CZ" sz="2800" b="1" dirty="0"/>
                  <a:t>od</a:t>
                </a:r>
                <a:r>
                  <a:rPr lang="en-US" sz="2800" b="1" dirty="0"/>
                  <a:t> </a:t>
                </a:r>
                <a:r>
                  <a:rPr lang="en-US" sz="2800" b="1" i="1" dirty="0"/>
                  <a:t>0 </a:t>
                </a:r>
                <a:r>
                  <a:rPr lang="cs-CZ" sz="2800" b="1" dirty="0"/>
                  <a:t>do</a:t>
                </a:r>
                <a:r>
                  <a:rPr lang="en-US" sz="2800" b="1" i="1" dirty="0"/>
                  <a:t> F</a:t>
                </a:r>
                <a:r>
                  <a:rPr lang="en-US" sz="2800" b="1" i="1" baseline="-25000" dirty="0"/>
                  <a:t>s </a:t>
                </a:r>
                <a:r>
                  <a:rPr lang="en-US" sz="2800" b="1" i="1" dirty="0"/>
                  <a:t>/2</a:t>
                </a:r>
                <a:r>
                  <a:rPr lang="en-US" sz="2800" i="1" dirty="0"/>
                  <a:t>. </a:t>
                </a:r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  <a:defRPr/>
                </a:pPr>
                <a:r>
                  <a:rPr lang="en-US" dirty="0" err="1">
                    <a:solidFill>
                      <a:srgbClr val="FF0000"/>
                    </a:solidFill>
                  </a:rPr>
                  <a:t>Pozor</a:t>
                </a:r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počet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koeficientů</a:t>
                </a:r>
                <a:r>
                  <a:rPr lang="en-US" dirty="0">
                    <a:solidFill>
                      <a:srgbClr val="FF0000"/>
                    </a:solidFill>
                  </a:rPr>
                  <a:t>, </a:t>
                </a:r>
                <a:r>
                  <a:rPr lang="en-US" dirty="0" err="1">
                    <a:solidFill>
                      <a:srgbClr val="FF0000"/>
                    </a:solidFill>
                  </a:rPr>
                  <a:t>které</a:t>
                </a:r>
                <a:r>
                  <a:rPr lang="en-US" dirty="0">
                    <a:solidFill>
                      <a:srgbClr val="FF0000"/>
                    </a:solidFill>
                  </a:rPr>
                  <a:t> je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třeba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zachovat</a:t>
                </a:r>
                <a:r>
                  <a:rPr lang="en-US" dirty="0">
                    <a:solidFill>
                      <a:srgbClr val="FF0000"/>
                    </a:solidFill>
                  </a:rPr>
                  <a:t>, NENÍ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ale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num>
                      <m:den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cs-CZ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!!! 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14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adpis 1">
            <a:extLst>
              <a:ext uri="{FF2B5EF4-FFF2-40B4-BE49-F238E27FC236}">
                <a16:creationId xmlns:a16="http://schemas.microsoft.com/office/drawing/2014/main" id="{EF3C19B5-61FE-8095-2721-B538D467F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altLang="en-US" dirty="0" err="1"/>
              <a:t>Analýza</a:t>
            </a:r>
            <a:r>
              <a:rPr lang="en-US" altLang="en-US" dirty="0"/>
              <a:t> </a:t>
            </a:r>
            <a:r>
              <a:rPr lang="en-US" altLang="en-US" dirty="0" err="1"/>
              <a:t>diskrétní</a:t>
            </a:r>
            <a:r>
              <a:rPr lang="en-US" altLang="en-US" dirty="0"/>
              <a:t> </a:t>
            </a:r>
            <a:r>
              <a:rPr lang="en-US" altLang="en-US" dirty="0" err="1"/>
              <a:t>Fourierov</a:t>
            </a:r>
            <a:r>
              <a:rPr lang="cs-CZ" altLang="en-US" dirty="0"/>
              <a:t>ou</a:t>
            </a:r>
            <a:r>
              <a:rPr lang="en-US" altLang="en-US" dirty="0"/>
              <a:t> </a:t>
            </a:r>
            <a:r>
              <a:rPr lang="en-US" altLang="en-US" dirty="0" err="1"/>
              <a:t>transformac</a:t>
            </a:r>
            <a:r>
              <a:rPr lang="cs-CZ" altLang="en-US" dirty="0"/>
              <a:t>í</a:t>
            </a:r>
            <a:r>
              <a:rPr lang="en-US" altLang="en-US" dirty="0"/>
              <a:t> (DFT)</a:t>
            </a:r>
            <a:r>
              <a:rPr lang="cs-CZ" altLang="en-US" dirty="0"/>
              <a:t> II</a:t>
            </a:r>
            <a:endParaRPr lang="en-US" alt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B6B227-6883-28BC-D9F3-139959E69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59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9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49AD1-BC14-3928-7AAB-D601C8BB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B6BB5FC-E2E0-A4D4-98AD-84C80771E1C0}"/>
              </a:ext>
            </a:extLst>
          </p:cNvPr>
          <p:cNvSpPr txBox="1"/>
          <p:nvPr/>
        </p:nvSpPr>
        <p:spPr>
          <a:xfrm>
            <a:off x="695400" y="620688"/>
            <a:ext cx="8280920" cy="628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Nastavení parametrů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=-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4.5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Tmax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=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6.5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index_zero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where_in_time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arange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(-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6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DELTA =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50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arange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Tmax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,DELTA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300"/>
              </a:spcAft>
            </a:pPr>
            <a:b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Nějaký signál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np.cos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*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np.pi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* 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*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(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-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Tmax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-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Tmin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300"/>
              </a:spcAft>
            </a:pPr>
            <a:b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Vzrokovací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signál (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Diracovy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impulsy)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np.zeros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.size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10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].plot(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color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=</a:t>
            </a:r>
            <a:r>
              <a:rPr lang="cs-CZ" sz="1400" b="0" dirty="0">
                <a:solidFill>
                  <a:srgbClr val="E2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'</a:t>
            </a:r>
            <a:r>
              <a:rPr lang="cs-CZ" sz="1400" b="0" dirty="0">
                <a:solidFill>
                  <a:srgbClr val="A3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r</a:t>
            </a:r>
            <a:r>
              <a:rPr lang="cs-CZ" sz="1400" b="0" dirty="0">
                <a:solidFill>
                  <a:srgbClr val="E2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'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8F08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for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where_in_time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:</a:t>
            </a: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   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draw_Dirac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0.5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E2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'</a:t>
            </a:r>
            <a:r>
              <a:rPr lang="cs-CZ" sz="1400" b="0" dirty="0">
                <a:solidFill>
                  <a:srgbClr val="A315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E21F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'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4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])</a:t>
            </a:r>
          </a:p>
          <a:p>
            <a:pPr>
              <a:spcAft>
                <a:spcPts val="300"/>
              </a:spcAft>
            </a:pPr>
            <a:b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</a:b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Vzorkovaný (výsledný) signál (</a:t>
            </a:r>
            <a:r>
              <a:rPr lang="cs-CZ" sz="14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Diracovy</a:t>
            </a:r>
            <a:r>
              <a:rPr lang="cs-CZ" sz="14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impulsy)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np.zeros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.size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10</a:t>
            </a:r>
            <a:endParaRPr lang="cs-CZ" sz="14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  <a:p>
            <a:pPr>
              <a:spcAft>
                <a:spcPts val="300"/>
              </a:spcAft>
            </a:pPr>
            <a:r>
              <a:rPr lang="cs-CZ" sz="1400" b="0" dirty="0" err="1">
                <a:solidFill>
                  <a:srgbClr val="8F08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for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mighteness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8F08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in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</a:t>
            </a:r>
            <a:r>
              <a:rPr lang="cs-CZ" sz="1400" b="0" dirty="0">
                <a:solidFill>
                  <a:srgbClr val="2B91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zip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where_in_time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,dirac_text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):</a:t>
            </a: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    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thisxs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= 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np.</a:t>
            </a:r>
            <a:r>
              <a:rPr lang="cs-CZ" sz="1400" b="0" dirty="0" err="1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searchsorted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 err="1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)]</a:t>
            </a:r>
          </a:p>
          <a:p>
            <a:pPr>
              <a:spcAft>
                <a:spcPts val="300"/>
              </a:spcAft>
            </a:pP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    </a:t>
            </a:r>
            <a:r>
              <a:rPr lang="cs-CZ" sz="1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draw_Dirac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(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theta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thisxs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1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mighteness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where</a:t>
            </a:r>
            <a:r>
              <a:rPr lang="cs-CZ" sz="1400" b="0" dirty="0">
                <a:solidFill>
                  <a:srgbClr val="7453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+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Ts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/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,</a:t>
            </a:r>
            <a:r>
              <a:rPr lang="cs-CZ" sz="1400" b="0" dirty="0">
                <a:solidFill>
                  <a:srgbClr val="1F37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ax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[</a:t>
            </a:r>
            <a:r>
              <a:rPr lang="cs-CZ" sz="1400" b="0" dirty="0">
                <a:solidFill>
                  <a:srgbClr val="098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2</a:t>
            </a:r>
            <a:r>
              <a:rPr lang="cs-CZ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])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DE1557-11F7-8165-4A83-668879EC49D5}"/>
              </a:ext>
            </a:extLst>
          </p:cNvPr>
          <p:cNvSpPr txBox="1"/>
          <p:nvPr/>
        </p:nvSpPr>
        <p:spPr>
          <a:xfrm>
            <a:off x="695400" y="116632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# Ukázka vzorkování s </a:t>
            </a:r>
            <a:r>
              <a:rPr lang="cs-CZ" sz="2000" b="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Diracovým</a:t>
            </a:r>
            <a:r>
              <a:rPr lang="cs-CZ" sz="2000" b="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</a:rPr>
              <a:t> impulsem</a:t>
            </a:r>
            <a:endParaRPr lang="cs-CZ" sz="20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7754AF-8B9F-7E36-76F9-452534045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515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59221"/>
            <a:ext cx="10515600" cy="1325563"/>
          </a:xfrm>
        </p:spPr>
        <p:txBody>
          <a:bodyPr/>
          <a:lstStyle/>
          <a:p>
            <a:r>
              <a:rPr lang="cs-CZ" dirty="0"/>
              <a:t>Při použití DFT myslete na</a:t>
            </a:r>
            <a:r>
              <a:rPr lang="en-US" dirty="0"/>
              <a:t>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5360" y="1504677"/>
            <a:ext cx="11665296" cy="5596731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err="1"/>
              <a:t>Signál</a:t>
            </a:r>
            <a:r>
              <a:rPr lang="en-US" sz="2600" dirty="0"/>
              <a:t> je </a:t>
            </a:r>
            <a:r>
              <a:rPr lang="en-US" sz="2600" b="1" dirty="0" err="1"/>
              <a:t>vzorkován</a:t>
            </a:r>
            <a:r>
              <a:rPr lang="en-US" sz="2600" dirty="0"/>
              <a:t>, </a:t>
            </a:r>
            <a:r>
              <a:rPr lang="en-US" sz="2600" dirty="0" err="1"/>
              <a:t>takže</a:t>
            </a:r>
            <a:r>
              <a:rPr lang="en-US" sz="2600" dirty="0"/>
              <a:t> </a:t>
            </a:r>
            <a:r>
              <a:rPr lang="en-US" sz="2600" dirty="0" err="1"/>
              <a:t>spektrum</a:t>
            </a:r>
            <a:r>
              <a:rPr lang="en-US" sz="2600" dirty="0"/>
              <a:t> je </a:t>
            </a:r>
            <a:r>
              <a:rPr lang="en-US" sz="2600" dirty="0" err="1"/>
              <a:t>periodické</a:t>
            </a:r>
            <a:r>
              <a:rPr lang="en-US" sz="2600" dirty="0"/>
              <a:t>. </a:t>
            </a:r>
            <a:r>
              <a:rPr lang="en-US" sz="2600" dirty="0" err="1"/>
              <a:t>Počítáme</a:t>
            </a:r>
            <a:r>
              <a:rPr lang="en-US" sz="2600" dirty="0"/>
              <a:t> </a:t>
            </a:r>
            <a:r>
              <a:rPr lang="en-US" sz="2600" dirty="0" err="1"/>
              <a:t>pouze</a:t>
            </a:r>
            <a:r>
              <a:rPr lang="en-US" sz="2600" dirty="0"/>
              <a:t> </a:t>
            </a:r>
            <a:r>
              <a:rPr lang="en-US" sz="2600" dirty="0" err="1"/>
              <a:t>jednu</a:t>
            </a:r>
            <a:r>
              <a:rPr lang="en-US" sz="2600" dirty="0"/>
              <a:t> </a:t>
            </a:r>
            <a:r>
              <a:rPr lang="en-US" sz="2600" dirty="0" err="1"/>
              <a:t>periodu</a:t>
            </a:r>
            <a:r>
              <a:rPr lang="en-US" sz="2600" dirty="0"/>
              <a:t>: </a:t>
            </a:r>
            <a:r>
              <a:rPr lang="en-US" sz="2600" b="1" dirty="0" err="1"/>
              <a:t>koeficienty</a:t>
            </a:r>
            <a:r>
              <a:rPr lang="en-US" sz="2600" b="1" dirty="0"/>
              <a:t> 0 … N-1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b="1" dirty="0"/>
              <a:t>Běžná</a:t>
            </a:r>
            <a:r>
              <a:rPr lang="cs-CZ" dirty="0"/>
              <a:t> frekvence		    </a:t>
            </a:r>
            <a:r>
              <a:rPr lang="en-US" b="1" dirty="0"/>
              <a:t>0 … </a:t>
            </a:r>
            <a:r>
              <a:rPr lang="cs-CZ" b="1" dirty="0"/>
              <a:t>skoro</a:t>
            </a:r>
            <a:r>
              <a:rPr lang="en-US" b="1" dirty="0"/>
              <a:t> </a:t>
            </a:r>
            <a:r>
              <a:rPr lang="en-US" altLang="en-US" b="1" i="1" dirty="0"/>
              <a:t>F</a:t>
            </a:r>
            <a:r>
              <a:rPr lang="en-US" altLang="en-US" b="1" i="1" baseline="-25000" dirty="0"/>
              <a:t>s </a:t>
            </a:r>
            <a:r>
              <a:rPr lang="cs-CZ" altLang="en-US" b="1" i="1" baseline="-25000" dirty="0"/>
              <a:t>     </a:t>
            </a:r>
            <a:r>
              <a:rPr lang="cs-CZ" dirty="0"/>
              <a:t>• </a:t>
            </a:r>
            <a:r>
              <a:rPr lang="cs-CZ" altLang="en-US" b="1" dirty="0"/>
              <a:t>Úhlová</a:t>
            </a:r>
            <a:r>
              <a:rPr lang="cs-CZ" altLang="en-US" dirty="0"/>
              <a:t> frekvence</a:t>
            </a:r>
            <a:r>
              <a:rPr lang="en-US" altLang="en-US" dirty="0"/>
              <a:t> </a:t>
            </a:r>
            <a:r>
              <a:rPr lang="cs-CZ" altLang="en-US" dirty="0"/>
              <a:t>                    </a:t>
            </a:r>
            <a:r>
              <a:rPr lang="en-US" b="1" dirty="0"/>
              <a:t>0 … </a:t>
            </a:r>
            <a:r>
              <a:rPr lang="cs-CZ" b="1" dirty="0"/>
              <a:t>skoro</a:t>
            </a:r>
            <a:r>
              <a:rPr lang="en-US" b="1" dirty="0"/>
              <a:t> </a:t>
            </a:r>
            <a:r>
              <a:rPr lang="en-US" b="1" i="1" dirty="0"/>
              <a:t>2</a:t>
            </a:r>
            <a:r>
              <a:rPr lang="el-GR" b="1" i="1" dirty="0"/>
              <a:t>π</a:t>
            </a:r>
            <a:r>
              <a:rPr lang="en-US" altLang="en-US" b="1" i="1" dirty="0"/>
              <a:t>F</a:t>
            </a:r>
            <a:r>
              <a:rPr lang="en-US" altLang="en-US" b="1" i="1" baseline="-25000" dirty="0"/>
              <a:t>s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b="1" dirty="0"/>
              <a:t>Normalizovaná</a:t>
            </a:r>
            <a:r>
              <a:rPr lang="cs-CZ" dirty="0"/>
              <a:t> frekvence </a:t>
            </a:r>
            <a:r>
              <a:rPr lang="en-US" b="1" dirty="0"/>
              <a:t>0 … </a:t>
            </a:r>
            <a:r>
              <a:rPr lang="cs-CZ" b="1" dirty="0"/>
              <a:t>skoro</a:t>
            </a:r>
            <a:r>
              <a:rPr lang="en-US" b="1" dirty="0"/>
              <a:t> </a:t>
            </a:r>
            <a:r>
              <a:rPr lang="en-US" altLang="en-US" b="1" i="1" dirty="0"/>
              <a:t>1</a:t>
            </a:r>
            <a:r>
              <a:rPr lang="en-US" altLang="en-US" b="1" i="1" baseline="-25000" dirty="0"/>
              <a:t> </a:t>
            </a:r>
            <a:r>
              <a:rPr lang="en-US" altLang="en-US" i="1" baseline="-25000" dirty="0"/>
              <a:t>	</a:t>
            </a:r>
            <a:r>
              <a:rPr lang="cs-CZ" altLang="en-US" i="1" baseline="-25000" dirty="0"/>
              <a:t>    </a:t>
            </a:r>
            <a:r>
              <a:rPr lang="cs-CZ" dirty="0"/>
              <a:t>• </a:t>
            </a:r>
            <a:r>
              <a:rPr lang="cs-CZ" b="1" dirty="0"/>
              <a:t>Normalizovaná úhlová</a:t>
            </a:r>
            <a:r>
              <a:rPr lang="en-US" altLang="en-US" b="1" dirty="0"/>
              <a:t> </a:t>
            </a:r>
            <a:r>
              <a:rPr lang="cs-CZ" altLang="en-US" dirty="0" err="1"/>
              <a:t>frek</a:t>
            </a:r>
            <a:r>
              <a:rPr lang="cs-CZ" altLang="en-US" dirty="0"/>
              <a:t>.</a:t>
            </a:r>
            <a:r>
              <a:rPr lang="en-US" altLang="en-US" dirty="0"/>
              <a:t> </a:t>
            </a:r>
            <a:r>
              <a:rPr lang="cs-CZ" altLang="en-US" sz="1600" dirty="0"/>
              <a:t>  </a:t>
            </a:r>
            <a:r>
              <a:rPr lang="en-US" b="1" dirty="0"/>
              <a:t>0 … </a:t>
            </a:r>
            <a:r>
              <a:rPr lang="cs-CZ" b="1" dirty="0"/>
              <a:t>skoro</a:t>
            </a:r>
            <a:r>
              <a:rPr lang="en-US" b="1" dirty="0"/>
              <a:t> </a:t>
            </a:r>
            <a:r>
              <a:rPr lang="en-US" b="1" i="1" dirty="0"/>
              <a:t>2</a:t>
            </a:r>
            <a:r>
              <a:rPr lang="el-GR" b="1" i="1" dirty="0"/>
              <a:t>π</a:t>
            </a:r>
            <a:endParaRPr lang="en-US" b="1" i="1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… </a:t>
            </a:r>
            <a:r>
              <a:rPr lang="en-US" dirty="0" err="1"/>
              <a:t>Periodicita</a:t>
            </a:r>
            <a:r>
              <a:rPr lang="en-US" dirty="0"/>
              <a:t> </a:t>
            </a:r>
            <a:r>
              <a:rPr lang="en-US" dirty="0" err="1"/>
              <a:t>nás</a:t>
            </a:r>
            <a:r>
              <a:rPr lang="en-US" dirty="0"/>
              <a:t> ale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zradit</a:t>
            </a:r>
            <a:r>
              <a:rPr lang="en-US" dirty="0"/>
              <a:t> v </a:t>
            </a:r>
            <a:r>
              <a:rPr lang="en-US" dirty="0" err="1"/>
              <a:t>případě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se </a:t>
            </a:r>
            <a:r>
              <a:rPr lang="en-US" i="1" dirty="0" err="1"/>
              <a:t>vzorkovací</a:t>
            </a:r>
            <a:r>
              <a:rPr lang="en-US" i="1" dirty="0"/>
              <a:t> </a:t>
            </a:r>
            <a:r>
              <a:rPr lang="cs-CZ" i="1" dirty="0"/>
              <a:t>věta</a:t>
            </a:r>
            <a:r>
              <a:rPr lang="en-US" i="1" dirty="0"/>
              <a:t> </a:t>
            </a:r>
            <a:r>
              <a:rPr lang="en-US" dirty="0" err="1"/>
              <a:t>nedodrží</a:t>
            </a:r>
            <a:r>
              <a:rPr lang="en-US" dirty="0"/>
              <a:t>. </a:t>
            </a:r>
            <a:endParaRPr lang="en-US" i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b="1" dirty="0"/>
              <a:t>Spektrum</a:t>
            </a:r>
            <a:r>
              <a:rPr lang="en-US" sz="2600" dirty="0"/>
              <a:t> DFT je </a:t>
            </a:r>
            <a:r>
              <a:rPr lang="en-US" sz="2600" b="1" dirty="0" err="1"/>
              <a:t>vzorkováno</a:t>
            </a:r>
            <a:r>
              <a:rPr lang="en-US" sz="2600" dirty="0"/>
              <a:t> (</a:t>
            </a:r>
            <a:r>
              <a:rPr lang="en-US" sz="2600" dirty="0" err="1"/>
              <a:t>máme</a:t>
            </a:r>
            <a:r>
              <a:rPr lang="en-US" sz="2600" dirty="0"/>
              <a:t> </a:t>
            </a:r>
            <a:r>
              <a:rPr lang="en-US" sz="2600" dirty="0" err="1"/>
              <a:t>pouze</a:t>
            </a:r>
            <a:r>
              <a:rPr lang="en-US" sz="2600" dirty="0"/>
              <a:t> </a:t>
            </a:r>
            <a:r>
              <a:rPr lang="en-US" sz="2600" dirty="0" err="1"/>
              <a:t>diskrétní</a:t>
            </a:r>
            <a:r>
              <a:rPr lang="en-US" sz="2600" dirty="0"/>
              <a:t> </a:t>
            </a:r>
            <a:r>
              <a:rPr lang="cs-CZ" sz="2600" dirty="0"/>
              <a:t>řadu</a:t>
            </a:r>
            <a:r>
              <a:rPr lang="en-US" sz="2600" dirty="0"/>
              <a:t> </a:t>
            </a:r>
            <a:r>
              <a:rPr lang="en-US" sz="2600" dirty="0" err="1"/>
              <a:t>koeficientů</a:t>
            </a:r>
            <a:r>
              <a:rPr lang="en-US" sz="2600" dirty="0"/>
              <a:t> </a:t>
            </a:r>
            <a:r>
              <a:rPr lang="en-US" sz="2600" i="1" dirty="0" err="1"/>
              <a:t>sedících</a:t>
            </a:r>
            <a:r>
              <a:rPr lang="en-US" sz="2600" dirty="0"/>
              <a:t> </a:t>
            </a:r>
            <a:r>
              <a:rPr lang="en-US" sz="2600" i="1" dirty="0"/>
              <a:t>v </a:t>
            </a:r>
            <a:r>
              <a:rPr lang="en-US" sz="2600" i="1" dirty="0" err="1"/>
              <a:t>násobcích</a:t>
            </a:r>
            <a:r>
              <a:rPr lang="en-US" sz="2600" i="1" dirty="0"/>
              <a:t> </a:t>
            </a:r>
            <a:r>
              <a:rPr lang="en-US" altLang="en-US" sz="2600" b="1" i="1" dirty="0"/>
              <a:t>F</a:t>
            </a:r>
            <a:r>
              <a:rPr lang="en-US" altLang="en-US" sz="2600" b="1" i="1" baseline="-25000" dirty="0"/>
              <a:t>s </a:t>
            </a:r>
            <a:r>
              <a:rPr lang="en-US" sz="2600" b="1" i="1" dirty="0"/>
              <a:t>/N</a:t>
            </a:r>
            <a:r>
              <a:rPr lang="en-US" sz="2600" dirty="0"/>
              <a:t>, </a:t>
            </a:r>
            <a:r>
              <a:rPr lang="en-US" sz="2600" b="1" i="1" dirty="0"/>
              <a:t>2</a:t>
            </a:r>
            <a:r>
              <a:rPr lang="el-GR" sz="2600" b="1" i="1" dirty="0"/>
              <a:t>π</a:t>
            </a:r>
            <a:r>
              <a:rPr lang="en-US" altLang="en-US" sz="2600" b="1" i="1" dirty="0"/>
              <a:t>F</a:t>
            </a:r>
            <a:r>
              <a:rPr lang="en-US" altLang="en-US" sz="2600" b="1" i="1" baseline="-25000" dirty="0"/>
              <a:t>s </a:t>
            </a:r>
            <a:r>
              <a:rPr lang="en-US" altLang="en-US" sz="2600" b="1" i="1" dirty="0"/>
              <a:t>/N</a:t>
            </a:r>
            <a:r>
              <a:rPr lang="en-US" altLang="en-US" sz="2600" i="1" dirty="0"/>
              <a:t>, </a:t>
            </a:r>
            <a:r>
              <a:rPr lang="en-US" altLang="en-US" sz="2600" b="1" i="1" dirty="0"/>
              <a:t>1/N</a:t>
            </a:r>
            <a:r>
              <a:rPr lang="en-US" altLang="en-US" sz="2600" i="1" dirty="0"/>
              <a:t> </a:t>
            </a:r>
            <a:r>
              <a:rPr lang="cs-CZ" altLang="en-US" sz="2600" dirty="0"/>
              <a:t>nebo</a:t>
            </a:r>
            <a:r>
              <a:rPr lang="en-US" altLang="en-US" sz="2600" i="1" dirty="0"/>
              <a:t> </a:t>
            </a:r>
            <a:r>
              <a:rPr lang="en-US" sz="2600" b="1" i="1" dirty="0"/>
              <a:t>2</a:t>
            </a:r>
            <a:r>
              <a:rPr lang="el-GR" sz="2600" b="1" i="1" dirty="0"/>
              <a:t>π</a:t>
            </a:r>
            <a:r>
              <a:rPr lang="en-US" altLang="en-US" sz="2600" b="1" i="1" dirty="0"/>
              <a:t>/N</a:t>
            </a:r>
            <a:r>
              <a:rPr lang="en-US" altLang="en-US" sz="2600" i="1" dirty="0"/>
              <a:t> (</a:t>
            </a:r>
            <a:r>
              <a:rPr lang="en-US" altLang="en-US" sz="2600" dirty="0"/>
              <a:t>v </a:t>
            </a:r>
            <a:r>
              <a:rPr lang="en-US" altLang="en-US" sz="2600" dirty="0" err="1"/>
              <a:t>závislosti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na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použité</a:t>
            </a:r>
            <a:r>
              <a:rPr lang="en-US" altLang="en-US" sz="2600" dirty="0"/>
              <a:t> </a:t>
            </a:r>
            <a:r>
              <a:rPr lang="en-US" altLang="en-US" sz="2600" dirty="0" err="1"/>
              <a:t>frekvenci</a:t>
            </a:r>
            <a:r>
              <a:rPr lang="en-US" sz="2600" dirty="0"/>
              <a:t>), aby </a:t>
            </a:r>
            <a:r>
              <a:rPr lang="en-US" sz="2600" dirty="0" err="1"/>
              <a:t>byl</a:t>
            </a:r>
            <a:r>
              <a:rPr lang="en-US" sz="2600" dirty="0"/>
              <a:t> </a:t>
            </a:r>
            <a:r>
              <a:rPr lang="en-US" sz="2600" dirty="0" err="1"/>
              <a:t>signál</a:t>
            </a:r>
            <a:r>
              <a:rPr lang="en-US" sz="2600" dirty="0"/>
              <a:t> </a:t>
            </a:r>
            <a:r>
              <a:rPr lang="en-US" sz="2600" b="1" dirty="0" err="1"/>
              <a:t>periodický</a:t>
            </a:r>
            <a:r>
              <a:rPr lang="en-US" sz="2600" dirty="0"/>
              <a:t>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dirty="0"/>
              <a:t>Ve skutečnosti počítáme </a:t>
            </a:r>
            <a:r>
              <a:rPr lang="en-US" b="1" dirty="0">
                <a:solidFill>
                  <a:srgbClr val="1436CA"/>
                </a:solidFill>
              </a:rPr>
              <a:t>disk</a:t>
            </a:r>
            <a:r>
              <a:rPr lang="cs-CZ" b="1" dirty="0" err="1">
                <a:solidFill>
                  <a:srgbClr val="1436CA"/>
                </a:solidFill>
              </a:rPr>
              <a:t>rétní</a:t>
            </a:r>
            <a:r>
              <a:rPr lang="cs-CZ" b="1" dirty="0">
                <a:solidFill>
                  <a:srgbClr val="1436CA"/>
                </a:solidFill>
              </a:rPr>
              <a:t> Fourierovu řadu </a:t>
            </a:r>
            <a:r>
              <a:rPr lang="cs-CZ" dirty="0">
                <a:solidFill>
                  <a:srgbClr val="1436CA"/>
                </a:solidFill>
              </a:rPr>
              <a:t>(FS)</a:t>
            </a:r>
            <a:r>
              <a:rPr lang="en-US" dirty="0"/>
              <a:t> </a:t>
            </a:r>
            <a:r>
              <a:rPr lang="en-US" dirty="0" err="1"/>
              <a:t>periodického</a:t>
            </a:r>
            <a:r>
              <a:rPr lang="en-US" dirty="0"/>
              <a:t> </a:t>
            </a:r>
            <a:r>
              <a:rPr lang="en-US" dirty="0" err="1"/>
              <a:t>opakování</a:t>
            </a:r>
            <a:r>
              <a:rPr lang="en-US" i="1" dirty="0"/>
              <a:t> N </a:t>
            </a:r>
            <a:r>
              <a:rPr lang="en-US" dirty="0" err="1"/>
              <a:t>vzorků</a:t>
            </a:r>
            <a:r>
              <a:rPr lang="en-US" dirty="0"/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 err="1"/>
              <a:t>Signál</a:t>
            </a:r>
            <a:r>
              <a:rPr lang="en-US" sz="2600" dirty="0"/>
              <a:t> </a:t>
            </a:r>
            <a:r>
              <a:rPr lang="en-US" sz="2600" dirty="0" err="1"/>
              <a:t>byl</a:t>
            </a:r>
            <a:r>
              <a:rPr lang="en-US" sz="2600" dirty="0"/>
              <a:t> </a:t>
            </a:r>
            <a:r>
              <a:rPr lang="en-US" sz="2600" dirty="0" err="1"/>
              <a:t>vybrán</a:t>
            </a:r>
            <a:r>
              <a:rPr lang="en-US" sz="2600" dirty="0"/>
              <a:t> </a:t>
            </a:r>
            <a:r>
              <a:rPr lang="en-US" sz="2600" dirty="0" err="1"/>
              <a:t>oknem</a:t>
            </a:r>
            <a:r>
              <a:rPr lang="en-US" sz="2600" dirty="0"/>
              <a:t>, </a:t>
            </a:r>
            <a:r>
              <a:rPr lang="en-US" sz="2600" dirty="0" err="1"/>
              <a:t>které</a:t>
            </a:r>
            <a:r>
              <a:rPr lang="en-US" sz="2600" dirty="0"/>
              <a:t> </a:t>
            </a:r>
            <a:r>
              <a:rPr lang="en-US" sz="2600" dirty="0" err="1"/>
              <a:t>bude</a:t>
            </a:r>
            <a:r>
              <a:rPr lang="en-US" sz="2600" dirty="0"/>
              <a:t> </a:t>
            </a:r>
            <a:r>
              <a:rPr lang="en-US" sz="2600" dirty="0" err="1"/>
              <a:t>ovlivňovat</a:t>
            </a:r>
            <a:r>
              <a:rPr lang="en-US" sz="2600" dirty="0"/>
              <a:t> </a:t>
            </a:r>
            <a:r>
              <a:rPr lang="en-US" sz="2600" dirty="0" err="1"/>
              <a:t>spektrum</a:t>
            </a:r>
            <a:r>
              <a:rPr lang="en-US" dirty="0"/>
              <a:t>.</a:t>
            </a:r>
            <a:endParaRPr lang="cs-CZ" dirty="0"/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x(t) </a:t>
            </a:r>
            <a:r>
              <a:rPr lang="en-US" b="1" baseline="-8000" dirty="0"/>
              <a:t>*</a:t>
            </a:r>
            <a:r>
              <a:rPr lang="en-US" b="1" dirty="0"/>
              <a:t> w(t) ---&gt; X(j</a:t>
            </a:r>
            <a:r>
              <a:rPr lang="el-GR" b="1" dirty="0"/>
              <a:t>ω</a:t>
            </a:r>
            <a:r>
              <a:rPr lang="en-US" b="1" dirty="0"/>
              <a:t>) </a:t>
            </a:r>
            <a:r>
              <a:rPr lang="en-US" b="1" baseline="-8000" dirty="0"/>
              <a:t>*</a:t>
            </a:r>
            <a:r>
              <a:rPr lang="en-US" b="1" dirty="0"/>
              <a:t> W(j</a:t>
            </a:r>
            <a:r>
              <a:rPr lang="el-GR" b="1" dirty="0"/>
              <a:t>ω</a:t>
            </a:r>
            <a:r>
              <a:rPr lang="en-US" b="1" dirty="0"/>
              <a:t>)</a:t>
            </a:r>
            <a:endParaRPr lang="en-US" altLang="en-US" b="1" i="1" baseline="-2500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AC738E-3906-3494-74CB-62C4E3DCF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430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39CE5-82BE-84FC-957D-0B5C98D78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C2DF52A-CA83-E6B9-14E6-D55E70E97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114CDE2D-175A-842E-D0FB-3111F49D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čase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jeho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vliv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spektrum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Vzorkovací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teorém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, aliasing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praxi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nadvzorkování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podvzorkování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Výpočet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spekter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spojitých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signálů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Fourierov</a:t>
            </a:r>
            <a:r>
              <a:rPr lang="cs-CZ" altLang="en-US" b="1" dirty="0">
                <a:solidFill>
                  <a:srgbClr val="FF0000"/>
                </a:solidFill>
              </a:rPr>
              <a:t>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řad</a:t>
            </a:r>
            <a:r>
              <a:rPr lang="cs-CZ" altLang="en-US" b="1" dirty="0">
                <a:solidFill>
                  <a:srgbClr val="FF0000"/>
                </a:solidFill>
              </a:rPr>
              <a:t>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numericky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pomocí</a:t>
            </a:r>
            <a:r>
              <a:rPr lang="en-US" altLang="en-US" b="1" dirty="0">
                <a:solidFill>
                  <a:srgbClr val="FF0000"/>
                </a:solidFill>
              </a:rPr>
              <a:t> DFT</a:t>
            </a:r>
            <a:r>
              <a:rPr lang="en-US" altLang="en-US" dirty="0"/>
              <a:t>
</a:t>
            </a:r>
            <a:r>
              <a:rPr lang="en-US" altLang="en-US" dirty="0" err="1"/>
              <a:t>Fourierova</a:t>
            </a:r>
            <a:r>
              <a:rPr lang="en-US" altLang="en-US" dirty="0"/>
              <a:t> </a:t>
            </a:r>
            <a:r>
              <a:rPr lang="en-US" altLang="en-US" dirty="0" err="1"/>
              <a:t>transformace</a:t>
            </a:r>
            <a:r>
              <a:rPr lang="en-US" altLang="en-US" dirty="0"/>
              <a:t> </a:t>
            </a:r>
            <a:r>
              <a:rPr lang="cs-CZ" altLang="en-US" dirty="0"/>
              <a:t>numericky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DFT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9430497-863A-549B-F74C-60A213E34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910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3284984"/>
            <a:ext cx="4041240" cy="95546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1436CA"/>
                </a:solidFill>
              </a:rPr>
              <a:t>Fourierov</a:t>
            </a:r>
            <a:r>
              <a:rPr lang="cs-CZ" b="1" dirty="0">
                <a:solidFill>
                  <a:srgbClr val="1436CA"/>
                </a:solidFill>
              </a:rPr>
              <a:t>a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en-US" b="1" dirty="0" err="1">
                <a:solidFill>
                  <a:srgbClr val="1436CA"/>
                </a:solidFill>
              </a:rPr>
              <a:t>řad</a:t>
            </a:r>
            <a:r>
              <a:rPr lang="cs-CZ" b="1" dirty="0">
                <a:solidFill>
                  <a:srgbClr val="1436CA"/>
                </a:solidFill>
              </a:rPr>
              <a:t>a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en-US" dirty="0" err="1"/>
              <a:t>numericky</a:t>
            </a:r>
            <a:r>
              <a:rPr lang="cs-CZ" dirty="0"/>
              <a:t> </a:t>
            </a:r>
            <a:r>
              <a:rPr lang="en-US" dirty="0"/>
              <a:t>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658400" cy="4351338"/>
          </a:xfrm>
        </p:spPr>
        <p:txBody>
          <a:bodyPr/>
          <a:lstStyle/>
          <a:p>
            <a:r>
              <a:rPr lang="en-US" dirty="0" err="1">
                <a:solidFill>
                  <a:srgbClr val="1436CA"/>
                </a:solidFill>
              </a:rPr>
              <a:t>Fourierova</a:t>
            </a:r>
            <a:r>
              <a:rPr lang="en-US" dirty="0">
                <a:solidFill>
                  <a:srgbClr val="1436CA"/>
                </a:solidFill>
              </a:rPr>
              <a:t> </a:t>
            </a:r>
            <a:r>
              <a:rPr lang="cs-CZ" dirty="0">
                <a:solidFill>
                  <a:srgbClr val="1436CA"/>
                </a:solidFill>
              </a:rPr>
              <a:t>řada</a:t>
            </a:r>
            <a:r>
              <a:rPr lang="en-US" dirty="0"/>
              <a:t>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spektrální</a:t>
            </a:r>
            <a:r>
              <a:rPr lang="en-US" dirty="0"/>
              <a:t> </a:t>
            </a:r>
            <a:r>
              <a:rPr lang="en-US" dirty="0" err="1"/>
              <a:t>analýze</a:t>
            </a:r>
            <a:r>
              <a:rPr lang="en-US" dirty="0"/>
              <a:t> </a:t>
            </a:r>
            <a:r>
              <a:rPr lang="en-US" dirty="0" err="1"/>
              <a:t>periodických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 s </a:t>
            </a:r>
            <a:r>
              <a:rPr lang="en-US" dirty="0" err="1"/>
              <a:t>periodou</a:t>
            </a:r>
            <a:r>
              <a:rPr lang="en-US" dirty="0"/>
              <a:t>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1</a:t>
            </a:r>
            <a:r>
              <a:rPr lang="en-US" dirty="0"/>
              <a:t>. </a:t>
            </a:r>
          </a:p>
          <a:p>
            <a:r>
              <a:rPr lang="en-US" dirty="0" err="1"/>
              <a:t>Výsledkem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b="1" dirty="0" err="1"/>
              <a:t>koeficienty</a:t>
            </a:r>
            <a:r>
              <a:rPr lang="en-US" dirty="0"/>
              <a:t> FS: </a:t>
            </a:r>
            <a:r>
              <a:rPr lang="en-US" dirty="0" err="1"/>
              <a:t>komplexní</a:t>
            </a:r>
            <a:r>
              <a:rPr lang="en-US" dirty="0"/>
              <a:t> </a:t>
            </a:r>
            <a:r>
              <a:rPr lang="en-US" dirty="0" err="1"/>
              <a:t>čísla</a:t>
            </a:r>
            <a:r>
              <a:rPr lang="en-US" dirty="0"/>
              <a:t> </a:t>
            </a:r>
            <a:r>
              <a:rPr lang="en-US" altLang="en-US" i="1" dirty="0"/>
              <a:t>c</a:t>
            </a:r>
            <a:r>
              <a:rPr lang="en-US" altLang="en-US" i="1" baseline="-25000" dirty="0"/>
              <a:t>k </a:t>
            </a:r>
            <a:r>
              <a:rPr lang="en-US" dirty="0"/>
              <a:t>“</a:t>
            </a:r>
            <a:r>
              <a:rPr lang="cs-CZ" dirty="0"/>
              <a:t>sedící</a:t>
            </a:r>
            <a:r>
              <a:rPr lang="en-US" dirty="0"/>
              <a:t>” 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násobcích</a:t>
            </a:r>
            <a:r>
              <a:rPr lang="en-US" dirty="0"/>
              <a:t> </a:t>
            </a:r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l-GR" dirty="0"/>
              <a:t>ω</a:t>
            </a:r>
            <a:r>
              <a:rPr lang="en-US" altLang="en-US" i="1" baseline="-25000" dirty="0"/>
              <a:t>1</a:t>
            </a:r>
            <a:r>
              <a:rPr lang="en-US" dirty="0"/>
              <a:t>.</a:t>
            </a:r>
          </a:p>
          <a:p>
            <a:r>
              <a:rPr lang="pl-PL" dirty="0"/>
              <a:t>Mohou být vypočítány podle definice jako:</a:t>
            </a:r>
          </a:p>
          <a:p>
            <a:r>
              <a:rPr lang="en-US" dirty="0" err="1"/>
              <a:t>Uvažujme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tento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vzorkovat</a:t>
            </a:r>
            <a:r>
              <a:rPr lang="en-US" dirty="0"/>
              <a:t> se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periodou</a:t>
            </a:r>
            <a:r>
              <a:rPr lang="en-US" dirty="0"/>
              <a:t>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s </a:t>
            </a:r>
            <a:r>
              <a:rPr lang="en-US" dirty="0"/>
              <a:t>a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přesně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 </a:t>
            </a:r>
            <a:r>
              <a:rPr lang="cs-CZ" dirty="0"/>
              <a:t>nacpeme</a:t>
            </a:r>
            <a:r>
              <a:rPr lang="en-US" dirty="0"/>
              <a:t> do </a:t>
            </a:r>
            <a:r>
              <a:rPr lang="en-US" dirty="0" err="1"/>
              <a:t>jedné</a:t>
            </a:r>
            <a:r>
              <a:rPr lang="en-US" dirty="0"/>
              <a:t> </a:t>
            </a:r>
            <a:r>
              <a:rPr lang="cs-CZ" dirty="0"/>
              <a:t>periody</a:t>
            </a:r>
            <a:r>
              <a:rPr lang="en-US" dirty="0"/>
              <a:t> </a:t>
            </a:r>
            <a:r>
              <a:rPr lang="en-US" altLang="en-US" i="1" dirty="0"/>
              <a:t>T</a:t>
            </a:r>
            <a:r>
              <a:rPr lang="en-US" altLang="en-US" i="1" baseline="-25000" dirty="0"/>
              <a:t>1</a:t>
            </a:r>
            <a:r>
              <a:rPr lang="en-US" altLang="en-US" dirty="0"/>
              <a:t> </a:t>
            </a:r>
            <a:r>
              <a:rPr lang="en-US" altLang="en-US" sz="2000" dirty="0"/>
              <a:t>(</a:t>
            </a:r>
            <a:r>
              <a:rPr lang="en-US" altLang="en-US" sz="2000" dirty="0" err="1"/>
              <a:t>vlastně</a:t>
            </a:r>
            <a:r>
              <a:rPr lang="en-US" altLang="en-US" sz="2000" dirty="0"/>
              <a:t> </a:t>
            </a:r>
            <a:r>
              <a:rPr lang="en-US" altLang="en-US" sz="2000" dirty="0" err="1"/>
              <a:t>docela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nereálný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předpoklad</a:t>
            </a:r>
            <a:r>
              <a:rPr lang="en-US" altLang="en-US" sz="2000" dirty="0"/>
              <a:t>...)</a:t>
            </a:r>
            <a:endParaRPr lang="en-US" sz="2000" dirty="0"/>
          </a:p>
          <a:p>
            <a:r>
              <a:rPr lang="en-US" dirty="0"/>
              <a:t>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integrál</a:t>
            </a:r>
            <a:r>
              <a:rPr lang="en-US" dirty="0"/>
              <a:t> </a:t>
            </a:r>
            <a:r>
              <a:rPr lang="en-US" dirty="0" err="1"/>
              <a:t>číselně</a:t>
            </a:r>
            <a:r>
              <a:rPr lang="en-US" dirty="0"/>
              <a:t> </a:t>
            </a:r>
            <a:r>
              <a:rPr lang="en-US" dirty="0" err="1"/>
              <a:t>aproximovat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: 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04" y="5872950"/>
            <a:ext cx="10204193" cy="848524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120336" y="5790003"/>
            <a:ext cx="2016224" cy="9554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B04A3929-CFA4-EB43-285D-DEB8667500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5013176"/>
            <a:ext cx="1189399" cy="5441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5449537"/>
            <a:ext cx="1044915" cy="49974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Fourierov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dirty="0" err="1"/>
              <a:t>řad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dirty="0" err="1"/>
              <a:t>numericky</a:t>
            </a:r>
            <a:r>
              <a:rPr lang="cs-CZ" dirty="0"/>
              <a:t>  </a:t>
            </a:r>
            <a:r>
              <a:rPr lang="en-US" dirty="0"/>
              <a:t>II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730408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/>
              <a:t>Výraz</a:t>
            </a:r>
            <a:r>
              <a:rPr lang="en-US" sz="2400" dirty="0"/>
              <a:t> </a:t>
            </a:r>
            <a:r>
              <a:rPr lang="en-US" sz="2400" dirty="0" err="1"/>
              <a:t>obsahuje</a:t>
            </a:r>
            <a:r>
              <a:rPr lang="en-US" sz="2400" dirty="0"/>
              <a:t> </a:t>
            </a:r>
            <a:r>
              <a:rPr lang="en-US" sz="2400" dirty="0" err="1"/>
              <a:t>definici</a:t>
            </a:r>
            <a:r>
              <a:rPr lang="en-US" sz="2400" dirty="0"/>
              <a:t> </a:t>
            </a:r>
            <a:r>
              <a:rPr lang="en-US" sz="2400" b="1" dirty="0" err="1"/>
              <a:t>Diskrétní</a:t>
            </a:r>
            <a:r>
              <a:rPr lang="en-US" sz="2400" b="1" dirty="0"/>
              <a:t> </a:t>
            </a:r>
            <a:r>
              <a:rPr lang="en-US" sz="2400" b="1" dirty="0" err="1"/>
              <a:t>Fourierov</a:t>
            </a:r>
            <a:r>
              <a:rPr lang="cs-CZ" sz="2400" b="1" dirty="0"/>
              <a:t>y</a:t>
            </a:r>
            <a:r>
              <a:rPr lang="en-US" sz="2400" b="1" dirty="0"/>
              <a:t> </a:t>
            </a:r>
            <a:r>
              <a:rPr lang="en-US" sz="2400" b="1" dirty="0" err="1"/>
              <a:t>transformace</a:t>
            </a:r>
            <a:r>
              <a:rPr lang="en-US" sz="2400" dirty="0"/>
              <a:t> (DFT)</a:t>
            </a:r>
            <a:r>
              <a:rPr lang="cs-CZ" sz="2400" dirty="0"/>
              <a:t> takže můžeme použít</a:t>
            </a:r>
            <a:r>
              <a:rPr lang="en-US" sz="24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Proto se může zdát, že vypočítat FS je snadné</a:t>
            </a:r>
            <a:r>
              <a:rPr lang="en-US" sz="2400" dirty="0"/>
              <a:t>, </a:t>
            </a:r>
            <a:r>
              <a:rPr lang="cs-CZ" sz="2400" b="1" dirty="0"/>
              <a:t>ale je nutné splnit několik podmínek</a:t>
            </a:r>
            <a:r>
              <a:rPr lang="en-US" sz="2400" b="1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altLang="en-US" b="1" i="1" dirty="0"/>
              <a:t>X[k]</a:t>
            </a:r>
            <a:r>
              <a:rPr lang="en-US" altLang="en-US" b="1" i="1" baseline="-25000" dirty="0"/>
              <a:t> </a:t>
            </a:r>
            <a:r>
              <a:rPr lang="cs-CZ" b="1" dirty="0"/>
              <a:t>pro</a:t>
            </a:r>
            <a:r>
              <a:rPr lang="en-US" b="1" dirty="0"/>
              <a:t> </a:t>
            </a:r>
            <a:r>
              <a:rPr lang="en-US" b="1" i="1" dirty="0"/>
              <a:t>k &lt; N/2 </a:t>
            </a:r>
            <a:r>
              <a:rPr lang="cs-CZ" dirty="0"/>
              <a:t>mohou být použity</a:t>
            </a:r>
            <a:r>
              <a:rPr lang="en-US" dirty="0"/>
              <a:t>, </a:t>
            </a:r>
            <a:r>
              <a:rPr lang="cs-CZ" dirty="0"/>
              <a:t>záporné koeficienty</a:t>
            </a:r>
            <a:r>
              <a:rPr lang="en-US" dirty="0"/>
              <a:t> </a:t>
            </a:r>
            <a:r>
              <a:rPr lang="en-US" altLang="en-US" b="1" i="1" dirty="0"/>
              <a:t>c</a:t>
            </a:r>
            <a:r>
              <a:rPr lang="en-US" altLang="en-US" b="1" i="1" baseline="-25000" dirty="0"/>
              <a:t>-k</a:t>
            </a:r>
            <a:r>
              <a:rPr lang="en-US" altLang="en-US" i="1" baseline="-25000" dirty="0"/>
              <a:t> </a:t>
            </a:r>
            <a:r>
              <a:rPr lang="cs-CZ" dirty="0"/>
              <a:t>mohou být získány</a:t>
            </a:r>
            <a:r>
              <a:rPr lang="en-US" dirty="0"/>
              <a:t> </a:t>
            </a:r>
            <a:r>
              <a:rPr lang="en-US" dirty="0" err="1"/>
              <a:t>převrácením</a:t>
            </a:r>
            <a:r>
              <a:rPr lang="en-US" dirty="0"/>
              <a:t> </a:t>
            </a:r>
            <a:r>
              <a:rPr lang="en-US" dirty="0" err="1"/>
              <a:t>horní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DFT </a:t>
            </a:r>
            <a:r>
              <a:rPr lang="en-US" dirty="0" err="1"/>
              <a:t>spektra</a:t>
            </a:r>
            <a:r>
              <a:rPr lang="en-US" dirty="0"/>
              <a:t> </a:t>
            </a:r>
            <a:r>
              <a:rPr lang="cs-CZ" dirty="0"/>
              <a:t>díky periodicitě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dirty="0"/>
              <a:t>X[-k] = X[N-k]</a:t>
            </a:r>
            <a:r>
              <a:rPr lang="en-US" dirty="0"/>
              <a:t>. </a:t>
            </a:r>
            <a:r>
              <a:rPr lang="cs-CZ" dirty="0"/>
              <a:t>To lze provést pomocí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fftshift</a:t>
            </a:r>
            <a:r>
              <a:rPr lang="en-US" dirty="0"/>
              <a:t>. </a:t>
            </a:r>
            <a:r>
              <a:rPr lang="en-US" b="1" dirty="0">
                <a:solidFill>
                  <a:srgbClr val="1D9B3E"/>
                </a:solidFill>
              </a:rPr>
              <a:t>OK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 err="1"/>
              <a:t>Vzorkovací</a:t>
            </a:r>
            <a:r>
              <a:rPr lang="en-US" b="1" dirty="0"/>
              <a:t> </a:t>
            </a:r>
            <a:r>
              <a:rPr lang="cs-CZ" b="1" dirty="0"/>
              <a:t>věta</a:t>
            </a:r>
            <a:r>
              <a:rPr lang="en-US" b="1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respektován</a:t>
            </a:r>
            <a:r>
              <a:rPr lang="cs-CZ" dirty="0"/>
              <a:t>a                    </a:t>
            </a:r>
            <a:r>
              <a:rPr lang="en-US" dirty="0" err="1"/>
              <a:t>což</a:t>
            </a:r>
            <a:r>
              <a:rPr lang="en-US" dirty="0"/>
              <a:t> </a:t>
            </a:r>
            <a:r>
              <a:rPr lang="en-US" dirty="0" err="1"/>
              <a:t>znamená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poslední</a:t>
            </a:r>
            <a:r>
              <a:rPr lang="en-US" dirty="0"/>
              <a:t> </a:t>
            </a:r>
            <a:r>
              <a:rPr lang="en-US" dirty="0" err="1"/>
              <a:t>nenulový</a:t>
            </a:r>
            <a:r>
              <a:rPr lang="en-US" dirty="0"/>
              <a:t> </a:t>
            </a:r>
            <a:r>
              <a:rPr lang="en-US" dirty="0" err="1"/>
              <a:t>koeficient</a:t>
            </a:r>
            <a:r>
              <a:rPr lang="en-US" dirty="0"/>
              <a:t> FS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cs-CZ" dirty="0"/>
              <a:t>                   </a:t>
            </a:r>
            <a:r>
              <a:rPr lang="en-US" b="1" dirty="0">
                <a:solidFill>
                  <a:srgbClr val="1D9B3E"/>
                </a:solidFill>
              </a:rPr>
              <a:t>OK</a:t>
            </a:r>
            <a:r>
              <a:rPr lang="en-US" dirty="0"/>
              <a:t>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i="1" dirty="0"/>
              <a:t>N </a:t>
            </a:r>
            <a:r>
              <a:rPr lang="en-US" dirty="0" err="1"/>
              <a:t>vzorků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obsahovat</a:t>
            </a:r>
            <a:r>
              <a:rPr lang="en-US" dirty="0"/>
              <a:t> </a:t>
            </a:r>
            <a:r>
              <a:rPr lang="en-US" dirty="0" err="1"/>
              <a:t>právě</a:t>
            </a:r>
            <a:r>
              <a:rPr lang="en-US" dirty="0"/>
              <a:t>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periodu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(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period). To je </a:t>
            </a:r>
            <a:r>
              <a:rPr lang="en-US" dirty="0" err="1"/>
              <a:t>těžké</a:t>
            </a:r>
            <a:r>
              <a:rPr lang="en-US" dirty="0"/>
              <a:t> – </a:t>
            </a:r>
            <a:r>
              <a:rPr lang="en-US" dirty="0" err="1"/>
              <a:t>pracujeme</a:t>
            </a:r>
            <a:r>
              <a:rPr lang="en-US" dirty="0"/>
              <a:t> s </a:t>
            </a:r>
            <a:r>
              <a:rPr lang="en-US" dirty="0" err="1"/>
              <a:t>neznámým</a:t>
            </a:r>
            <a:r>
              <a:rPr lang="en-US" dirty="0"/>
              <a:t> </a:t>
            </a:r>
            <a:r>
              <a:rPr lang="en-US" dirty="0" err="1"/>
              <a:t>signálem</a:t>
            </a:r>
            <a:r>
              <a:rPr lang="en-US" dirty="0"/>
              <a:t>! </a:t>
            </a:r>
            <a:r>
              <a:rPr lang="cs-CZ" b="1" dirty="0">
                <a:solidFill>
                  <a:srgbClr val="FF0000"/>
                </a:solidFill>
              </a:rPr>
              <a:t>ŠPATNÉ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93" y="493462"/>
            <a:ext cx="3763861" cy="10688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rcRect r="6612"/>
          <a:stretch/>
        </p:blipFill>
        <p:spPr>
          <a:xfrm>
            <a:off x="2279576" y="2348880"/>
            <a:ext cx="1509099" cy="7545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ACF4AF1-1603-7015-7E19-BD3C0BA06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815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171400"/>
            <a:ext cx="10515600" cy="1325563"/>
          </a:xfrm>
        </p:spPr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FS</a:t>
            </a:r>
            <a:r>
              <a:rPr lang="cs-CZ" dirty="0"/>
              <a:t> 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80728"/>
            <a:ext cx="10730408" cy="58772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err="1"/>
              <a:t>Příklad</a:t>
            </a:r>
            <a:r>
              <a:rPr lang="en-US" b="1" dirty="0"/>
              <a:t> 1</a:t>
            </a:r>
            <a:r>
              <a:rPr lang="en-US" dirty="0"/>
              <a:t>: </a:t>
            </a:r>
            <a:r>
              <a:rPr lang="en-US" dirty="0" err="1"/>
              <a:t>kosinus</a:t>
            </a:r>
            <a:r>
              <a:rPr lang="cs-CZ" dirty="0"/>
              <a:t> </a:t>
            </a:r>
            <a:r>
              <a:rPr lang="en-US" b="1" i="1" dirty="0"/>
              <a:t>x(t) = 10 cos (125</a:t>
            </a:r>
            <a:r>
              <a:rPr lang="el-GR" b="1" i="1" dirty="0"/>
              <a:t>π</a:t>
            </a:r>
            <a:r>
              <a:rPr lang="en-US" b="1" i="1" dirty="0"/>
              <a:t>t + </a:t>
            </a:r>
            <a:r>
              <a:rPr lang="el-GR" b="1" i="1" dirty="0"/>
              <a:t>π</a:t>
            </a:r>
            <a:r>
              <a:rPr lang="en-US" b="1" i="1" dirty="0"/>
              <a:t>/4)</a:t>
            </a:r>
            <a:r>
              <a:rPr lang="en-US" i="1" dirty="0"/>
              <a:t> </a:t>
            </a:r>
            <a:r>
              <a:rPr lang="cs-CZ" dirty="0"/>
              <a:t>vzorkován na </a:t>
            </a:r>
            <a:r>
              <a:rPr lang="en-US" altLang="en-US" b="1" i="1" dirty="0"/>
              <a:t>F</a:t>
            </a:r>
            <a:r>
              <a:rPr lang="en-US" altLang="en-US" b="1" i="1" baseline="-25000" dirty="0"/>
              <a:t>s </a:t>
            </a:r>
            <a:r>
              <a:rPr lang="en-US" altLang="en-US" b="1" i="1" dirty="0"/>
              <a:t>= 1 kHz</a:t>
            </a:r>
            <a:r>
              <a:rPr lang="en-US" altLang="en-US" i="1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altLang="en-US" b="1" i="1" dirty="0"/>
              <a:t>c</a:t>
            </a:r>
            <a:r>
              <a:rPr lang="en-US" altLang="en-US" b="1" i="1" baseline="-25000" dirty="0"/>
              <a:t>1</a:t>
            </a:r>
            <a:r>
              <a:rPr lang="en-US" altLang="en-US" b="1" i="1" dirty="0"/>
              <a:t> = 5 e </a:t>
            </a:r>
            <a:r>
              <a:rPr lang="en-US" altLang="en-US" b="1" i="1" baseline="30000" dirty="0"/>
              <a:t>j</a:t>
            </a:r>
            <a:r>
              <a:rPr lang="el-GR" b="1" i="1" baseline="30000" dirty="0"/>
              <a:t>π</a:t>
            </a:r>
            <a:r>
              <a:rPr lang="en-US" b="1" i="1" baseline="30000" dirty="0"/>
              <a:t>/4</a:t>
            </a:r>
            <a:r>
              <a:rPr lang="en-US" i="1" dirty="0"/>
              <a:t> </a:t>
            </a:r>
            <a:r>
              <a:rPr lang="cs-CZ" dirty="0"/>
              <a:t>a</a:t>
            </a:r>
            <a:r>
              <a:rPr lang="en-US" i="1" dirty="0"/>
              <a:t> </a:t>
            </a:r>
            <a:r>
              <a:rPr lang="en-US" altLang="en-US" b="1" i="1" dirty="0"/>
              <a:t>c</a:t>
            </a:r>
            <a:r>
              <a:rPr lang="en-US" altLang="en-US" b="1" i="1" baseline="-25000" dirty="0"/>
              <a:t>-1</a:t>
            </a:r>
            <a:r>
              <a:rPr lang="en-US" altLang="en-US" b="1" i="1" dirty="0"/>
              <a:t> = 5 e </a:t>
            </a:r>
            <a:r>
              <a:rPr lang="en-US" altLang="en-US" b="1" i="1" baseline="30000" dirty="0"/>
              <a:t>-j</a:t>
            </a:r>
            <a:r>
              <a:rPr lang="el-GR" b="1" i="1" baseline="30000" dirty="0"/>
              <a:t>π</a:t>
            </a:r>
            <a:r>
              <a:rPr lang="en-US" b="1" i="1" baseline="30000" dirty="0"/>
              <a:t>/4</a:t>
            </a:r>
            <a:r>
              <a:rPr lang="en-US" altLang="en-US" b="1" i="1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štěstí</a:t>
            </a:r>
            <a:r>
              <a:rPr lang="en-US" dirty="0"/>
              <a:t>, </a:t>
            </a:r>
            <a:r>
              <a:rPr lang="cs-CZ" dirty="0"/>
              <a:t>protože perioda</a:t>
            </a:r>
            <a:r>
              <a:rPr lang="en-US" dirty="0"/>
              <a:t> je </a:t>
            </a:r>
            <a:r>
              <a:rPr lang="en-US" altLang="en-US" b="1" i="1" dirty="0"/>
              <a:t>T</a:t>
            </a:r>
            <a:r>
              <a:rPr lang="en-US" altLang="en-US" b="1" i="1" baseline="-25000" dirty="0"/>
              <a:t>1 </a:t>
            </a:r>
            <a:r>
              <a:rPr lang="en-US" altLang="en-US" b="1" i="1" dirty="0"/>
              <a:t>= </a:t>
            </a:r>
            <a:r>
              <a:rPr lang="en-US" altLang="en-US" b="1" i="1" baseline="-25000" dirty="0"/>
              <a:t> </a:t>
            </a:r>
            <a:r>
              <a:rPr lang="en-US" b="1" i="1" dirty="0"/>
              <a:t>2</a:t>
            </a:r>
            <a:r>
              <a:rPr lang="el-GR" b="1" i="1" dirty="0"/>
              <a:t>π</a:t>
            </a:r>
            <a:r>
              <a:rPr lang="en-US" b="1" i="1" dirty="0"/>
              <a:t>/125</a:t>
            </a:r>
            <a:r>
              <a:rPr lang="el-GR" b="1" i="1" dirty="0"/>
              <a:t>π</a:t>
            </a:r>
            <a:r>
              <a:rPr lang="en-US" b="1" i="1" dirty="0"/>
              <a:t> = 0.016</a:t>
            </a:r>
            <a:r>
              <a:rPr lang="en-US" i="1" dirty="0"/>
              <a:t>.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cs-CZ" dirty="0"/>
              <a:t>nacpat</a:t>
            </a:r>
            <a:r>
              <a:rPr lang="en-US" dirty="0"/>
              <a:t> </a:t>
            </a:r>
            <a:r>
              <a:rPr lang="en-US" dirty="0" err="1"/>
              <a:t>přesně</a:t>
            </a:r>
            <a:r>
              <a:rPr lang="en-US" dirty="0"/>
              <a:t> N = 16 </a:t>
            </a:r>
            <a:r>
              <a:rPr lang="en-US" dirty="0" err="1"/>
              <a:t>vzorků</a:t>
            </a:r>
            <a:r>
              <a:rPr lang="en-US" dirty="0"/>
              <a:t> do </a:t>
            </a:r>
            <a:r>
              <a:rPr lang="en-US" dirty="0" err="1"/>
              <a:t>jedné</a:t>
            </a:r>
            <a:r>
              <a:rPr lang="en-US" dirty="0"/>
              <a:t> </a:t>
            </a:r>
            <a:r>
              <a:rPr lang="en-US" dirty="0" err="1"/>
              <a:t>periody</a:t>
            </a:r>
            <a:r>
              <a:rPr lang="en-US" dirty="0"/>
              <a:t> a </a:t>
            </a:r>
            <a:r>
              <a:rPr lang="en-US" dirty="0" err="1"/>
              <a:t>vypočítat</a:t>
            </a:r>
            <a:r>
              <a:rPr lang="en-US" dirty="0"/>
              <a:t> DFT.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fs_cos_ok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Velmi</a:t>
            </a:r>
            <a:r>
              <a:rPr lang="en-US" dirty="0"/>
              <a:t> </a:t>
            </a:r>
            <a:r>
              <a:rPr lang="en-US" dirty="0" err="1"/>
              <a:t>pěkné</a:t>
            </a:r>
            <a:r>
              <a:rPr lang="en-US" dirty="0"/>
              <a:t>, </a:t>
            </a:r>
            <a:r>
              <a:rPr lang="en-US" dirty="0" err="1"/>
              <a:t>výpočet</a:t>
            </a:r>
            <a:r>
              <a:rPr lang="en-US" dirty="0"/>
              <a:t> se </a:t>
            </a:r>
            <a:r>
              <a:rPr lang="en-US" dirty="0" err="1"/>
              <a:t>rovná</a:t>
            </a:r>
            <a:r>
              <a:rPr lang="en-US" dirty="0"/>
              <a:t> </a:t>
            </a:r>
            <a:r>
              <a:rPr lang="en-US" dirty="0" err="1"/>
              <a:t>teoretickým</a:t>
            </a:r>
            <a:r>
              <a:rPr lang="en-US" dirty="0"/>
              <a:t> </a:t>
            </a:r>
            <a:r>
              <a:rPr lang="en-US" dirty="0" err="1"/>
              <a:t>výsledkům</a:t>
            </a:r>
            <a:r>
              <a:rPr lang="en-US" dirty="0"/>
              <a:t>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A2642C-4022-5FD8-A08E-B545C60A9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3223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B119674-CBB3-6CC0-09AB-1472A1A42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" y="0"/>
            <a:ext cx="12066608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6CF28B-972C-7F0E-557B-CF933AAB0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660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2B262-E79A-340C-C2F2-15666377D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0DB91-7759-1FDE-0138-FC68ADCED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1400"/>
            <a:ext cx="10515600" cy="1325563"/>
          </a:xfrm>
        </p:spPr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FS</a:t>
            </a:r>
            <a:r>
              <a:rPr lang="cs-CZ" dirty="0"/>
              <a:t> II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7E95BD-3526-3324-4831-8EAD084B0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0728"/>
            <a:ext cx="10730408" cy="58772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err="1"/>
              <a:t>Příklad</a:t>
            </a:r>
            <a:r>
              <a:rPr lang="en-US" b="1" dirty="0"/>
              <a:t> 2</a:t>
            </a:r>
            <a:r>
              <a:rPr lang="en-US" dirty="0"/>
              <a:t>: </a:t>
            </a:r>
            <a:r>
              <a:rPr lang="en-US" dirty="0" err="1"/>
              <a:t>kosinus</a:t>
            </a:r>
            <a:r>
              <a:rPr lang="en-US" dirty="0"/>
              <a:t> </a:t>
            </a:r>
            <a:r>
              <a:rPr lang="en-US" b="1" i="1" dirty="0"/>
              <a:t>x(t) = 10 cos(400t)</a:t>
            </a:r>
            <a:r>
              <a:rPr lang="en-US" b="1" dirty="0"/>
              <a:t> </a:t>
            </a:r>
            <a:r>
              <a:rPr lang="cs-CZ" dirty="0"/>
              <a:t>vzorkován na </a:t>
            </a:r>
            <a:r>
              <a:rPr lang="en-US" altLang="en-US" i="1" dirty="0"/>
              <a:t>F</a:t>
            </a:r>
            <a:r>
              <a:rPr lang="en-US" altLang="en-US" i="1" baseline="-25000" dirty="0"/>
              <a:t>s </a:t>
            </a:r>
            <a:r>
              <a:rPr lang="en-US" altLang="en-US" i="1" dirty="0"/>
              <a:t>= 1 kHz.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Skutečné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altLang="en-US" b="1" i="1" dirty="0"/>
              <a:t>c</a:t>
            </a:r>
            <a:r>
              <a:rPr lang="en-US" altLang="en-US" b="1" i="1" baseline="-25000" dirty="0"/>
              <a:t>1</a:t>
            </a:r>
            <a:r>
              <a:rPr lang="en-US" altLang="en-US" b="1" i="1" dirty="0"/>
              <a:t> = 5</a:t>
            </a:r>
            <a:r>
              <a:rPr lang="en-US" altLang="en-US" i="1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altLang="en-US" b="1" i="1" dirty="0"/>
              <a:t>c</a:t>
            </a:r>
            <a:r>
              <a:rPr lang="en-US" altLang="en-US" b="1" i="1" baseline="-25000" dirty="0"/>
              <a:t>-1</a:t>
            </a:r>
            <a:r>
              <a:rPr lang="en-US" altLang="en-US" b="1" i="1" dirty="0"/>
              <a:t> = 5</a:t>
            </a:r>
            <a:endParaRPr lang="en-US" altLang="en-US" i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altLang="en-US" i="1" dirty="0"/>
              <a:t>Perioda je</a:t>
            </a:r>
            <a:r>
              <a:rPr lang="en-US" altLang="en-US" i="1" dirty="0"/>
              <a:t> </a:t>
            </a:r>
            <a:r>
              <a:rPr lang="en-US" altLang="en-US" b="1" i="1" dirty="0"/>
              <a:t>T</a:t>
            </a:r>
            <a:r>
              <a:rPr lang="en-US" altLang="en-US" b="1" i="1" baseline="-25000" dirty="0"/>
              <a:t>1 </a:t>
            </a:r>
            <a:r>
              <a:rPr lang="en-US" altLang="en-US" b="1" i="1" dirty="0"/>
              <a:t>= </a:t>
            </a:r>
            <a:r>
              <a:rPr lang="en-US" altLang="en-US" b="1" i="1" baseline="-25000" dirty="0"/>
              <a:t> </a:t>
            </a:r>
            <a:r>
              <a:rPr lang="en-US" b="1" i="1" dirty="0"/>
              <a:t>2</a:t>
            </a:r>
            <a:r>
              <a:rPr lang="el-GR" b="1" i="1" dirty="0"/>
              <a:t>π</a:t>
            </a:r>
            <a:r>
              <a:rPr lang="en-US" b="1" i="1" dirty="0"/>
              <a:t> / 400 = 0.157</a:t>
            </a:r>
            <a:r>
              <a:rPr lang="en-US" i="1" dirty="0"/>
              <a:t>, </a:t>
            </a:r>
            <a:r>
              <a:rPr lang="en-US" dirty="0" err="1"/>
              <a:t>tak</a:t>
            </a:r>
            <a:r>
              <a:rPr lang="en-US" dirty="0"/>
              <a:t> to </a:t>
            </a:r>
            <a:r>
              <a:rPr lang="cs-CZ" dirty="0"/>
              <a:t>taky </a:t>
            </a:r>
            <a:r>
              <a:rPr lang="en-US" dirty="0" err="1"/>
              <a:t>zkoušíme</a:t>
            </a:r>
            <a:r>
              <a:rPr lang="en-US" dirty="0"/>
              <a:t> s </a:t>
            </a:r>
            <a:r>
              <a:rPr lang="en-US" i="1" dirty="0"/>
              <a:t>N = 16</a:t>
            </a:r>
            <a:r>
              <a:rPr lang="en-US" dirty="0"/>
              <a:t> </a:t>
            </a:r>
            <a:r>
              <a:rPr lang="en-US" dirty="0" err="1"/>
              <a:t>vzorky</a:t>
            </a:r>
            <a:r>
              <a:rPr lang="en-US" dirty="0"/>
              <a:t> pro DFT…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fs_cos_bad</a:t>
            </a:r>
            <a:r>
              <a:rPr lang="en-US" dirty="0">
                <a:solidFill>
                  <a:srgbClr val="FF0000"/>
                </a:solidFill>
              </a:rPr>
              <a:t>, 	#</a:t>
            </a:r>
            <a:r>
              <a:rPr lang="en-US" dirty="0" err="1">
                <a:solidFill>
                  <a:srgbClr val="FF0000"/>
                </a:solidFill>
              </a:rPr>
              <a:t>fs_cos_bad_Hamming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endParaRPr lang="en-US" altLang="en-US" i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altLang="en-US" dirty="0" err="1"/>
              <a:t>Více</a:t>
            </a:r>
            <a:r>
              <a:rPr lang="en-US" altLang="en-US" dirty="0"/>
              <a:t> </a:t>
            </a:r>
            <a:r>
              <a:rPr lang="en-US" altLang="en-US" dirty="0" err="1"/>
              <a:t>koeficientů</a:t>
            </a:r>
            <a:r>
              <a:rPr lang="en-US" altLang="en-US" dirty="0"/>
              <a:t> je </a:t>
            </a:r>
            <a:r>
              <a:rPr lang="en-US" altLang="en-US" dirty="0" err="1"/>
              <a:t>nenulových</a:t>
            </a:r>
            <a:r>
              <a:rPr lang="en-US" altLang="en-US" dirty="0"/>
              <a:t> a ty "</a:t>
            </a:r>
            <a:r>
              <a:rPr lang="en-US" altLang="en-US" dirty="0" err="1"/>
              <a:t>nejlepší</a:t>
            </a:r>
            <a:r>
              <a:rPr lang="en-US" altLang="en-US" dirty="0"/>
              <a:t>" </a:t>
            </a:r>
            <a:r>
              <a:rPr lang="en-US" altLang="en-US" dirty="0" err="1"/>
              <a:t>nejsou</a:t>
            </a:r>
            <a:r>
              <a:rPr lang="en-US" altLang="en-US" dirty="0"/>
              <a:t> </a:t>
            </a:r>
            <a:r>
              <a:rPr lang="en-US" altLang="en-US" dirty="0" err="1"/>
              <a:t>zrovna</a:t>
            </a:r>
            <a:r>
              <a:rPr lang="en-US" altLang="en-US" dirty="0"/>
              <a:t> </a:t>
            </a:r>
            <a:r>
              <a:rPr lang="en-US" altLang="en-US" dirty="0" err="1"/>
              <a:t>na</a:t>
            </a:r>
            <a:r>
              <a:rPr lang="en-US" altLang="en-US" dirty="0"/>
              <a:t> </a:t>
            </a:r>
            <a:r>
              <a:rPr lang="en-US" altLang="en-US" dirty="0" err="1"/>
              <a:t>pozicích</a:t>
            </a:r>
            <a:r>
              <a:rPr lang="en-US" altLang="en-US" dirty="0"/>
              <a:t> </a:t>
            </a:r>
            <a:r>
              <a:rPr lang="en-US" altLang="en-US" dirty="0" err="1"/>
              <a:t>teoretických</a:t>
            </a:r>
            <a:r>
              <a:rPr lang="cs-CZ" altLang="en-US" dirty="0"/>
              <a:t> koeficientů </a:t>
            </a:r>
            <a:r>
              <a:rPr lang="en-US" altLang="en-US" i="1" dirty="0"/>
              <a:t>c</a:t>
            </a:r>
            <a:r>
              <a:rPr lang="en-US" altLang="en-US" i="1" baseline="-25000" dirty="0"/>
              <a:t>1</a:t>
            </a:r>
            <a:r>
              <a:rPr lang="en-US" altLang="en-US" i="1" dirty="0"/>
              <a:t> 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altLang="en-US" i="1" dirty="0"/>
              <a:t>c</a:t>
            </a:r>
            <a:r>
              <a:rPr lang="en-US" altLang="en-US" i="1" baseline="-25000" dirty="0"/>
              <a:t>-1</a:t>
            </a:r>
            <a:r>
              <a:rPr lang="en-US" altLang="en-US" i="1" dirty="0"/>
              <a:t>. </a:t>
            </a:r>
            <a:r>
              <a:rPr lang="en-US" altLang="en-US" dirty="0" err="1"/>
              <a:t>Můžeme</a:t>
            </a:r>
            <a:r>
              <a:rPr lang="en-US" altLang="en-US" dirty="0"/>
              <a:t> se </a:t>
            </a:r>
            <a:r>
              <a:rPr lang="en-US" altLang="en-US" dirty="0" err="1"/>
              <a:t>pokusit</a:t>
            </a:r>
            <a:r>
              <a:rPr lang="en-US" altLang="en-US" dirty="0"/>
              <a:t> </a:t>
            </a:r>
            <a:r>
              <a:rPr lang="en-US" altLang="en-US" dirty="0" err="1"/>
              <a:t>opravit</a:t>
            </a:r>
            <a:r>
              <a:rPr lang="en-US" altLang="en-US" dirty="0"/>
              <a:t> </a:t>
            </a:r>
            <a:r>
              <a:rPr lang="en-US" altLang="en-US" dirty="0" err="1"/>
              <a:t>rozptyl</a:t>
            </a:r>
            <a:r>
              <a:rPr lang="en-US" altLang="en-US" dirty="0"/>
              <a:t> </a:t>
            </a:r>
            <a:r>
              <a:rPr lang="en-US" altLang="en-US" dirty="0" err="1"/>
              <a:t>pomocí</a:t>
            </a:r>
            <a:r>
              <a:rPr lang="en-US" altLang="en-US" dirty="0"/>
              <a:t> </a:t>
            </a:r>
            <a:r>
              <a:rPr lang="en-US" altLang="en-US" dirty="0" err="1"/>
              <a:t>Hammingova</a:t>
            </a:r>
            <a:r>
              <a:rPr lang="en-US" altLang="en-US" dirty="0"/>
              <a:t> </a:t>
            </a:r>
            <a:r>
              <a:rPr lang="en-US" altLang="en-US" dirty="0" err="1"/>
              <a:t>okna</a:t>
            </a:r>
            <a:r>
              <a:rPr lang="en-US" altLang="en-US" dirty="0"/>
              <a:t>, ale </a:t>
            </a:r>
            <a:r>
              <a:rPr lang="cs-CZ" altLang="en-US" dirty="0"/>
              <a:t>amplitudy</a:t>
            </a:r>
            <a:r>
              <a:rPr lang="en-US" altLang="en-US" dirty="0"/>
              <a:t> </a:t>
            </a:r>
            <a:r>
              <a:rPr lang="en-US" altLang="en-US" dirty="0" err="1"/>
              <a:t>budou</a:t>
            </a:r>
            <a:r>
              <a:rPr lang="en-US" altLang="en-US" dirty="0"/>
              <a:t> </a:t>
            </a:r>
            <a:r>
              <a:rPr lang="en-US" altLang="en-US" dirty="0" err="1"/>
              <a:t>špatné</a:t>
            </a:r>
            <a:r>
              <a:rPr lang="en-US" altLang="en-US" dirty="0"/>
              <a:t>. 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7966940-E6D6-4E77-2351-10FAA84A6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987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2B82F8-3E83-95C9-FE3F-D5B56C421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6" y="0"/>
            <a:ext cx="12057927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6338DD-DA42-66E6-D873-850CF984C7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49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F426911-0DD2-1E06-1AAA-28BCE8E7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7" y="0"/>
            <a:ext cx="12057927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C8D176-76F3-9C3B-BF5B-47028F2900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897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FS</a:t>
            </a:r>
            <a:r>
              <a:rPr lang="cs-CZ" dirty="0"/>
              <a:t> III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24744"/>
            <a:ext cx="11162456" cy="56687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2600" b="1" dirty="0"/>
              <a:t>Příklad</a:t>
            </a:r>
            <a:r>
              <a:rPr lang="en-US" sz="2600" b="1" dirty="0"/>
              <a:t> 3</a:t>
            </a:r>
            <a:r>
              <a:rPr lang="en-US" sz="2600" dirty="0"/>
              <a:t>: </a:t>
            </a:r>
            <a:r>
              <a:rPr lang="en-US" sz="2600" dirty="0" err="1"/>
              <a:t>Typický</a:t>
            </a:r>
            <a:r>
              <a:rPr lang="en-US" sz="2600" dirty="0"/>
              <a:t> </a:t>
            </a:r>
            <a:r>
              <a:rPr lang="en-US" sz="2600" dirty="0" err="1"/>
              <a:t>periodický</a:t>
            </a:r>
            <a:r>
              <a:rPr lang="en-US" sz="2600" dirty="0"/>
              <a:t> </a:t>
            </a:r>
            <a:r>
              <a:rPr lang="en-US" sz="2600" dirty="0" err="1"/>
              <a:t>signál</a:t>
            </a:r>
            <a:r>
              <a:rPr lang="en-US" sz="2600" dirty="0"/>
              <a:t> – </a:t>
            </a:r>
            <a:r>
              <a:rPr lang="cs-CZ" sz="2600" dirty="0"/>
              <a:t>sekvence</a:t>
            </a:r>
            <a:r>
              <a:rPr lang="en-US" sz="2600" dirty="0"/>
              <a:t> </a:t>
            </a:r>
            <a:r>
              <a:rPr lang="en-US" sz="2600" dirty="0" err="1"/>
              <a:t>obdélníkových</a:t>
            </a:r>
            <a:r>
              <a:rPr lang="en-US" sz="2600" dirty="0"/>
              <a:t> </a:t>
            </a:r>
            <a:r>
              <a:rPr lang="en-US" sz="2600" dirty="0" err="1"/>
              <a:t>pulzů</a:t>
            </a:r>
            <a:r>
              <a:rPr lang="en-US" sz="2600" dirty="0"/>
              <a:t>. </a:t>
            </a:r>
            <a:r>
              <a:rPr lang="en-US" sz="2600" dirty="0" err="1"/>
              <a:t>Budeme</a:t>
            </a:r>
            <a:r>
              <a:rPr lang="en-US" sz="2600" dirty="0"/>
              <a:t> </a:t>
            </a:r>
            <a:br>
              <a:rPr lang="cs-CZ" sz="2600" dirty="0"/>
            </a:br>
            <a:r>
              <a:rPr lang="cs-CZ" sz="2600" dirty="0"/>
              <a:t>                   používat</a:t>
            </a:r>
            <a:r>
              <a:rPr lang="en-US" sz="2600" dirty="0"/>
              <a:t> </a:t>
            </a:r>
            <a:r>
              <a:rPr lang="en-US" sz="2600" dirty="0" err="1"/>
              <a:t>stejné</a:t>
            </a:r>
            <a:r>
              <a:rPr lang="en-US" sz="2600" dirty="0"/>
              <a:t> </a:t>
            </a:r>
            <a:r>
              <a:rPr lang="en-US" sz="2600" dirty="0" err="1"/>
              <a:t>parametry</a:t>
            </a:r>
            <a:r>
              <a:rPr lang="en-US" sz="2600" dirty="0"/>
              <a:t> </a:t>
            </a:r>
            <a:r>
              <a:rPr lang="en-US" sz="2600" dirty="0" err="1"/>
              <a:t>jako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přednášce</a:t>
            </a:r>
            <a:r>
              <a:rPr lang="en-US" sz="2600" dirty="0"/>
              <a:t> </a:t>
            </a:r>
            <a:r>
              <a:rPr lang="cs-CZ" sz="2600" dirty="0"/>
              <a:t>o </a:t>
            </a:r>
            <a:r>
              <a:rPr lang="en-US" sz="2600" dirty="0"/>
              <a:t>FS: </a:t>
            </a:r>
            <a:r>
              <a:rPr lang="de-DE" sz="2600" b="1" i="1" dirty="0"/>
              <a:t>f</a:t>
            </a:r>
            <a:r>
              <a:rPr lang="en-US" sz="2600" b="1" i="1" baseline="-25000" dirty="0"/>
              <a:t> 1</a:t>
            </a:r>
            <a:r>
              <a:rPr lang="de-DE" sz="2600" b="1" i="1" dirty="0"/>
              <a:t> </a:t>
            </a:r>
            <a:r>
              <a:rPr lang="de-DE" sz="2600" b="1" dirty="0"/>
              <a:t>= 1 MHz</a:t>
            </a:r>
            <a:r>
              <a:rPr lang="de-DE" sz="2600" dirty="0"/>
              <a:t>, i.e.</a:t>
            </a:r>
            <a:br>
              <a:rPr lang="cs-CZ" sz="2600" dirty="0"/>
            </a:br>
            <a:r>
              <a:rPr lang="cs-CZ" sz="2600" dirty="0"/>
              <a:t>                   </a:t>
            </a:r>
            <a:r>
              <a:rPr lang="de-DE" sz="2600" b="1" i="1" dirty="0"/>
              <a:t>T</a:t>
            </a:r>
            <a:r>
              <a:rPr lang="en-US" sz="2600" b="1" i="1" baseline="-25000" dirty="0"/>
              <a:t>1</a:t>
            </a:r>
            <a:r>
              <a:rPr lang="de-DE" sz="2600" b="1" i="1" dirty="0"/>
              <a:t> </a:t>
            </a:r>
            <a:r>
              <a:rPr lang="de-DE" sz="2600" b="1" dirty="0"/>
              <a:t>= 1 </a:t>
            </a:r>
            <a:r>
              <a:rPr lang="el-GR" sz="2600" b="1" dirty="0"/>
              <a:t>μ</a:t>
            </a:r>
            <a:r>
              <a:rPr lang="en-US" sz="2600" b="1" dirty="0"/>
              <a:t>s</a:t>
            </a:r>
            <a:r>
              <a:rPr lang="en-US" sz="2600" dirty="0"/>
              <a:t>, </a:t>
            </a:r>
            <a:r>
              <a:rPr lang="el-GR" sz="2600" b="1" i="1" dirty="0"/>
              <a:t>ω</a:t>
            </a:r>
            <a:r>
              <a:rPr lang="en-US" sz="2600" b="1" i="1" baseline="-25000" dirty="0"/>
              <a:t>1 </a:t>
            </a:r>
            <a:r>
              <a:rPr lang="de-DE" sz="2600" b="1" dirty="0"/>
              <a:t>= 2x10</a:t>
            </a:r>
            <a:r>
              <a:rPr lang="de-DE" sz="2600" b="1" baseline="30000" dirty="0"/>
              <a:t>6</a:t>
            </a:r>
            <a:r>
              <a:rPr lang="de-DE" sz="2600" b="1" dirty="0"/>
              <a:t> </a:t>
            </a:r>
            <a:r>
              <a:rPr lang="el-GR" sz="2600" b="1" dirty="0"/>
              <a:t>π</a:t>
            </a:r>
            <a:r>
              <a:rPr lang="en-US" sz="2600" b="1" dirty="0"/>
              <a:t> rad/s = 2M</a:t>
            </a:r>
            <a:r>
              <a:rPr lang="el-GR" sz="2600" b="1" dirty="0"/>
              <a:t> π</a:t>
            </a:r>
            <a:r>
              <a:rPr lang="en-US" sz="2600" dirty="0"/>
              <a:t>, </a:t>
            </a:r>
            <a:r>
              <a:rPr lang="el-GR" sz="2600" b="1" dirty="0">
                <a:sym typeface="Wingdings" panose="05000000000000000000" pitchFamily="2" charset="2"/>
              </a:rPr>
              <a:t>ϑ</a:t>
            </a:r>
            <a:r>
              <a:rPr lang="en-US" sz="2600" b="1" dirty="0">
                <a:sym typeface="Wingdings" panose="05000000000000000000" pitchFamily="2" charset="2"/>
              </a:rPr>
              <a:t> = </a:t>
            </a:r>
            <a:r>
              <a:rPr lang="de-DE" sz="2600" b="1" i="1" dirty="0"/>
              <a:t>T</a:t>
            </a:r>
            <a:r>
              <a:rPr lang="en-US" sz="2600" b="1" i="1" baseline="-25000" dirty="0"/>
              <a:t>1</a:t>
            </a:r>
            <a:r>
              <a:rPr lang="de-DE" sz="2600" b="1" i="1" dirty="0"/>
              <a:t> </a:t>
            </a:r>
            <a:r>
              <a:rPr lang="de-DE" sz="2600" b="1" dirty="0"/>
              <a:t>/ 2</a:t>
            </a:r>
            <a:r>
              <a:rPr lang="de-DE" sz="2600" dirty="0"/>
              <a:t>, </a:t>
            </a:r>
            <a:r>
              <a:rPr lang="cs-CZ" sz="2600" dirty="0"/>
              <a:t>takže </a:t>
            </a:r>
            <a:r>
              <a:rPr lang="cs-CZ" sz="2600" b="1" dirty="0"/>
              <a:t>střída</a:t>
            </a:r>
            <a:r>
              <a:rPr lang="cs-CZ" sz="2600" dirty="0"/>
              <a:t> je</a:t>
            </a:r>
            <a:r>
              <a:rPr lang="en-US" sz="2600" dirty="0"/>
              <a:t> </a:t>
            </a:r>
            <a:r>
              <a:rPr lang="de-DE" sz="2600" b="1" dirty="0"/>
              <a:t>50%</a:t>
            </a:r>
            <a:r>
              <a:rPr lang="de-DE" sz="2600" dirty="0"/>
              <a:t>. </a:t>
            </a:r>
            <a:br>
              <a:rPr lang="cs-CZ" sz="2600" dirty="0"/>
            </a:br>
            <a:r>
              <a:rPr lang="cs-CZ" sz="2600" dirty="0"/>
              <a:t>                   Výška</a:t>
            </a:r>
            <a:r>
              <a:rPr lang="de-DE" sz="2600" dirty="0"/>
              <a:t> </a:t>
            </a:r>
            <a:r>
              <a:rPr lang="de-DE" sz="2600" b="1" i="1" dirty="0"/>
              <a:t>D =</a:t>
            </a:r>
            <a:r>
              <a:rPr lang="de-DE" sz="2600" b="1" dirty="0"/>
              <a:t> 6</a:t>
            </a:r>
            <a:r>
              <a:rPr lang="de-DE" sz="2600" dirty="0"/>
              <a:t>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Teoretické</a:t>
            </a:r>
            <a:r>
              <a:rPr lang="en-US" dirty="0"/>
              <a:t> </a:t>
            </a:r>
            <a:r>
              <a:rPr lang="en-US" b="1" dirty="0" err="1"/>
              <a:t>koeficienty</a:t>
            </a:r>
            <a:r>
              <a:rPr lang="en-US" dirty="0"/>
              <a:t> FS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dány</a:t>
            </a:r>
            <a:r>
              <a:rPr lang="en-US" dirty="0"/>
              <a:t> </a:t>
            </a:r>
            <a:r>
              <a:rPr lang="en-US" b="1" dirty="0" err="1"/>
              <a:t>kardinálním</a:t>
            </a:r>
            <a:r>
              <a:rPr lang="en-US" b="1" dirty="0"/>
              <a:t> sin</a:t>
            </a:r>
            <a:r>
              <a:rPr lang="cs-CZ" b="1" dirty="0"/>
              <a:t>e</a:t>
            </a:r>
            <a:r>
              <a:rPr lang="en-US" b="1" dirty="0"/>
              <a:t>m</a:t>
            </a:r>
            <a:r>
              <a:rPr lang="en-US" dirty="0"/>
              <a:t>, </a:t>
            </a:r>
            <a:r>
              <a:rPr lang="en-US" dirty="0" err="1"/>
              <a:t>který</a:t>
            </a:r>
            <a:r>
              <a:rPr lang="en-US" dirty="0"/>
              <a:t> </a:t>
            </a:r>
            <a:r>
              <a:rPr lang="cs-CZ" dirty="0"/>
              <a:t>protíná </a:t>
            </a:r>
            <a:r>
              <a:rPr lang="en-US" dirty="0" err="1"/>
              <a:t>nul</a:t>
            </a:r>
            <a:r>
              <a:rPr lang="cs-CZ" dirty="0"/>
              <a:t>u</a:t>
            </a:r>
            <a:r>
              <a:rPr lang="en-US" dirty="0"/>
              <a:t> pro </a:t>
            </a:r>
            <a:r>
              <a:rPr lang="en-US" dirty="0" err="1"/>
              <a:t>násobky</a:t>
            </a:r>
            <a:r>
              <a:rPr lang="en-US" dirty="0"/>
              <a:t> </a:t>
            </a:r>
            <a:r>
              <a:rPr lang="en-US" b="1" dirty="0"/>
              <a:t>2π/ </a:t>
            </a:r>
            <a:r>
              <a:rPr lang="en-US" b="1" dirty="0">
                <a:sym typeface="Wingdings" panose="05000000000000000000" pitchFamily="2" charset="2"/>
              </a:rPr>
              <a:t>ϑ = 4 M</a:t>
            </a:r>
            <a:r>
              <a:rPr lang="en-US" b="1" dirty="0"/>
              <a:t>π</a:t>
            </a:r>
            <a:r>
              <a:rPr lang="en-US" dirty="0"/>
              <a:t>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sym typeface="Wingdings" panose="05000000000000000000" pitchFamily="2" charset="2"/>
              </a:rPr>
              <a:t>Uvažujme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nejprve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vzorkovací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frekvenci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i="1" dirty="0"/>
              <a:t>F</a:t>
            </a:r>
            <a:r>
              <a:rPr lang="en-US" i="1" baseline="-25000" dirty="0"/>
              <a:t> s</a:t>
            </a:r>
            <a:r>
              <a:rPr lang="en-US" i="1" dirty="0"/>
              <a:t> </a:t>
            </a:r>
            <a:r>
              <a:rPr lang="en-US" dirty="0"/>
              <a:t>= 256 MHz, </a:t>
            </a:r>
            <a:r>
              <a:rPr lang="cs-CZ" dirty="0"/>
              <a:t>takže máme </a:t>
            </a:r>
            <a:r>
              <a:rPr lang="en-US" dirty="0"/>
              <a:t>N = 256 </a:t>
            </a:r>
            <a:r>
              <a:rPr lang="cs-CZ" dirty="0"/>
              <a:t>vzorků pro výpočet </a:t>
            </a:r>
            <a:r>
              <a:rPr lang="en-US" dirty="0"/>
              <a:t>DFT.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#f</a:t>
            </a:r>
            <a:r>
              <a:rPr lang="de-DE" dirty="0">
                <a:solidFill>
                  <a:srgbClr val="FF0000"/>
                </a:solidFill>
              </a:rPr>
              <a:t>s_rectangles_1Mhz_ok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/>
              <a:t>Pěkné výsledky</a:t>
            </a:r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B328768-50C5-9D68-ADEA-127321A9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12" y="4165851"/>
            <a:ext cx="4553884" cy="2692149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E3C775-543E-4535-8523-72A58FC7E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69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27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E7C671-48CB-2F46-36EA-AF29E59C0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" y="0"/>
            <a:ext cx="12073209" cy="6858000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4BB9DD-6976-0570-E07B-7E187A370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1537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533FC6-C509-B103-E793-9232C5DE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12" y="0"/>
            <a:ext cx="7752977" cy="21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A906BD4-859A-208F-B732-EB26916AE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56" y="2090568"/>
            <a:ext cx="11272089" cy="478800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170443-C01E-A56A-0851-F65623086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461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DE271-CB44-950D-0C83-198718A4D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8EA6E-F8A9-D5A2-A8F4-30334A8DE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FS</a:t>
            </a:r>
            <a:r>
              <a:rPr lang="cs-CZ" dirty="0"/>
              <a:t> IV</a:t>
            </a:r>
            <a:endParaRPr lang="en-US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8D0ACA-37B1-0443-9B61-A7C3EFF18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744"/>
            <a:ext cx="11162456" cy="56687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2600" b="1" dirty="0"/>
              <a:t>Příklad</a:t>
            </a:r>
            <a:r>
              <a:rPr lang="en-US" sz="2600" b="1" dirty="0"/>
              <a:t> 4</a:t>
            </a:r>
            <a:r>
              <a:rPr lang="en-US" sz="2600" dirty="0"/>
              <a:t>: </a:t>
            </a:r>
            <a:r>
              <a:rPr lang="en-US" sz="2600" dirty="0" err="1"/>
              <a:t>Stejné</a:t>
            </a:r>
            <a:r>
              <a:rPr lang="en-US" sz="2600" dirty="0"/>
              <a:t>, ale s </a:t>
            </a:r>
            <a:r>
              <a:rPr lang="en-US" sz="2600" dirty="0" err="1"/>
              <a:t>výrazně</a:t>
            </a:r>
            <a:r>
              <a:rPr lang="en-US" sz="2600" dirty="0"/>
              <a:t> </a:t>
            </a:r>
            <a:r>
              <a:rPr lang="en-US" sz="2600" dirty="0" err="1"/>
              <a:t>nižší</a:t>
            </a:r>
            <a:r>
              <a:rPr lang="en-US" sz="2600" dirty="0"/>
              <a:t> </a:t>
            </a:r>
            <a:r>
              <a:rPr lang="en-US" sz="2600" i="1" dirty="0"/>
              <a:t>F</a:t>
            </a:r>
            <a:r>
              <a:rPr lang="en-US" sz="2600" i="1" baseline="-25000" dirty="0"/>
              <a:t> s</a:t>
            </a:r>
            <a:r>
              <a:rPr lang="en-US" sz="2600" i="1" dirty="0"/>
              <a:t> </a:t>
            </a:r>
            <a:r>
              <a:rPr lang="en-US" sz="2600" dirty="0"/>
              <a:t>= 32 MHz, </a:t>
            </a:r>
            <a:r>
              <a:rPr lang="en-US" sz="2600" dirty="0" err="1"/>
              <a:t>takže</a:t>
            </a:r>
            <a:r>
              <a:rPr lang="en-US" sz="2600" dirty="0"/>
              <a:t> </a:t>
            </a:r>
            <a:r>
              <a:rPr lang="cs-CZ" sz="2600" dirty="0"/>
              <a:t>máme </a:t>
            </a:r>
            <a:r>
              <a:rPr lang="en-US" sz="2600" i="1" dirty="0"/>
              <a:t>N = 32 </a:t>
            </a:r>
            <a:r>
              <a:rPr lang="en-US" sz="2600" dirty="0" err="1"/>
              <a:t>vzorků</a:t>
            </a:r>
            <a:br>
              <a:rPr lang="cs-CZ" sz="2600" dirty="0"/>
            </a:br>
            <a:r>
              <a:rPr lang="cs-CZ" sz="2600" dirty="0"/>
              <a:t>                  </a:t>
            </a:r>
            <a:r>
              <a:rPr lang="en-US" sz="2600" dirty="0"/>
              <a:t>pro </a:t>
            </a:r>
            <a:r>
              <a:rPr lang="en-US" sz="2600" dirty="0" err="1"/>
              <a:t>výpočet</a:t>
            </a:r>
            <a:r>
              <a:rPr lang="en-US" sz="2600" dirty="0"/>
              <a:t> DFT.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#f</a:t>
            </a:r>
            <a:r>
              <a:rPr lang="de-DE" dirty="0">
                <a:solidFill>
                  <a:srgbClr val="FF0000"/>
                </a:solidFill>
              </a:rPr>
              <a:t>s_rectangles_1Mhz_bad</a:t>
            </a:r>
            <a:endParaRPr lang="de-DE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Začneme</a:t>
            </a:r>
            <a:r>
              <a:rPr lang="en-US" dirty="0"/>
              <a:t> </a:t>
            </a:r>
            <a:r>
              <a:rPr lang="en-US" dirty="0" err="1"/>
              <a:t>získávat</a:t>
            </a:r>
            <a:r>
              <a:rPr lang="en-US" dirty="0"/>
              <a:t> </a:t>
            </a:r>
            <a:r>
              <a:rPr lang="en-US" dirty="0" err="1"/>
              <a:t>nenulové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nesprávných</a:t>
            </a:r>
            <a:r>
              <a:rPr lang="en-US" dirty="0"/>
              <a:t> </a:t>
            </a:r>
            <a:r>
              <a:rPr lang="en-US" dirty="0" err="1"/>
              <a:t>místech</a:t>
            </a:r>
            <a:r>
              <a:rPr lang="en-US" dirty="0"/>
              <a:t> – </a:t>
            </a:r>
            <a:r>
              <a:rPr lang="en-US" dirty="0" err="1"/>
              <a:t>kvůli</a:t>
            </a:r>
            <a:r>
              <a:rPr lang="en-US" dirty="0"/>
              <a:t> </a:t>
            </a:r>
            <a:r>
              <a:rPr lang="en-US" b="1" dirty="0"/>
              <a:t>aliasing</a:t>
            </a:r>
            <a:r>
              <a:rPr lang="cs-CZ" b="1" dirty="0"/>
              <a:t>u</a:t>
            </a:r>
            <a:r>
              <a:rPr lang="en-US" dirty="0"/>
              <a:t> …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441376-E1A3-1885-71CB-C318D8163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592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9534D8B-8AD4-43A3-A0DB-AE38A85ED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511" y="0"/>
            <a:ext cx="7752978" cy="21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C1D24E-D63E-EE15-E363-803230B68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56" y="2070000"/>
            <a:ext cx="11272089" cy="4788000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8844AA-FEF7-FA06-E445-F1A7BC97D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791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3915B-E394-ABB4-B259-928E112F3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FA2D6F0E-9A86-7E3B-836F-4D0170DE5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8E64B1F5-71F7-7BA6-2B21-794F1783F4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čase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jeho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vliv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spektrum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Vzorkovací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teorém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, aliasing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praxi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nadvzorkování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podvzorkování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Výpočet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spekter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spojitých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signálů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Fourierov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řad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numericky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pomocí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DFT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Fourierova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transformace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cs-CZ" altLang="en-US" b="1" dirty="0">
                <a:solidFill>
                  <a:srgbClr val="FF0000"/>
                </a:solidFill>
              </a:rPr>
              <a:t>numericky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</a:rPr>
              <a:t>pomocí</a:t>
            </a:r>
            <a:r>
              <a:rPr lang="en-US" altLang="en-US" b="1" dirty="0">
                <a:solidFill>
                  <a:srgbClr val="FF0000"/>
                </a:solidFill>
              </a:rPr>
              <a:t> DFT</a:t>
            </a:r>
            <a:r>
              <a:rPr lang="en-US" altLang="en-US" dirty="0"/>
              <a:t>
</a:t>
            </a:r>
            <a:r>
              <a:rPr lang="en-US" altLang="en-US" dirty="0" err="1"/>
              <a:t>Shrnutí</a:t>
            </a:r>
            <a:endParaRPr lang="en-US" altLang="en-US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16658E5-8A31-9F34-0196-9C63F6C8D8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73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943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1436CA"/>
                </a:solidFill>
              </a:rPr>
              <a:t>Fourierova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en-US" b="1" dirty="0" err="1">
                <a:solidFill>
                  <a:srgbClr val="1436CA"/>
                </a:solidFill>
              </a:rPr>
              <a:t>transformace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cs-CZ" dirty="0"/>
              <a:t>numericky 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6432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err="1">
                <a:solidFill>
                  <a:srgbClr val="1436CA"/>
                </a:solidFill>
              </a:rPr>
              <a:t>Fourierova</a:t>
            </a:r>
            <a:r>
              <a:rPr lang="en-US" b="1" dirty="0">
                <a:solidFill>
                  <a:srgbClr val="1436CA"/>
                </a:solidFill>
              </a:rPr>
              <a:t> </a:t>
            </a:r>
            <a:r>
              <a:rPr lang="en-US" b="1" dirty="0" err="1">
                <a:solidFill>
                  <a:srgbClr val="1436CA"/>
                </a:solidFill>
              </a:rPr>
              <a:t>transformace</a:t>
            </a:r>
            <a:r>
              <a:rPr lang="en-US" b="1" dirty="0"/>
              <a:t> </a:t>
            </a:r>
            <a:r>
              <a:rPr lang="en-US" dirty="0" err="1"/>
              <a:t>slouží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spektrální</a:t>
            </a:r>
            <a:r>
              <a:rPr lang="en-US" dirty="0"/>
              <a:t> </a:t>
            </a:r>
            <a:r>
              <a:rPr lang="en-US" dirty="0" err="1"/>
              <a:t>analýze</a:t>
            </a:r>
            <a:r>
              <a:rPr lang="en-US" dirty="0"/>
              <a:t> </a:t>
            </a:r>
            <a:r>
              <a:rPr lang="en-US" dirty="0" err="1"/>
              <a:t>neperiodických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Výsledkem</a:t>
            </a:r>
            <a:r>
              <a:rPr lang="en-US" dirty="0"/>
              <a:t> je </a:t>
            </a:r>
            <a:r>
              <a:rPr lang="en-US" b="1" dirty="0" err="1"/>
              <a:t>spektrální</a:t>
            </a:r>
            <a:r>
              <a:rPr lang="en-US" b="1" dirty="0"/>
              <a:t> </a:t>
            </a:r>
            <a:r>
              <a:rPr lang="en-US" b="1" dirty="0" err="1"/>
              <a:t>funkce</a:t>
            </a:r>
            <a:r>
              <a:rPr lang="en-US" b="1" dirty="0"/>
              <a:t> </a:t>
            </a:r>
            <a:r>
              <a:rPr lang="en-US" i="1" dirty="0"/>
              <a:t>X(j</a:t>
            </a:r>
            <a:r>
              <a:rPr lang="el-GR" i="1" dirty="0"/>
              <a:t>ω)</a:t>
            </a:r>
            <a:r>
              <a:rPr lang="el-GR" dirty="0"/>
              <a:t> </a:t>
            </a:r>
            <a:r>
              <a:rPr lang="en-US" dirty="0" err="1"/>
              <a:t>definovaná</a:t>
            </a:r>
            <a:r>
              <a:rPr lang="en-US" dirty="0"/>
              <a:t> pro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pl-PL" dirty="0"/>
              <a:t>Lze ji vypočítat podle definice jako: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cs-CZ" sz="1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budeme</a:t>
            </a:r>
            <a:r>
              <a:rPr lang="en-US" dirty="0"/>
              <a:t> </a:t>
            </a:r>
            <a:r>
              <a:rPr lang="en-US" dirty="0" err="1"/>
              <a:t>muset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časově</a:t>
            </a:r>
            <a:r>
              <a:rPr lang="en-US" dirty="0"/>
              <a:t> </a:t>
            </a:r>
            <a:r>
              <a:rPr lang="en-US" dirty="0" err="1"/>
              <a:t>omezit</a:t>
            </a:r>
            <a:r>
              <a:rPr lang="en-US" dirty="0"/>
              <a:t> – od 0 do </a:t>
            </a:r>
            <a:r>
              <a:rPr lang="de-DE" i="1" dirty="0"/>
              <a:t>T</a:t>
            </a:r>
            <a:r>
              <a:rPr lang="en-US" i="1" baseline="-25000" dirty="0"/>
              <a:t>1.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/>
              <a:t>Pokud signál nebude možné časově omezit</a:t>
            </a:r>
            <a:r>
              <a:rPr lang="de-DE" dirty="0"/>
              <a:t>, </a:t>
            </a:r>
            <a:r>
              <a:rPr lang="cs-CZ" dirty="0"/>
              <a:t>NELZE použít </a:t>
            </a:r>
            <a:r>
              <a:rPr lang="de-DE" dirty="0"/>
              <a:t>DFT </a:t>
            </a:r>
            <a:r>
              <a:rPr lang="de-DE" dirty="0">
                <a:sym typeface="Wingdings" panose="05000000000000000000" pitchFamily="2" charset="2"/>
              </a:rPr>
              <a:t>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>
                <a:sym typeface="Wingdings" panose="05000000000000000000" pitchFamily="2" charset="2"/>
              </a:rPr>
              <a:t>Pokud ho můžeme omezit</a:t>
            </a:r>
            <a:r>
              <a:rPr lang="en-US" dirty="0">
                <a:sym typeface="Wingdings" panose="05000000000000000000" pitchFamily="2" charset="2"/>
              </a:rPr>
              <a:t>, ale </a:t>
            </a:r>
            <a:r>
              <a:rPr lang="en-US" dirty="0" err="1">
                <a:sym typeface="Wingdings" panose="05000000000000000000" pitchFamily="2" charset="2"/>
              </a:rPr>
              <a:t>někde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jinde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cs-CZ" dirty="0">
                <a:sym typeface="Wingdings" panose="05000000000000000000" pitchFamily="2" charset="2"/>
              </a:rPr>
              <a:t>n</a:t>
            </a:r>
            <a:r>
              <a:rPr lang="en-US" dirty="0" err="1">
                <a:sym typeface="Wingdings" panose="05000000000000000000" pitchFamily="2" charset="2"/>
              </a:rPr>
              <a:t>apříklad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od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i="1" dirty="0" err="1">
                <a:sym typeface="Wingdings" panose="05000000000000000000" pitchFamily="2" charset="2"/>
              </a:rPr>
              <a:t>t</a:t>
            </a:r>
            <a:r>
              <a:rPr lang="en-US" i="1" baseline="-25000" dirty="0" err="1">
                <a:sym typeface="Wingdings" panose="05000000000000000000" pitchFamily="2" charset="2"/>
              </a:rPr>
              <a:t>start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do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de-DE" i="1" dirty="0"/>
              <a:t>T</a:t>
            </a:r>
            <a:r>
              <a:rPr lang="en-US" i="1" baseline="-25000" dirty="0"/>
              <a:t>1 </a:t>
            </a:r>
            <a:r>
              <a:rPr lang="en-US" i="1" dirty="0"/>
              <a:t>+</a:t>
            </a:r>
            <a:r>
              <a:rPr lang="en-US" i="1" baseline="-25000" dirty="0"/>
              <a:t> </a:t>
            </a:r>
            <a:r>
              <a:rPr lang="en-US" i="1" dirty="0" err="1">
                <a:sym typeface="Wingdings" panose="05000000000000000000" pitchFamily="2" charset="2"/>
              </a:rPr>
              <a:t>t</a:t>
            </a:r>
            <a:r>
              <a:rPr lang="en-US" i="1" baseline="-25000" dirty="0" err="1">
                <a:sym typeface="Wingdings" panose="05000000000000000000" pitchFamily="2" charset="2"/>
              </a:rPr>
              <a:t>start</a:t>
            </a:r>
            <a:r>
              <a:rPr lang="de-DE" i="1" dirty="0"/>
              <a:t> , </a:t>
            </a:r>
            <a:r>
              <a:rPr lang="cs-CZ" dirty="0"/>
              <a:t>posuneme ho na</a:t>
            </a:r>
            <a:r>
              <a:rPr lang="en-US" dirty="0"/>
              <a:t> </a:t>
            </a:r>
            <a:r>
              <a:rPr lang="de-DE" i="1" dirty="0"/>
              <a:t>T</a:t>
            </a:r>
            <a:r>
              <a:rPr lang="en-US" i="1" baseline="-25000" dirty="0"/>
              <a:t>1 </a:t>
            </a:r>
            <a:r>
              <a:rPr lang="cs-CZ" dirty="0"/>
              <a:t>a zapamatujeme si </a:t>
            </a:r>
            <a:r>
              <a:rPr lang="en-US" i="1" dirty="0" err="1">
                <a:sym typeface="Wingdings" panose="05000000000000000000" pitchFamily="2" charset="2"/>
              </a:rPr>
              <a:t>t</a:t>
            </a:r>
            <a:r>
              <a:rPr lang="en-US" i="1" baseline="-25000" dirty="0" err="1">
                <a:sym typeface="Wingdings" panose="05000000000000000000" pitchFamily="2" charset="2"/>
              </a:rPr>
              <a:t>start</a:t>
            </a:r>
            <a:r>
              <a:rPr lang="en-US" i="1" baseline="-25000" dirty="0">
                <a:sym typeface="Wingdings" panose="05000000000000000000" pitchFamily="2" charset="2"/>
              </a:rPr>
              <a:t> </a:t>
            </a:r>
            <a:r>
              <a:rPr lang="en-US" i="1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/>
              <a:t>Poté ho vzorkujeme se vzorkovací periodou</a:t>
            </a:r>
            <a:r>
              <a:rPr lang="en-US" dirty="0"/>
              <a:t> </a:t>
            </a:r>
            <a:r>
              <a:rPr lang="en-US" i="1" dirty="0">
                <a:sym typeface="Wingdings" panose="05000000000000000000" pitchFamily="2" charset="2"/>
              </a:rPr>
              <a:t>T</a:t>
            </a:r>
            <a:r>
              <a:rPr lang="en-US" i="1" baseline="-25000" dirty="0">
                <a:sym typeface="Wingdings" panose="05000000000000000000" pitchFamily="2" charset="2"/>
              </a:rPr>
              <a:t>s </a:t>
            </a:r>
            <a:r>
              <a:rPr lang="en-US" i="1" dirty="0">
                <a:sym typeface="Wingdings" panose="05000000000000000000" pitchFamily="2" charset="2"/>
              </a:rPr>
              <a:t>, </a:t>
            </a:r>
            <a:r>
              <a:rPr lang="cs-CZ" dirty="0">
                <a:sym typeface="Wingdings" panose="05000000000000000000" pitchFamily="2" charset="2"/>
              </a:rPr>
              <a:t>získáme </a:t>
            </a:r>
            <a:r>
              <a:rPr lang="en-US" i="1" dirty="0">
                <a:sym typeface="Wingdings" panose="05000000000000000000" pitchFamily="2" charset="2"/>
              </a:rPr>
              <a:t>N </a:t>
            </a:r>
            <a:r>
              <a:rPr lang="cs-CZ" dirty="0">
                <a:sym typeface="Wingdings" panose="05000000000000000000" pitchFamily="2" charset="2"/>
              </a:rPr>
              <a:t>vzorků</a:t>
            </a:r>
            <a:r>
              <a:rPr lang="en-US" i="1" dirty="0">
                <a:sym typeface="Wingdings" panose="05000000000000000000" pitchFamily="2" charset="2"/>
              </a:rPr>
              <a:t>. </a:t>
            </a:r>
            <a:r>
              <a:rPr lang="en-US" i="1" baseline="-25000" dirty="0">
                <a:sym typeface="Wingdings" panose="05000000000000000000" pitchFamily="2" charset="2"/>
              </a:rPr>
              <a:t> </a:t>
            </a:r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3284984"/>
            <a:ext cx="3646359" cy="86409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D66DE6-37EA-0FF2-1728-0D5ABCD17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74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413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Fourierova</a:t>
            </a:r>
            <a:r>
              <a:rPr lang="en-US" dirty="0"/>
              <a:t> </a:t>
            </a:r>
            <a:r>
              <a:rPr lang="en-US" dirty="0" err="1"/>
              <a:t>transformace</a:t>
            </a:r>
            <a:r>
              <a:rPr lang="en-US" dirty="0"/>
              <a:t> </a:t>
            </a:r>
            <a:r>
              <a:rPr lang="cs-CZ" dirty="0"/>
              <a:t>numericky II</a:t>
            </a:r>
            <a:r>
              <a:rPr lang="en-US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2416" cy="4351338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dirty="0"/>
              <a:t>I</a:t>
            </a:r>
            <a:r>
              <a:rPr lang="en-US" dirty="0" err="1"/>
              <a:t>ntegrál</a:t>
            </a:r>
            <a:r>
              <a:rPr lang="en-US" dirty="0"/>
              <a:t> FT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cs-CZ" dirty="0"/>
              <a:t>numericky</a:t>
            </a:r>
            <a:r>
              <a:rPr lang="en-US" dirty="0"/>
              <a:t> </a:t>
            </a:r>
            <a:r>
              <a:rPr lang="en-US" dirty="0" err="1"/>
              <a:t>aproximovat</a:t>
            </a:r>
            <a:r>
              <a:rPr lang="en-US" dirty="0"/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Je </a:t>
            </a:r>
            <a:r>
              <a:rPr lang="en-US" dirty="0" err="1"/>
              <a:t>zřejmé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cs-CZ" dirty="0"/>
              <a:t>to </a:t>
            </a:r>
            <a:r>
              <a:rPr lang="en-US" dirty="0" err="1"/>
              <a:t>nebudeme</a:t>
            </a:r>
            <a:r>
              <a:rPr lang="en-US" dirty="0"/>
              <a:t> </a:t>
            </a:r>
            <a:r>
              <a:rPr lang="en-US" dirty="0" err="1"/>
              <a:t>schopni</a:t>
            </a:r>
            <a:r>
              <a:rPr lang="en-US" dirty="0"/>
              <a:t> </a:t>
            </a:r>
            <a:r>
              <a:rPr lang="en-US" dirty="0" err="1"/>
              <a:t>počítat</a:t>
            </a:r>
            <a:r>
              <a:rPr lang="en-US" dirty="0"/>
              <a:t> pro </a:t>
            </a:r>
            <a:r>
              <a:rPr lang="en-US" dirty="0" err="1"/>
              <a:t>všechny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, ale </a:t>
            </a:r>
            <a:r>
              <a:rPr lang="en-US" dirty="0" err="1"/>
              <a:t>pouze</a:t>
            </a:r>
            <a:r>
              <a:rPr lang="en-US" dirty="0"/>
              <a:t> pro </a:t>
            </a:r>
            <a:r>
              <a:rPr lang="en-US" dirty="0" err="1"/>
              <a:t>násobky</a:t>
            </a:r>
            <a:r>
              <a:rPr lang="en-US" dirty="0"/>
              <a:t> pro	</a:t>
            </a:r>
            <a:r>
              <a:rPr lang="cs-CZ" dirty="0"/>
              <a:t>        , kde</a:t>
            </a:r>
            <a:r>
              <a:rPr lang="en-US" dirty="0"/>
              <a:t>	</a:t>
            </a:r>
            <a:r>
              <a:rPr lang="cs-CZ" dirty="0"/>
              <a:t>          </a:t>
            </a:r>
            <a:r>
              <a:rPr lang="en-US" dirty="0"/>
              <a:t>je </a:t>
            </a:r>
            <a:r>
              <a:rPr lang="en-US" dirty="0" err="1"/>
              <a:t>úhlová</a:t>
            </a:r>
            <a:r>
              <a:rPr lang="en-US" dirty="0"/>
              <a:t>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Výraz</a:t>
            </a:r>
            <a:r>
              <a:rPr lang="en-US" dirty="0"/>
              <a:t> </a:t>
            </a:r>
            <a:r>
              <a:rPr lang="en-US" dirty="0" err="1"/>
              <a:t>obsahuje</a:t>
            </a:r>
            <a:r>
              <a:rPr lang="en-US" dirty="0"/>
              <a:t>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definici</a:t>
            </a:r>
            <a:r>
              <a:rPr lang="en-US" dirty="0"/>
              <a:t> </a:t>
            </a:r>
            <a:r>
              <a:rPr lang="en-US" b="1" dirty="0" err="1"/>
              <a:t>Diskrétní</a:t>
            </a:r>
            <a:r>
              <a:rPr lang="en-US" b="1" dirty="0"/>
              <a:t> </a:t>
            </a:r>
            <a:r>
              <a:rPr lang="en-US" b="1" dirty="0" err="1"/>
              <a:t>Fourierov</a:t>
            </a:r>
            <a:r>
              <a:rPr lang="cs-CZ" b="1" dirty="0"/>
              <a:t>y</a:t>
            </a:r>
            <a:r>
              <a:rPr lang="en-US" b="1" dirty="0"/>
              <a:t> </a:t>
            </a:r>
            <a:r>
              <a:rPr lang="en-US" b="1" dirty="0" err="1"/>
              <a:t>transformace</a:t>
            </a:r>
            <a:r>
              <a:rPr lang="en-US" dirty="0"/>
              <a:t> (DFT)</a:t>
            </a:r>
            <a:r>
              <a:rPr lang="cs-CZ" dirty="0"/>
              <a:t> takže</a:t>
            </a:r>
            <a:r>
              <a:rPr lang="en-US" dirty="0"/>
              <a:t>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1389687"/>
            <a:ext cx="3997809" cy="947381"/>
          </a:xfrm>
          <a:prstGeom prst="rect">
            <a:avLst/>
          </a:prstGeom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970" y="2892529"/>
            <a:ext cx="1048280" cy="60129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175" y="2892529"/>
            <a:ext cx="463714" cy="60129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84" y="3921780"/>
            <a:ext cx="11555633" cy="94738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9624392" y="3861048"/>
            <a:ext cx="2221177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7568" y="5744675"/>
            <a:ext cx="3484668" cy="91532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503BC6-8A51-F62A-89A8-54D584057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75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5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99392"/>
            <a:ext cx="10515600" cy="1325563"/>
          </a:xfrm>
        </p:spPr>
        <p:txBody>
          <a:bodyPr/>
          <a:lstStyle/>
          <a:p>
            <a:r>
              <a:rPr lang="en-US" dirty="0" err="1"/>
              <a:t>Podmínky</a:t>
            </a:r>
            <a:r>
              <a:rPr lang="en-US" dirty="0"/>
              <a:t> pro </a:t>
            </a:r>
            <a:r>
              <a:rPr lang="en-US" dirty="0" err="1"/>
              <a:t>výpočet</a:t>
            </a:r>
            <a:r>
              <a:rPr lang="en-US" dirty="0"/>
              <a:t> FT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96752"/>
            <a:ext cx="106584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2800" dirty="0"/>
              <a:t>Může se zdát, že vypočítat FS je snadné</a:t>
            </a:r>
            <a:r>
              <a:rPr lang="en-US" sz="2800" dirty="0"/>
              <a:t>, </a:t>
            </a:r>
            <a:r>
              <a:rPr lang="cs-CZ" sz="2800" b="1" dirty="0"/>
              <a:t>ale je nutné splnit několik podmínek </a:t>
            </a:r>
            <a:r>
              <a:rPr lang="en-US" b="1" dirty="0"/>
              <a:t>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Pouze</a:t>
            </a:r>
            <a:r>
              <a:rPr lang="en-US" dirty="0"/>
              <a:t>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b="1" i="1" dirty="0"/>
              <a:t>X[k] </a:t>
            </a:r>
            <a:r>
              <a:rPr lang="cs-CZ" b="1" dirty="0"/>
              <a:t>pro</a:t>
            </a:r>
            <a:r>
              <a:rPr lang="en-US" b="1" dirty="0"/>
              <a:t> </a:t>
            </a:r>
            <a:r>
              <a:rPr lang="en-US" b="1" i="1" dirty="0"/>
              <a:t>k &lt; N/2</a:t>
            </a:r>
            <a:r>
              <a:rPr lang="en-US" i="1" dirty="0"/>
              <a:t> </a:t>
            </a:r>
            <a:r>
              <a:rPr lang="cs-CZ" dirty="0"/>
              <a:t>mohou být použity</a:t>
            </a:r>
            <a:r>
              <a:rPr lang="en-US" dirty="0"/>
              <a:t>, </a:t>
            </a:r>
            <a:r>
              <a:rPr lang="cs-CZ" dirty="0"/>
              <a:t>záporné frekvence</a:t>
            </a:r>
            <a:r>
              <a:rPr lang="en-US" altLang="en-US" i="1" baseline="-25000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získat</a:t>
            </a:r>
            <a:r>
              <a:rPr lang="en-US" dirty="0"/>
              <a:t> </a:t>
            </a:r>
            <a:r>
              <a:rPr lang="en-US" dirty="0" err="1"/>
              <a:t>převrácením</a:t>
            </a:r>
            <a:r>
              <a:rPr lang="en-US" dirty="0"/>
              <a:t> </a:t>
            </a:r>
            <a:r>
              <a:rPr lang="en-US" dirty="0" err="1"/>
              <a:t>horní</a:t>
            </a:r>
            <a:r>
              <a:rPr lang="en-US" dirty="0"/>
              <a:t> </a:t>
            </a:r>
            <a:r>
              <a:rPr lang="en-US" dirty="0" err="1"/>
              <a:t>části</a:t>
            </a:r>
            <a:r>
              <a:rPr lang="en-US" dirty="0"/>
              <a:t> DFT </a:t>
            </a:r>
            <a:r>
              <a:rPr lang="en-US" dirty="0" err="1"/>
              <a:t>spektra</a:t>
            </a:r>
            <a:r>
              <a:rPr lang="en-US" dirty="0"/>
              <a:t> </a:t>
            </a:r>
            <a:r>
              <a:rPr lang="cs-CZ" dirty="0"/>
              <a:t>díky</a:t>
            </a:r>
            <a:r>
              <a:rPr lang="en-US" dirty="0"/>
              <a:t> </a:t>
            </a:r>
            <a:r>
              <a:rPr lang="en-US" dirty="0" err="1"/>
              <a:t>periodicitě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i="1" dirty="0"/>
              <a:t>X[-k] = X[N-k]</a:t>
            </a:r>
            <a:r>
              <a:rPr lang="en-US" b="1" dirty="0"/>
              <a:t>. </a:t>
            </a:r>
            <a:r>
              <a:rPr lang="en-US" dirty="0"/>
              <a:t>To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provést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fftshift</a:t>
            </a:r>
            <a:r>
              <a:rPr lang="en-US" dirty="0"/>
              <a:t>. </a:t>
            </a:r>
            <a:r>
              <a:rPr lang="cs-CZ" dirty="0"/>
              <a:t>  </a:t>
            </a:r>
            <a:r>
              <a:rPr lang="en-US" b="1" dirty="0">
                <a:solidFill>
                  <a:srgbClr val="1D9B3E"/>
                </a:solidFill>
              </a:rPr>
              <a:t>OK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cs-CZ" dirty="0"/>
              <a:t>věta</a:t>
            </a:r>
            <a:r>
              <a:rPr lang="en-US" dirty="0"/>
              <a:t>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respektován</a:t>
            </a:r>
            <a:r>
              <a:rPr lang="cs-CZ" dirty="0"/>
              <a:t>a</a:t>
            </a:r>
            <a:r>
              <a:rPr lang="en-US" dirty="0"/>
              <a:t>		 </a:t>
            </a:r>
            <a:r>
              <a:rPr lang="cs-CZ" dirty="0"/>
              <a:t>          </a:t>
            </a:r>
            <a:r>
              <a:rPr lang="en-US" b="1" dirty="0">
                <a:solidFill>
                  <a:srgbClr val="1D9B3E"/>
                </a:solidFill>
              </a:rPr>
              <a:t>OK</a:t>
            </a:r>
            <a:r>
              <a:rPr lang="en-US" dirty="0"/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 err="1"/>
              <a:t>Zlepšení</a:t>
            </a:r>
            <a:r>
              <a:rPr lang="en-US" b="1" dirty="0"/>
              <a:t> </a:t>
            </a:r>
            <a:r>
              <a:rPr lang="en-US" b="1" dirty="0" err="1"/>
              <a:t>výsledku</a:t>
            </a:r>
            <a:r>
              <a:rPr lang="cs-CZ" b="1" dirty="0"/>
              <a:t>:</a:t>
            </a:r>
            <a:endParaRPr lang="en-US" b="1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Získáme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	 ale </a:t>
            </a:r>
            <a:r>
              <a:rPr lang="en-US" dirty="0" err="1"/>
              <a:t>možná</a:t>
            </a:r>
            <a:r>
              <a:rPr lang="en-US" dirty="0"/>
              <a:t> by</a:t>
            </a:r>
            <a:r>
              <a:rPr lang="cs-CZ" dirty="0" err="1"/>
              <a:t>chom</a:t>
            </a:r>
            <a:r>
              <a:rPr lang="en-US" dirty="0"/>
              <a:t> </a:t>
            </a:r>
            <a:r>
              <a:rPr lang="en-US" dirty="0" err="1"/>
              <a:t>chtěl</a:t>
            </a:r>
            <a:r>
              <a:rPr lang="cs-CZ" dirty="0"/>
              <a:t>i</a:t>
            </a:r>
            <a:r>
              <a:rPr lang="en-US" dirty="0"/>
              <a:t> </a:t>
            </a:r>
            <a:r>
              <a:rPr lang="en-US" dirty="0" err="1"/>
              <a:t>lepší</a:t>
            </a:r>
            <a:r>
              <a:rPr lang="en-US" dirty="0"/>
              <a:t> </a:t>
            </a:r>
            <a:r>
              <a:rPr lang="en-US" dirty="0" err="1"/>
              <a:t>rozlišení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frekvenční</a:t>
            </a:r>
            <a:r>
              <a:rPr lang="en-US" dirty="0"/>
              <a:t> </a:t>
            </a:r>
            <a:r>
              <a:rPr lang="en-US" dirty="0" err="1"/>
              <a:t>ose</a:t>
            </a:r>
            <a:r>
              <a:rPr lang="en-US" dirty="0"/>
              <a:t> –</a:t>
            </a:r>
            <a:r>
              <a:rPr lang="cs-CZ" dirty="0"/>
              <a:t> </a:t>
            </a:r>
            <a:r>
              <a:rPr lang="en-US" b="1" dirty="0" err="1">
                <a:solidFill>
                  <a:srgbClr val="1436CA"/>
                </a:solidFill>
              </a:rPr>
              <a:t>dopl</a:t>
            </a:r>
            <a:r>
              <a:rPr lang="cs-CZ" b="1" dirty="0" err="1">
                <a:solidFill>
                  <a:srgbClr val="1436CA"/>
                </a:solidFill>
              </a:rPr>
              <a:t>ňování</a:t>
            </a:r>
            <a:r>
              <a:rPr lang="cs-CZ" b="1" dirty="0">
                <a:solidFill>
                  <a:srgbClr val="1436CA"/>
                </a:solidFill>
              </a:rPr>
              <a:t> nulami</a:t>
            </a:r>
            <a:r>
              <a:rPr lang="cs-CZ" b="1" dirty="0"/>
              <a:t> </a:t>
            </a:r>
            <a:r>
              <a:rPr lang="cs-CZ" dirty="0"/>
              <a:t>je možností.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posunuli</a:t>
            </a:r>
            <a:r>
              <a:rPr lang="en-US" dirty="0"/>
              <a:t> z </a:t>
            </a:r>
            <a:r>
              <a:rPr lang="en-US" dirty="0" err="1"/>
              <a:t>původního</a:t>
            </a:r>
            <a:r>
              <a:rPr lang="en-US" dirty="0"/>
              <a:t> </a:t>
            </a:r>
            <a:r>
              <a:rPr lang="en-US" dirty="0" err="1"/>
              <a:t>počátečního</a:t>
            </a:r>
            <a:r>
              <a:rPr lang="en-US" dirty="0"/>
              <a:t> </a:t>
            </a:r>
            <a:r>
              <a:rPr lang="en-US" dirty="0" err="1"/>
              <a:t>času</a:t>
            </a:r>
            <a:r>
              <a:rPr lang="en-US" dirty="0"/>
              <a:t> </a:t>
            </a:r>
            <a:r>
              <a:rPr lang="en-US" i="1" dirty="0" err="1">
                <a:sym typeface="Wingdings" panose="05000000000000000000" pitchFamily="2" charset="2"/>
              </a:rPr>
              <a:t>t</a:t>
            </a:r>
            <a:r>
              <a:rPr lang="en-US" i="1" baseline="-25000" dirty="0" err="1">
                <a:sym typeface="Wingdings" panose="05000000000000000000" pitchFamily="2" charset="2"/>
              </a:rPr>
              <a:t>start</a:t>
            </a:r>
            <a:r>
              <a:rPr lang="en-US" i="1" baseline="-25000" dirty="0">
                <a:sym typeface="Wingdings" panose="05000000000000000000" pitchFamily="2" charset="2"/>
              </a:rPr>
              <a:t> 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i="1" dirty="0"/>
              <a:t>0</a:t>
            </a:r>
            <a:r>
              <a:rPr lang="en-US" dirty="0"/>
              <a:t>, </a:t>
            </a:r>
            <a:r>
              <a:rPr lang="cs-CZ" dirty="0"/>
              <a:t>fázi můžeme opravit zapamatováním si vzorce pro spektrum posunutého signálu</a:t>
            </a:r>
            <a:r>
              <a:rPr lang="en-US" dirty="0"/>
              <a:t>: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160" y="227193"/>
            <a:ext cx="3208030" cy="84266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539" y="3283235"/>
            <a:ext cx="1331338" cy="5970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4227109"/>
            <a:ext cx="504056" cy="65361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144" y="6044773"/>
            <a:ext cx="5179712" cy="768603"/>
          </a:xfrm>
          <a:prstGeom prst="rect">
            <a:avLst/>
          </a:prstGeom>
        </p:spPr>
      </p:pic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6606180-2985-10DD-D1EA-3F8CCC128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76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0058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88640"/>
            <a:ext cx="10515600" cy="1325563"/>
          </a:xfrm>
        </p:spPr>
        <p:txBody>
          <a:bodyPr/>
          <a:lstStyle/>
          <a:p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výpočtu</a:t>
            </a:r>
            <a:r>
              <a:rPr lang="en-US" dirty="0"/>
              <a:t> FT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4784"/>
            <a:ext cx="10370368" cy="4692179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b="1" dirty="0"/>
              <a:t>J</a:t>
            </a:r>
            <a:r>
              <a:rPr lang="en-US" b="1" dirty="0" err="1"/>
              <a:t>eden</a:t>
            </a:r>
            <a:r>
              <a:rPr lang="en-US" b="1" dirty="0"/>
              <a:t> </a:t>
            </a:r>
            <a:r>
              <a:rPr lang="en-US" b="1" dirty="0" err="1"/>
              <a:t>obdélníkový</a:t>
            </a:r>
            <a:r>
              <a:rPr lang="en-US" b="1" dirty="0"/>
              <a:t> </a:t>
            </a:r>
            <a:r>
              <a:rPr lang="en-US" b="1" dirty="0" err="1"/>
              <a:t>impuls</a:t>
            </a:r>
            <a:r>
              <a:rPr lang="en-US" b="1" dirty="0"/>
              <a:t> </a:t>
            </a:r>
            <a:r>
              <a:rPr lang="en-US" dirty="0"/>
              <a:t>z </a:t>
            </a:r>
            <a:r>
              <a:rPr lang="en-US" dirty="0" err="1"/>
              <a:t>příkladů</a:t>
            </a:r>
            <a:r>
              <a:rPr lang="cs-CZ" dirty="0"/>
              <a:t> na</a:t>
            </a:r>
            <a:r>
              <a:rPr lang="en-US" dirty="0"/>
              <a:t> FS: </a:t>
            </a:r>
            <a:r>
              <a:rPr lang="el-GR" b="1" dirty="0">
                <a:sym typeface="Wingdings" panose="05000000000000000000" pitchFamily="2" charset="2"/>
              </a:rPr>
              <a:t>ϑ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b="1" i="1" dirty="0">
                <a:sym typeface="Wingdings" panose="05000000000000000000" pitchFamily="2" charset="2"/>
              </a:rPr>
              <a:t>= 0.5 </a:t>
            </a:r>
            <a:r>
              <a:rPr lang="el-GR" b="1" dirty="0"/>
              <a:t>μ</a:t>
            </a:r>
            <a:r>
              <a:rPr lang="en-US" b="1" dirty="0"/>
              <a:t>s</a:t>
            </a:r>
            <a:r>
              <a:rPr lang="de-DE" b="1" i="1" dirty="0"/>
              <a:t>, D = 600000</a:t>
            </a:r>
            <a:endParaRPr lang="de-DE" i="1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de-DE" dirty="0" err="1"/>
              <a:t>Teoretická</a:t>
            </a:r>
            <a:r>
              <a:rPr lang="de-DE" dirty="0"/>
              <a:t> </a:t>
            </a:r>
            <a:r>
              <a:rPr lang="de-DE" b="1" dirty="0" err="1"/>
              <a:t>spektrální</a:t>
            </a:r>
            <a:r>
              <a:rPr lang="de-DE" b="1" dirty="0"/>
              <a:t> </a:t>
            </a:r>
            <a:r>
              <a:rPr lang="de-DE" b="1" dirty="0" err="1"/>
              <a:t>funkce</a:t>
            </a:r>
            <a:r>
              <a:rPr lang="de-DE" dirty="0"/>
              <a:t> je </a:t>
            </a:r>
            <a:r>
              <a:rPr lang="de-DE" dirty="0" err="1"/>
              <a:t>dána</a:t>
            </a:r>
            <a:r>
              <a:rPr lang="de-DE" dirty="0"/>
              <a:t> </a:t>
            </a:r>
            <a:r>
              <a:rPr lang="de-DE" b="1" dirty="0" err="1"/>
              <a:t>kardinálním</a:t>
            </a:r>
            <a:r>
              <a:rPr lang="de-DE" b="1" dirty="0"/>
              <a:t> </a:t>
            </a:r>
            <a:r>
              <a:rPr lang="de-DE" b="1" dirty="0" err="1"/>
              <a:t>sinem</a:t>
            </a:r>
            <a:r>
              <a:rPr lang="de-DE" dirty="0"/>
              <a:t>, </a:t>
            </a:r>
            <a:r>
              <a:rPr lang="de-DE" dirty="0" err="1"/>
              <a:t>který</a:t>
            </a:r>
            <a:r>
              <a:rPr lang="de-DE" dirty="0"/>
              <a:t> </a:t>
            </a:r>
            <a:r>
              <a:rPr lang="cs-CZ" b="1" dirty="0" err="1"/>
              <a:t>protiná</a:t>
            </a:r>
            <a:r>
              <a:rPr lang="cs-CZ" dirty="0"/>
              <a:t> </a:t>
            </a:r>
            <a:r>
              <a:rPr lang="de-DE" b="1" dirty="0" err="1"/>
              <a:t>nul</a:t>
            </a:r>
            <a:r>
              <a:rPr lang="cs-CZ" b="1" dirty="0"/>
              <a:t>u</a:t>
            </a:r>
            <a:r>
              <a:rPr lang="de-DE" dirty="0"/>
              <a:t> pro </a:t>
            </a:r>
            <a:r>
              <a:rPr lang="de-DE" dirty="0" err="1"/>
              <a:t>násobky</a:t>
            </a:r>
            <a:r>
              <a:rPr lang="de-DE" dirty="0"/>
              <a:t> </a:t>
            </a:r>
            <a:r>
              <a:rPr lang="en-US" b="1" i="1" dirty="0"/>
              <a:t>2</a:t>
            </a:r>
            <a:r>
              <a:rPr lang="el-GR" b="1" i="1" dirty="0"/>
              <a:t>π</a:t>
            </a:r>
            <a:r>
              <a:rPr lang="en-US" b="1" i="1" dirty="0"/>
              <a:t>/ </a:t>
            </a:r>
            <a:r>
              <a:rPr lang="el-GR" b="1" i="1" dirty="0">
                <a:sym typeface="Wingdings" panose="05000000000000000000" pitchFamily="2" charset="2"/>
              </a:rPr>
              <a:t>ϑ</a:t>
            </a:r>
            <a:r>
              <a:rPr lang="en-US" b="1" i="1" dirty="0">
                <a:sym typeface="Wingdings" panose="05000000000000000000" pitchFamily="2" charset="2"/>
              </a:rPr>
              <a:t> = 4 M</a:t>
            </a:r>
            <a:r>
              <a:rPr lang="el-GR" b="1" i="1" dirty="0"/>
              <a:t>π</a:t>
            </a:r>
            <a:r>
              <a:rPr lang="en-US" dirty="0"/>
              <a:t>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 err="1"/>
              <a:t>Nemůžeme</a:t>
            </a:r>
            <a:r>
              <a:rPr lang="en-US" i="1" dirty="0"/>
              <a:t> </a:t>
            </a:r>
            <a:r>
              <a:rPr lang="en-US" i="1" dirty="0" err="1"/>
              <a:t>pracovat</a:t>
            </a:r>
            <a:r>
              <a:rPr lang="en-US" i="1" dirty="0"/>
              <a:t> pro </a:t>
            </a:r>
            <a:r>
              <a:rPr lang="en-US" i="1" dirty="0" err="1"/>
              <a:t>záporné</a:t>
            </a:r>
            <a:r>
              <a:rPr lang="en-US" i="1" dirty="0"/>
              <a:t> </a:t>
            </a:r>
            <a:r>
              <a:rPr lang="en-US" i="1" dirty="0" err="1"/>
              <a:t>časy</a:t>
            </a:r>
            <a:r>
              <a:rPr lang="en-US" dirty="0"/>
              <a:t>, proto </a:t>
            </a:r>
            <a:r>
              <a:rPr lang="en-US" b="1" dirty="0" err="1"/>
              <a:t>musíme</a:t>
            </a:r>
            <a:r>
              <a:rPr lang="en-US" b="1" dirty="0"/>
              <a:t> </a:t>
            </a:r>
            <a:r>
              <a:rPr lang="en-US" b="1" dirty="0" err="1"/>
              <a:t>posunout</a:t>
            </a:r>
            <a:r>
              <a:rPr lang="en-US" b="1" dirty="0"/>
              <a:t> </a:t>
            </a:r>
            <a:r>
              <a:rPr lang="en-US" b="1" dirty="0" err="1"/>
              <a:t>signál</a:t>
            </a:r>
            <a:r>
              <a:rPr lang="en-US" b="1" dirty="0"/>
              <a:t> </a:t>
            </a:r>
            <a:r>
              <a:rPr lang="en-US" dirty="0" err="1"/>
              <a:t>tak</a:t>
            </a:r>
            <a:r>
              <a:rPr lang="en-US" dirty="0"/>
              <a:t>, aby </a:t>
            </a:r>
            <a:r>
              <a:rPr lang="en-US" dirty="0" err="1"/>
              <a:t>začínal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nule</a:t>
            </a:r>
            <a:r>
              <a:rPr lang="en-US" dirty="0"/>
              <a:t>. </a:t>
            </a:r>
            <a:r>
              <a:rPr lang="cs-CZ" dirty="0"/>
              <a:t>Zapamatujeme si </a:t>
            </a:r>
            <a:r>
              <a:rPr lang="en-US" i="1" dirty="0" err="1">
                <a:sym typeface="Wingdings" panose="05000000000000000000" pitchFamily="2" charset="2"/>
              </a:rPr>
              <a:t>t</a:t>
            </a:r>
            <a:r>
              <a:rPr lang="en-US" i="1" baseline="-25000" dirty="0" err="1">
                <a:sym typeface="Wingdings" panose="05000000000000000000" pitchFamily="2" charset="2"/>
              </a:rPr>
              <a:t>start</a:t>
            </a:r>
            <a:r>
              <a:rPr lang="en-US" i="1" baseline="-25000" dirty="0">
                <a:sym typeface="Wingdings" panose="05000000000000000000" pitchFamily="2" charset="2"/>
              </a:rPr>
              <a:t> </a:t>
            </a:r>
            <a:r>
              <a:rPr lang="en-US" dirty="0"/>
              <a:t>= -0.25</a:t>
            </a:r>
            <a:r>
              <a:rPr lang="en-US" i="1" dirty="0"/>
              <a:t> </a:t>
            </a:r>
            <a:r>
              <a:rPr lang="el-GR" dirty="0"/>
              <a:t>μ</a:t>
            </a:r>
            <a:r>
              <a:rPr lang="en-US" dirty="0"/>
              <a:t>s.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Nemůžeme</a:t>
            </a:r>
            <a:r>
              <a:rPr lang="en-US" dirty="0"/>
              <a:t> </a:t>
            </a:r>
            <a:r>
              <a:rPr lang="en-US" dirty="0" err="1"/>
              <a:t>brát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do 0,5 </a:t>
            </a:r>
            <a:r>
              <a:rPr lang="el-GR" dirty="0"/>
              <a:t>μ</a:t>
            </a:r>
            <a:r>
              <a:rPr lang="en-US" dirty="0"/>
              <a:t>s,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bychom</a:t>
            </a:r>
            <a:r>
              <a:rPr lang="en-US" dirty="0"/>
              <a:t> </a:t>
            </a:r>
            <a:r>
              <a:rPr lang="en-US" dirty="0" err="1"/>
              <a:t>počítali</a:t>
            </a:r>
            <a:r>
              <a:rPr lang="en-US" dirty="0"/>
              <a:t> FT </a:t>
            </a:r>
            <a:r>
              <a:rPr lang="en-US" dirty="0" err="1"/>
              <a:t>konstanty</a:t>
            </a:r>
            <a:r>
              <a:rPr lang="en-US" dirty="0"/>
              <a:t>, FT </a:t>
            </a:r>
            <a:r>
              <a:rPr lang="en-US" dirty="0" err="1"/>
              <a:t>potřebuje</a:t>
            </a:r>
            <a:r>
              <a:rPr lang="en-US" dirty="0"/>
              <a:t> </a:t>
            </a:r>
            <a:r>
              <a:rPr lang="cs-CZ" dirty="0"/>
              <a:t>„</a:t>
            </a:r>
            <a:r>
              <a:rPr lang="en-US" dirty="0" err="1"/>
              <a:t>vidět</a:t>
            </a:r>
            <a:r>
              <a:rPr lang="cs-CZ" dirty="0"/>
              <a:t>“</a:t>
            </a:r>
            <a:r>
              <a:rPr lang="en-US" dirty="0"/>
              <a:t> </a:t>
            </a:r>
            <a:r>
              <a:rPr lang="en-US" dirty="0" err="1"/>
              <a:t>hrany</a:t>
            </a:r>
            <a:r>
              <a:rPr lang="en-US" dirty="0"/>
              <a:t>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cs-CZ" dirty="0"/>
              <a:t>vzorkovat na </a:t>
            </a:r>
            <a:r>
              <a:rPr lang="de-DE" i="1" dirty="0"/>
              <a:t>F</a:t>
            </a:r>
            <a:r>
              <a:rPr lang="en-US" i="1" baseline="-25000" dirty="0"/>
              <a:t>s</a:t>
            </a:r>
            <a:r>
              <a:rPr lang="de-DE" i="1" dirty="0"/>
              <a:t> </a:t>
            </a:r>
            <a:r>
              <a:rPr lang="de-DE" dirty="0"/>
              <a:t>= 64 MHz.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solidFill>
                  <a:srgbClr val="FF0000"/>
                </a:solidFill>
              </a:rPr>
              <a:t>#ft_rectangle_0.5us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Zlepšení</a:t>
            </a:r>
            <a:r>
              <a:rPr lang="en-US" dirty="0"/>
              <a:t> </a:t>
            </a:r>
            <a:r>
              <a:rPr lang="en-US" dirty="0" err="1"/>
              <a:t>frekvenčního</a:t>
            </a:r>
            <a:r>
              <a:rPr lang="en-US" dirty="0"/>
              <a:t> </a:t>
            </a:r>
            <a:r>
              <a:rPr lang="en-US" dirty="0" err="1"/>
              <a:t>rozlišení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cs-CZ" dirty="0"/>
              <a:t>doplnění nulami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i="1" dirty="0" err="1"/>
              <a:t>N</a:t>
            </a:r>
            <a:r>
              <a:rPr lang="en-US" i="1" baseline="-25000" dirty="0" err="1"/>
              <a:t>fft</a:t>
            </a:r>
            <a:r>
              <a:rPr lang="en-US" i="1" dirty="0"/>
              <a:t> = 512</a:t>
            </a:r>
          </a:p>
          <a:p>
            <a:pPr marL="457200" lvl="1" indent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de-DE" dirty="0">
                <a:solidFill>
                  <a:srgbClr val="FF0000"/>
                </a:solidFill>
              </a:rPr>
              <a:t>#ft_rectangle_0.5us_zeropad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3EAA286-F681-1F9E-8A1A-F10DF1FFD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77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544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244352A-B4A9-975D-7B2E-8EF52CD8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05" y="44624"/>
            <a:ext cx="8588590" cy="23042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785FE29-41FD-E85D-CBB9-F62D6926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6" y="2358000"/>
            <a:ext cx="10594068" cy="4500000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0AE5E7C-87D1-A4B0-F9B2-910781157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65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7F4B989-09B4-A393-A319-B7DB078C1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181" y="55168"/>
            <a:ext cx="8587639" cy="2304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164D4D-E3CE-CCB3-7FA5-0E85C9B16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6" y="2358000"/>
            <a:ext cx="10594068" cy="4500000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34A117-BA3D-C6B5-2D02-2E7B3DC9A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79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15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Zpracování</a:t>
            </a:r>
            <a:r>
              <a:rPr lang="en-US" dirty="0"/>
              <a:t> </a:t>
            </a:r>
            <a:r>
              <a:rPr lang="en-US" dirty="0" err="1"/>
              <a:t>vzorkovaného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 err="1"/>
              <a:t>Matematicky</a:t>
            </a:r>
            <a:r>
              <a:rPr lang="en-US" dirty="0"/>
              <a:t> je </a:t>
            </a:r>
            <a:r>
              <a:rPr lang="en-US" dirty="0" err="1"/>
              <a:t>vzorkovaný</a:t>
            </a:r>
            <a:r>
              <a:rPr lang="en-US" dirty="0"/>
              <a:t> (</a:t>
            </a:r>
            <a:r>
              <a:rPr lang="en-US" dirty="0" err="1"/>
              <a:t>diskrétní</a:t>
            </a:r>
            <a:r>
              <a:rPr lang="en-US" dirty="0"/>
              <a:t>)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sekvencí</a:t>
            </a:r>
            <a:r>
              <a:rPr lang="en-US" dirty="0"/>
              <a:t> </a:t>
            </a:r>
            <a:r>
              <a:rPr lang="en-US" dirty="0" err="1"/>
              <a:t>Diracových</a:t>
            </a:r>
            <a:r>
              <a:rPr lang="en-US" dirty="0"/>
              <a:t> </a:t>
            </a:r>
            <a:r>
              <a:rPr lang="en-US" dirty="0" err="1"/>
              <a:t>impulsů</a:t>
            </a:r>
            <a:r>
              <a:rPr lang="en-US" dirty="0"/>
              <a:t> </a:t>
            </a:r>
            <a:r>
              <a:rPr lang="en-US" dirty="0" err="1"/>
              <a:t>umístěných</a:t>
            </a:r>
            <a:r>
              <a:rPr lang="en-US" dirty="0"/>
              <a:t> v </a:t>
            </a:r>
            <a:r>
              <a:rPr lang="en-US" dirty="0" err="1"/>
              <a:t>násobcích</a:t>
            </a:r>
            <a:r>
              <a:rPr lang="en-US" dirty="0"/>
              <a:t>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periody</a:t>
            </a:r>
            <a:r>
              <a:rPr lang="en-US" dirty="0"/>
              <a:t> </a:t>
            </a:r>
            <a:r>
              <a:rPr lang="en-US" i="1" dirty="0"/>
              <a:t>T</a:t>
            </a:r>
            <a:r>
              <a:rPr lang="en-US" i="1" baseline="-25000" dirty="0"/>
              <a:t>s </a:t>
            </a:r>
            <a:r>
              <a:rPr lang="en-US" b="1" dirty="0" err="1">
                <a:solidFill>
                  <a:srgbClr val="1436CA"/>
                </a:solidFill>
              </a:rPr>
              <a:t>mocnost</a:t>
            </a:r>
            <a:r>
              <a:rPr lang="cs-CZ" b="1" dirty="0">
                <a:solidFill>
                  <a:srgbClr val="1436CA"/>
                </a:solidFill>
              </a:rPr>
              <a:t>mi</a:t>
            </a:r>
            <a:r>
              <a:rPr lang="en-US" b="1" dirty="0"/>
              <a:t> </a:t>
            </a:r>
            <a:r>
              <a:rPr lang="en-US" dirty="0" err="1"/>
              <a:t>reprezentující</a:t>
            </a:r>
            <a:r>
              <a:rPr lang="cs-CZ" dirty="0"/>
              <a:t>mi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. </a:t>
            </a:r>
          </a:p>
          <a:p>
            <a:r>
              <a:rPr lang="en-US" dirty="0" err="1"/>
              <a:t>Není</a:t>
            </a:r>
            <a:r>
              <a:rPr lang="en-US" dirty="0"/>
              <a:t> to </a:t>
            </a:r>
            <a:r>
              <a:rPr lang="en-US" dirty="0" err="1"/>
              <a:t>moc</a:t>
            </a:r>
            <a:r>
              <a:rPr lang="en-US" dirty="0"/>
              <a:t> </a:t>
            </a:r>
            <a:r>
              <a:rPr lang="en-US" dirty="0" err="1"/>
              <a:t>praktické</a:t>
            </a:r>
            <a:r>
              <a:rPr lang="en-US" dirty="0"/>
              <a:t>, </a:t>
            </a:r>
            <a:r>
              <a:rPr lang="en-US" dirty="0" err="1"/>
              <a:t>takže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prostě</a:t>
            </a:r>
            <a:r>
              <a:rPr lang="en-US" dirty="0"/>
              <a:t> </a:t>
            </a:r>
            <a:r>
              <a:rPr lang="en-US" dirty="0" err="1"/>
              <a:t>uložíme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 a </a:t>
            </a:r>
            <a:r>
              <a:rPr lang="en-US" dirty="0" err="1"/>
              <a:t>máme</a:t>
            </a:r>
            <a:r>
              <a:rPr lang="en-US" dirty="0"/>
              <a:t> </a:t>
            </a:r>
            <a:r>
              <a:rPr lang="en-US" dirty="0" err="1"/>
              <a:t>známý</a:t>
            </a:r>
            <a:r>
              <a:rPr lang="en-US" dirty="0"/>
              <a:t> </a:t>
            </a:r>
            <a:r>
              <a:rPr lang="en-US" dirty="0" err="1"/>
              <a:t>diskrétní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x[n].. </a:t>
            </a:r>
          </a:p>
          <a:p>
            <a:r>
              <a:rPr lang="en-US" dirty="0" err="1"/>
              <a:t>Ztrácíme</a:t>
            </a:r>
            <a:r>
              <a:rPr lang="en-US" dirty="0"/>
              <a:t> </a:t>
            </a:r>
            <a:r>
              <a:rPr lang="en-US" dirty="0" err="1"/>
              <a:t>však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</a:t>
            </a:r>
            <a:r>
              <a:rPr lang="cs-CZ" dirty="0"/>
              <a:t>o </a:t>
            </a:r>
            <a:r>
              <a:rPr lang="en-US" dirty="0" err="1"/>
              <a:t>čas</a:t>
            </a:r>
            <a:r>
              <a:rPr lang="cs-CZ" dirty="0"/>
              <a:t>e</a:t>
            </a:r>
            <a:r>
              <a:rPr lang="en-US" dirty="0"/>
              <a:t>, </a:t>
            </a:r>
            <a:br>
              <a:rPr lang="cs-CZ" dirty="0"/>
            </a:b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skutečnosti</a:t>
            </a:r>
            <a:r>
              <a:rPr lang="en-US" dirty="0"/>
              <a:t> </a:t>
            </a:r>
            <a:r>
              <a:rPr lang="en-US" dirty="0" err="1"/>
              <a:t>jsme</a:t>
            </a:r>
            <a:r>
              <a:rPr lang="en-US" dirty="0"/>
              <a:t> </a:t>
            </a:r>
            <a:r>
              <a:rPr lang="cs-CZ" dirty="0"/>
              <a:t>ho</a:t>
            </a:r>
            <a:r>
              <a:rPr lang="en-US" dirty="0"/>
              <a:t> </a:t>
            </a:r>
            <a:r>
              <a:rPr lang="en-US" b="1" dirty="0" err="1"/>
              <a:t>normalizovali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cs-CZ" dirty="0"/>
              <a:t>: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i="1" dirty="0"/>
              <a:t>T</a:t>
            </a:r>
            <a:r>
              <a:rPr lang="en-US" i="1" baseline="-25000" dirty="0"/>
              <a:t>s </a:t>
            </a:r>
            <a:r>
              <a:rPr lang="en-US" dirty="0" err="1"/>
              <a:t>musí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odeslány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informace</a:t>
            </a:r>
            <a:br>
              <a:rPr lang="cs-CZ" dirty="0"/>
            </a:br>
            <a:r>
              <a:rPr lang="en-US" dirty="0"/>
              <a:t>(</a:t>
            </a:r>
            <a:r>
              <a:rPr lang="en-US" dirty="0" err="1"/>
              <a:t>například</a:t>
            </a:r>
            <a:r>
              <a:rPr lang="en-US" dirty="0"/>
              <a:t> v </a:t>
            </a:r>
            <a:r>
              <a:rPr lang="en-US" dirty="0" err="1"/>
              <a:t>hlavičce</a:t>
            </a:r>
            <a:r>
              <a:rPr lang="en-US" dirty="0"/>
              <a:t> WAV </a:t>
            </a:r>
            <a:r>
              <a:rPr lang="en-US" dirty="0" err="1"/>
              <a:t>souboru</a:t>
            </a:r>
            <a:r>
              <a:rPr lang="en-US" dirty="0"/>
              <a:t>). </a:t>
            </a:r>
            <a:r>
              <a:rPr lang="en-US" i="1" baseline="-25000" dirty="0"/>
              <a:t> </a:t>
            </a:r>
            <a:endParaRPr lang="en-US" dirty="0"/>
          </a:p>
          <a:p>
            <a:r>
              <a:rPr lang="en-US" dirty="0" err="1"/>
              <a:t>Normalizace</a:t>
            </a:r>
            <a:r>
              <a:rPr lang="en-US" dirty="0"/>
              <a:t> </a:t>
            </a:r>
            <a:r>
              <a:rPr lang="en-US" dirty="0" err="1"/>
              <a:t>času</a:t>
            </a:r>
            <a:r>
              <a:rPr lang="en-US" dirty="0"/>
              <a:t> </a:t>
            </a:r>
            <a:r>
              <a:rPr lang="en-US" dirty="0" err="1"/>
              <a:t>přináší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normalizaci</a:t>
            </a:r>
            <a:r>
              <a:rPr lang="en-US" dirty="0"/>
              <a:t> </a:t>
            </a:r>
            <a:r>
              <a:rPr lang="en-US" dirty="0" err="1"/>
              <a:t>frekvencí</a:t>
            </a:r>
            <a:r>
              <a:rPr lang="en-US" dirty="0"/>
              <a:t>: </a:t>
            </a:r>
          </a:p>
          <a:p>
            <a:endParaRPr lang="en-US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4" y="4149080"/>
            <a:ext cx="1308214" cy="8343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73" y="4983401"/>
            <a:ext cx="1730326" cy="1743238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EAF419-E576-76E5-A2D7-11C25E8C1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296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7151-515B-4A66-6CC7-8654DFB47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765E5703-89AB-F0CD-B79E-4F6250953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b="1" dirty="0">
                <a:solidFill>
                  <a:srgbClr val="1436CA"/>
                </a:solidFill>
              </a:rPr>
              <a:t>Plán</a:t>
            </a:r>
            <a:endParaRPr lang="en-US" altLang="en-US" b="1" dirty="0">
              <a:solidFill>
                <a:srgbClr val="1436CA"/>
              </a:solidFill>
            </a:endParaRP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4E71D827-A2D1-AA36-912E-BDF4DAF3F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čase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jeho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vliv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na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spektrum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Vzorkovací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teorém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, aliasing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rekonstrukce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v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praxi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nadvzorkování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cs-CZ" altLang="en-US" dirty="0" err="1">
                <a:solidFill>
                  <a:schemeClr val="bg1">
                    <a:lumMod val="65000"/>
                  </a:schemeClr>
                </a:solidFill>
              </a:rPr>
              <a:t>podvzorkování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Výpočet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spekter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spojitých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signálů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Fourierov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řad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numericky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pomocí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DFT
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Fourierova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transformace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altLang="en-US" dirty="0">
                <a:solidFill>
                  <a:schemeClr val="bg1">
                    <a:lumMod val="65000"/>
                  </a:schemeClr>
                </a:solidFill>
              </a:rPr>
              <a:t>numericky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bg1">
                    <a:lumMod val="65000"/>
                  </a:schemeClr>
                </a:solidFill>
              </a:rPr>
              <a:t>pomocí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</a:rPr>
              <a:t> DFT</a:t>
            </a:r>
            <a:r>
              <a:rPr lang="en-US" altLang="en-US" dirty="0"/>
              <a:t>
</a:t>
            </a:r>
            <a:r>
              <a:rPr lang="en-US" altLang="en-US" b="1" dirty="0" err="1">
                <a:solidFill>
                  <a:srgbClr val="FF0000"/>
                </a:solidFill>
              </a:rPr>
              <a:t>Shrnutí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415F9B-5480-039F-FA43-C1E68195A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80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155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r>
              <a:rPr lang="en-US" dirty="0"/>
              <a:t> 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2771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Vzorkování</a:t>
            </a:r>
            <a:r>
              <a:rPr lang="en-US" dirty="0"/>
              <a:t> v </a:t>
            </a:r>
            <a:r>
              <a:rPr lang="en-US" dirty="0" err="1"/>
              <a:t>čase</a:t>
            </a:r>
            <a:endParaRPr lang="en-US" dirty="0"/>
          </a:p>
          <a:p>
            <a:pPr lvl="1"/>
            <a:r>
              <a:rPr lang="en-US" dirty="0" err="1"/>
              <a:t>Jedná</a:t>
            </a:r>
            <a:r>
              <a:rPr lang="en-US" dirty="0"/>
              <a:t> se o </a:t>
            </a:r>
            <a:r>
              <a:rPr lang="en-US" dirty="0" err="1"/>
              <a:t>násobení</a:t>
            </a:r>
            <a:r>
              <a:rPr lang="en-US" dirty="0"/>
              <a:t> se </a:t>
            </a:r>
            <a:r>
              <a:rPr lang="en-US" dirty="0" err="1"/>
              <a:t>vzorkovacím</a:t>
            </a:r>
            <a:r>
              <a:rPr lang="en-US" dirty="0"/>
              <a:t> </a:t>
            </a:r>
            <a:r>
              <a:rPr lang="en-US" dirty="0" err="1"/>
              <a:t>signálem</a:t>
            </a:r>
            <a:r>
              <a:rPr lang="en-US" dirty="0"/>
              <a:t> - </a:t>
            </a:r>
            <a:r>
              <a:rPr lang="en-US" dirty="0" err="1"/>
              <a:t>krátk</a:t>
            </a:r>
            <a:r>
              <a:rPr lang="cs-CZ" dirty="0"/>
              <a:t>é</a:t>
            </a:r>
            <a:r>
              <a:rPr lang="en-US" dirty="0"/>
              <a:t> </a:t>
            </a:r>
            <a:r>
              <a:rPr lang="cs-CZ" dirty="0" err="1"/>
              <a:t>im</a:t>
            </a:r>
            <a:r>
              <a:rPr lang="en-US" dirty="0" err="1"/>
              <a:t>pulzy</a:t>
            </a:r>
            <a:r>
              <a:rPr lang="en-US" dirty="0"/>
              <a:t>.
</a:t>
            </a:r>
            <a:r>
              <a:rPr lang="en-US" dirty="0" err="1"/>
              <a:t>nejlepším</a:t>
            </a:r>
            <a:r>
              <a:rPr lang="en-US" dirty="0"/>
              <a:t> </a:t>
            </a:r>
            <a:r>
              <a:rPr lang="en-US" dirty="0" err="1"/>
              <a:t>teoretickým</a:t>
            </a:r>
            <a:r>
              <a:rPr lang="en-US" dirty="0"/>
              <a:t> </a:t>
            </a:r>
            <a:r>
              <a:rPr lang="en-US" dirty="0" err="1"/>
              <a:t>vzorkovacím</a:t>
            </a:r>
            <a:r>
              <a:rPr lang="en-US" dirty="0"/>
              <a:t> </a:t>
            </a:r>
            <a:r>
              <a:rPr lang="en-US" dirty="0" err="1"/>
              <a:t>signálem</a:t>
            </a:r>
            <a:r>
              <a:rPr lang="en-US" dirty="0"/>
              <a:t> je </a:t>
            </a:r>
            <a:r>
              <a:rPr lang="en-US" dirty="0" err="1"/>
              <a:t>sekvence</a:t>
            </a:r>
            <a:r>
              <a:rPr lang="en-US" dirty="0"/>
              <a:t> </a:t>
            </a:r>
            <a:r>
              <a:rPr lang="en-US" dirty="0" err="1"/>
              <a:t>Diracových</a:t>
            </a:r>
            <a:r>
              <a:rPr lang="en-US" dirty="0"/>
              <a:t> </a:t>
            </a:r>
            <a:r>
              <a:rPr lang="cs-CZ" dirty="0" err="1"/>
              <a:t>im</a:t>
            </a:r>
            <a:r>
              <a:rPr lang="en-US" dirty="0" err="1"/>
              <a:t>pulzů</a:t>
            </a:r>
            <a:r>
              <a:rPr lang="en-US" dirty="0"/>
              <a:t>. </a:t>
            </a:r>
          </a:p>
          <a:p>
            <a:r>
              <a:rPr lang="en-US" dirty="0"/>
              <a:t>Spektrum </a:t>
            </a:r>
            <a:r>
              <a:rPr lang="en-US" dirty="0" err="1"/>
              <a:t>vzorkovaného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je </a:t>
            </a:r>
            <a:r>
              <a:rPr lang="en-US" dirty="0" err="1"/>
              <a:t>dáno</a:t>
            </a:r>
            <a:r>
              <a:rPr lang="en-US" dirty="0"/>
              <a:t> </a:t>
            </a:r>
            <a:r>
              <a:rPr lang="en-US" dirty="0" err="1"/>
              <a:t>konvolucí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spekter</a:t>
            </a:r>
            <a:r>
              <a:rPr lang="en-US" dirty="0"/>
              <a:t>: </a:t>
            </a:r>
            <a:r>
              <a:rPr lang="en-US" dirty="0" err="1"/>
              <a:t>původního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a </a:t>
            </a:r>
            <a:r>
              <a:rPr lang="en-US" dirty="0" err="1"/>
              <a:t>vzorkovacího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. </a:t>
            </a:r>
          </a:p>
          <a:p>
            <a:pPr lvl="1"/>
            <a:r>
              <a:rPr lang="cs-CZ" dirty="0"/>
              <a:t>Spektrum sekvence </a:t>
            </a:r>
            <a:r>
              <a:rPr lang="cs-CZ" dirty="0" err="1"/>
              <a:t>Diraců</a:t>
            </a:r>
            <a:r>
              <a:rPr lang="cs-CZ" dirty="0"/>
              <a:t> je sekvence </a:t>
            </a:r>
            <a:r>
              <a:rPr lang="cs-CZ" dirty="0" err="1"/>
              <a:t>Diraců</a:t>
            </a:r>
            <a:r>
              <a:rPr lang="en-US" dirty="0"/>
              <a:t>. </a:t>
            </a:r>
          </a:p>
          <a:p>
            <a:pPr lvl="1"/>
            <a:r>
              <a:rPr lang="cs-CZ" dirty="0"/>
              <a:t>Když je </a:t>
            </a:r>
            <a:r>
              <a:rPr lang="cs-CZ" dirty="0" err="1"/>
              <a:t>konvoluován</a:t>
            </a:r>
            <a:r>
              <a:rPr lang="cs-CZ" dirty="0"/>
              <a:t> s originálním spektrem, </a:t>
            </a:r>
            <a:r>
              <a:rPr lang="cs-CZ" dirty="0" err="1"/>
              <a:t>Diraců</a:t>
            </a:r>
            <a:r>
              <a:rPr lang="cs-CZ" dirty="0"/>
              <a:t> fungují jako „kopírovací stroj“</a:t>
            </a:r>
            <a:r>
              <a:rPr lang="en-US" dirty="0"/>
              <a:t>. </a:t>
            </a:r>
          </a:p>
          <a:p>
            <a:r>
              <a:rPr lang="en-US" dirty="0" err="1"/>
              <a:t>Vzorkov</a:t>
            </a:r>
            <a:r>
              <a:rPr lang="cs-CZ" dirty="0" err="1"/>
              <a:t>ací</a:t>
            </a:r>
            <a:r>
              <a:rPr lang="en-US" dirty="0"/>
              <a:t> / Shannon</a:t>
            </a:r>
            <a:r>
              <a:rPr lang="cs-CZ" dirty="0"/>
              <a:t>ova</a:t>
            </a:r>
            <a:r>
              <a:rPr lang="en-US" dirty="0"/>
              <a:t> / </a:t>
            </a:r>
            <a:r>
              <a:rPr lang="en-US" dirty="0" err="1"/>
              <a:t>Kotelnikov</a:t>
            </a:r>
            <a:r>
              <a:rPr lang="cs-CZ" dirty="0"/>
              <a:t>a</a:t>
            </a:r>
            <a:r>
              <a:rPr lang="en-US" dirty="0"/>
              <a:t> / </a:t>
            </a:r>
            <a:r>
              <a:rPr lang="en-US" dirty="0" err="1"/>
              <a:t>Nyquistova</a:t>
            </a:r>
            <a:r>
              <a:rPr lang="en-US" dirty="0"/>
              <a:t> </a:t>
            </a:r>
            <a:r>
              <a:rPr lang="en-US" dirty="0" err="1"/>
              <a:t>věta</a:t>
            </a:r>
            <a:endParaRPr lang="en-US" dirty="0"/>
          </a:p>
          <a:p>
            <a:pPr lvl="1"/>
            <a:r>
              <a:rPr lang="en-US" dirty="0"/>
              <a:t>V </a:t>
            </a:r>
            <a:r>
              <a:rPr lang="en-US" dirty="0" err="1"/>
              <a:t>případě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je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dostatečně</a:t>
            </a:r>
            <a:r>
              <a:rPr lang="en-US" dirty="0"/>
              <a:t> </a:t>
            </a:r>
            <a:r>
              <a:rPr lang="en-US" dirty="0" err="1"/>
              <a:t>vysoká</a:t>
            </a:r>
            <a:r>
              <a:rPr lang="en-US" dirty="0"/>
              <a:t>, </a:t>
            </a:r>
            <a:r>
              <a:rPr lang="en-US" dirty="0" err="1"/>
              <a:t>kopie</a:t>
            </a:r>
            <a:r>
              <a:rPr lang="en-US" dirty="0"/>
              <a:t> se </a:t>
            </a:r>
            <a:r>
              <a:rPr lang="en-US" dirty="0" err="1"/>
              <a:t>nesmísí</a:t>
            </a:r>
            <a:r>
              <a:rPr lang="en-US" dirty="0"/>
              <a:t>. 
V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případě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dokonale</a:t>
            </a:r>
            <a:r>
              <a:rPr lang="en-US" dirty="0"/>
              <a:t> </a:t>
            </a:r>
            <a:r>
              <a:rPr lang="en-US" dirty="0" err="1"/>
              <a:t>rekonstruovat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dolní</a:t>
            </a:r>
            <a:r>
              <a:rPr lang="en-US" dirty="0"/>
              <a:t> </a:t>
            </a:r>
            <a:r>
              <a:rPr lang="en-US" dirty="0" err="1"/>
              <a:t>propustí</a:t>
            </a:r>
            <a:r>
              <a:rPr lang="en-US" dirty="0"/>
              <a:t>. 
</a:t>
            </a: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dostatečně</a:t>
            </a:r>
            <a:r>
              <a:rPr lang="en-US" dirty="0"/>
              <a:t> </a:t>
            </a:r>
            <a:r>
              <a:rPr lang="en-US" dirty="0" err="1"/>
              <a:t>vysoká</a:t>
            </a:r>
            <a:r>
              <a:rPr lang="en-US" dirty="0"/>
              <a:t>, </a:t>
            </a:r>
            <a:r>
              <a:rPr lang="en-US" dirty="0" err="1"/>
              <a:t>kopie</a:t>
            </a:r>
            <a:r>
              <a:rPr lang="en-US" dirty="0"/>
              <a:t> se </a:t>
            </a:r>
            <a:r>
              <a:rPr lang="en-US" dirty="0" err="1"/>
              <a:t>smíchají</a:t>
            </a:r>
            <a:r>
              <a:rPr lang="en-US" dirty="0"/>
              <a:t> a my </a:t>
            </a:r>
            <a:r>
              <a:rPr lang="en-US" dirty="0" err="1"/>
              <a:t>nebudeme</a:t>
            </a:r>
            <a:r>
              <a:rPr lang="en-US" dirty="0"/>
              <a:t> </a:t>
            </a:r>
            <a:r>
              <a:rPr lang="en-US" dirty="0" err="1"/>
              <a:t>schopni</a:t>
            </a:r>
            <a:r>
              <a:rPr lang="en-US" dirty="0"/>
              <a:t> </a:t>
            </a:r>
            <a:r>
              <a:rPr lang="en-US" dirty="0" err="1"/>
              <a:t>rekonstruovat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. 
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opravit</a:t>
            </a:r>
            <a:r>
              <a:rPr lang="en-US" dirty="0"/>
              <a:t> </a:t>
            </a:r>
            <a:r>
              <a:rPr lang="en-US" dirty="0" err="1"/>
              <a:t>alespoň</a:t>
            </a:r>
            <a:r>
              <a:rPr lang="en-US" dirty="0"/>
              <a:t> </a:t>
            </a:r>
            <a:r>
              <a:rPr lang="en-US" dirty="0" err="1"/>
              <a:t>nějaké</a:t>
            </a:r>
            <a:r>
              <a:rPr lang="en-US" dirty="0"/>
              <a:t> </a:t>
            </a:r>
            <a:r>
              <a:rPr lang="en-US" dirty="0" err="1"/>
              <a:t>poškození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anti-aliasing </a:t>
            </a:r>
            <a:r>
              <a:rPr lang="en-US" dirty="0" err="1"/>
              <a:t>filtru</a:t>
            </a:r>
            <a:r>
              <a:rPr lang="en-US" dirty="0"/>
              <a:t>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2E5BFC-D9DE-0022-C162-A9F0ED51E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81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3171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r>
              <a:rPr lang="en-US" dirty="0"/>
              <a:t> 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1018440" cy="4978671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Rekonstrukce</a:t>
            </a:r>
            <a:r>
              <a:rPr lang="en-US" dirty="0"/>
              <a:t> v </a:t>
            </a:r>
            <a:r>
              <a:rPr lang="en-US" dirty="0" err="1"/>
              <a:t>čase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funguje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základě</a:t>
            </a:r>
            <a:r>
              <a:rPr lang="en-US" dirty="0"/>
              <a:t> </a:t>
            </a:r>
            <a:r>
              <a:rPr lang="en-US" dirty="0" err="1"/>
              <a:t>konvoluce</a:t>
            </a:r>
            <a:r>
              <a:rPr lang="en-US" dirty="0"/>
              <a:t> </a:t>
            </a:r>
            <a:r>
              <a:rPr lang="en-US" dirty="0" err="1"/>
              <a:t>vzorkovaného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s </a:t>
            </a:r>
            <a:r>
              <a:rPr lang="en-US" dirty="0" err="1"/>
              <a:t>kardinálním</a:t>
            </a:r>
            <a:r>
              <a:rPr lang="en-US" dirty="0"/>
              <a:t> </a:t>
            </a:r>
            <a:r>
              <a:rPr lang="en-US" dirty="0" err="1"/>
              <a:t>sinusem</a:t>
            </a:r>
            <a:r>
              <a:rPr lang="en-US" dirty="0"/>
              <a:t> 
v </a:t>
            </a:r>
            <a:r>
              <a:rPr lang="en-US" dirty="0" err="1"/>
              <a:t>teorii</a:t>
            </a:r>
            <a:r>
              <a:rPr lang="en-US" dirty="0"/>
              <a:t> </a:t>
            </a:r>
            <a:r>
              <a:rPr lang="en-US" dirty="0" err="1"/>
              <a:t>nekonečně</a:t>
            </a:r>
            <a:r>
              <a:rPr lang="en-US" dirty="0"/>
              <a:t> </a:t>
            </a:r>
            <a:r>
              <a:rPr lang="en-US" dirty="0" err="1"/>
              <a:t>dlouhé</a:t>
            </a:r>
            <a:r>
              <a:rPr lang="en-US" dirty="0"/>
              <a:t>, v </a:t>
            </a:r>
            <a:r>
              <a:rPr lang="en-US" dirty="0" err="1"/>
              <a:t>praxi</a:t>
            </a:r>
            <a:r>
              <a:rPr lang="en-US" dirty="0"/>
              <a:t> </a:t>
            </a:r>
            <a:r>
              <a:rPr lang="en-US" dirty="0" err="1"/>
              <a:t>zkrácené</a:t>
            </a:r>
            <a:r>
              <a:rPr lang="en-US" dirty="0"/>
              <a:t>. </a:t>
            </a:r>
          </a:p>
          <a:p>
            <a:r>
              <a:rPr lang="en-US" dirty="0" err="1"/>
              <a:t>Teorie</a:t>
            </a:r>
            <a:r>
              <a:rPr lang="en-US" dirty="0"/>
              <a:t> </a:t>
            </a:r>
            <a:r>
              <a:rPr lang="cs-CZ" dirty="0"/>
              <a:t>se dostává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slovu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převzorkování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Pro </a:t>
            </a:r>
            <a:r>
              <a:rPr lang="cs-CZ" dirty="0" err="1"/>
              <a:t>podvzorkování</a:t>
            </a:r>
            <a:r>
              <a:rPr lang="cs-CZ" dirty="0"/>
              <a:t> </a:t>
            </a:r>
            <a:r>
              <a:rPr lang="en-US" dirty="0" err="1"/>
              <a:t>nezapomeňte</a:t>
            </a:r>
            <a:r>
              <a:rPr lang="en-US" dirty="0"/>
              <a:t>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cs-CZ" dirty="0"/>
              <a:t>prohnat</a:t>
            </a:r>
            <a:r>
              <a:rPr lang="en-US" dirty="0"/>
              <a:t> </a:t>
            </a:r>
            <a:r>
              <a:rPr lang="en-US" dirty="0" err="1"/>
              <a:t>dolní</a:t>
            </a:r>
            <a:r>
              <a:rPr lang="en-US" dirty="0"/>
              <a:t> </a:t>
            </a:r>
            <a:r>
              <a:rPr lang="en-US" dirty="0" err="1"/>
              <a:t>propust</a:t>
            </a:r>
            <a:r>
              <a:rPr lang="cs-CZ" dirty="0"/>
              <a:t>í</a:t>
            </a:r>
            <a:r>
              <a:rPr lang="en-US" dirty="0"/>
              <a:t>. 
Pro </a:t>
            </a:r>
            <a:r>
              <a:rPr lang="cs-CZ" dirty="0" err="1"/>
              <a:t>nadvzorkování</a:t>
            </a:r>
            <a:r>
              <a:rPr lang="en-US" dirty="0"/>
              <a:t>, </a:t>
            </a:r>
            <a:r>
              <a:rPr lang="en-US" dirty="0" err="1"/>
              <a:t>nejprve</a:t>
            </a:r>
            <a:r>
              <a:rPr lang="en-US" dirty="0"/>
              <a:t> </a:t>
            </a:r>
            <a:r>
              <a:rPr lang="en-US" dirty="0" err="1"/>
              <a:t>vyplňte</a:t>
            </a:r>
            <a:r>
              <a:rPr lang="en-US" dirty="0"/>
              <a:t> </a:t>
            </a:r>
            <a:r>
              <a:rPr lang="en-US" dirty="0" err="1"/>
              <a:t>nové</a:t>
            </a:r>
            <a:r>
              <a:rPr lang="en-US" dirty="0"/>
              <a:t> </a:t>
            </a:r>
            <a:r>
              <a:rPr lang="en-US" dirty="0" err="1"/>
              <a:t>vzorky</a:t>
            </a:r>
            <a:r>
              <a:rPr lang="en-US" dirty="0"/>
              <a:t> </a:t>
            </a:r>
            <a:r>
              <a:rPr lang="en-US" dirty="0" err="1"/>
              <a:t>nulami</a:t>
            </a:r>
            <a:r>
              <a:rPr lang="en-US" dirty="0"/>
              <a:t>, </a:t>
            </a:r>
            <a:r>
              <a:rPr lang="en-US" dirty="0" err="1"/>
              <a:t>poté</a:t>
            </a:r>
            <a:r>
              <a:rPr lang="en-US" dirty="0"/>
              <a:t> </a:t>
            </a:r>
            <a:r>
              <a:rPr lang="cs-CZ" dirty="0"/>
              <a:t>prožeňte dolní propustí </a:t>
            </a:r>
            <a:r>
              <a:rPr lang="en-US" dirty="0"/>
              <a:t>–</a:t>
            </a:r>
            <a:br>
              <a:rPr lang="cs-CZ" dirty="0"/>
            </a:br>
            <a:r>
              <a:rPr lang="en-US" dirty="0" err="1"/>
              <a:t>nepoužívejte</a:t>
            </a:r>
            <a:r>
              <a:rPr lang="en-US" dirty="0"/>
              <a:t> </a:t>
            </a:r>
            <a:r>
              <a:rPr lang="en-US" dirty="0" err="1"/>
              <a:t>interpolaci</a:t>
            </a:r>
            <a:r>
              <a:rPr lang="en-US" dirty="0"/>
              <a:t> 0. </a:t>
            </a:r>
            <a:r>
              <a:rPr lang="en-US" dirty="0" err="1"/>
              <a:t>nebo</a:t>
            </a:r>
            <a:r>
              <a:rPr lang="en-US" dirty="0"/>
              <a:t> 1. </a:t>
            </a:r>
            <a:r>
              <a:rPr lang="en-US" dirty="0" err="1"/>
              <a:t>řádu</a:t>
            </a:r>
            <a:r>
              <a:rPr lang="en-US" dirty="0"/>
              <a:t> </a:t>
            </a:r>
            <a:r>
              <a:rPr lang="cs-CZ" dirty="0"/>
              <a:t>–</a:t>
            </a:r>
            <a:r>
              <a:rPr lang="en-US" dirty="0"/>
              <a:t> </a:t>
            </a:r>
            <a:r>
              <a:rPr lang="cs-CZ" dirty="0"/>
              <a:t>kardinální sinus </a:t>
            </a:r>
            <a:r>
              <a:rPr lang="en-US" dirty="0" err="1"/>
              <a:t>sinc</a:t>
            </a:r>
            <a:r>
              <a:rPr lang="en-US" dirty="0"/>
              <a:t> je </a:t>
            </a:r>
            <a:r>
              <a:rPr lang="en-US" dirty="0" err="1"/>
              <a:t>teoreticky</a:t>
            </a:r>
            <a:r>
              <a:rPr lang="en-US" dirty="0"/>
              <a:t> </a:t>
            </a:r>
            <a:r>
              <a:rPr lang="en-US" dirty="0" err="1"/>
              <a:t>nejlepší</a:t>
            </a:r>
            <a:r>
              <a:rPr lang="en-US" dirty="0"/>
              <a:t> </a:t>
            </a:r>
            <a:r>
              <a:rPr lang="en-US" dirty="0" err="1"/>
              <a:t>volbou</a:t>
            </a:r>
            <a:r>
              <a:rPr lang="en-US" dirty="0"/>
              <a:t>! </a:t>
            </a:r>
          </a:p>
          <a:p>
            <a:r>
              <a:rPr lang="en-US" dirty="0" err="1"/>
              <a:t>Fourierovy</a:t>
            </a:r>
            <a:r>
              <a:rPr lang="en-US" dirty="0"/>
              <a:t> </a:t>
            </a:r>
            <a:r>
              <a:rPr lang="en-US" dirty="0" err="1"/>
              <a:t>řady</a:t>
            </a:r>
            <a:r>
              <a:rPr lang="en-US" dirty="0"/>
              <a:t> a </a:t>
            </a:r>
            <a:r>
              <a:rPr lang="en-US" dirty="0" err="1"/>
              <a:t>Fourierovu</a:t>
            </a:r>
            <a:r>
              <a:rPr lang="en-US" dirty="0"/>
              <a:t> </a:t>
            </a:r>
            <a:r>
              <a:rPr lang="en-US" dirty="0" err="1"/>
              <a:t>transformaci</a:t>
            </a:r>
            <a:r>
              <a:rPr lang="en-US" dirty="0"/>
              <a:t> </a:t>
            </a:r>
            <a:r>
              <a:rPr lang="en-US" dirty="0" err="1"/>
              <a:t>lze</a:t>
            </a:r>
            <a:r>
              <a:rPr lang="en-US" dirty="0"/>
              <a:t> </a:t>
            </a:r>
            <a:r>
              <a:rPr lang="en-US" dirty="0" err="1"/>
              <a:t>vypočítat</a:t>
            </a:r>
            <a:r>
              <a:rPr lang="en-US" dirty="0"/>
              <a:t> ze </a:t>
            </a:r>
            <a:r>
              <a:rPr lang="en-US" dirty="0" err="1"/>
              <a:t>vzorkovaných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DFT. </a:t>
            </a:r>
          </a:p>
          <a:p>
            <a:pPr lvl="1"/>
            <a:r>
              <a:rPr lang="en-US" dirty="0"/>
              <a:t>FS: </a:t>
            </a:r>
            <a:r>
              <a:rPr lang="en-US" dirty="0" err="1"/>
              <a:t>koeficienty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dány</a:t>
            </a:r>
            <a:r>
              <a:rPr lang="en-US" dirty="0"/>
              <a:t> DFT </a:t>
            </a:r>
            <a:r>
              <a:rPr lang="en-US" dirty="0" err="1"/>
              <a:t>děleno</a:t>
            </a:r>
            <a:r>
              <a:rPr lang="en-US" dirty="0"/>
              <a:t> </a:t>
            </a:r>
            <a:r>
              <a:rPr lang="en-US" dirty="0" err="1"/>
              <a:t>počtem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. 
FT: </a:t>
            </a:r>
            <a:r>
              <a:rPr lang="en-US" dirty="0" err="1"/>
              <a:t>spektrální</a:t>
            </a:r>
            <a:r>
              <a:rPr lang="en-US" dirty="0"/>
              <a:t> </a:t>
            </a:r>
            <a:r>
              <a:rPr lang="en-US" dirty="0" err="1"/>
              <a:t>funkce</a:t>
            </a:r>
            <a:r>
              <a:rPr lang="en-US" dirty="0"/>
              <a:t> je </a:t>
            </a:r>
            <a:r>
              <a:rPr lang="en-US" dirty="0" err="1"/>
              <a:t>dána</a:t>
            </a:r>
            <a:r>
              <a:rPr lang="en-US" dirty="0"/>
              <a:t> </a:t>
            </a:r>
            <a:r>
              <a:rPr lang="en-US" dirty="0" err="1"/>
              <a:t>vztahem</a:t>
            </a:r>
            <a:r>
              <a:rPr lang="en-US" dirty="0"/>
              <a:t> DFT </a:t>
            </a:r>
            <a:r>
              <a:rPr lang="en-US" dirty="0" err="1"/>
              <a:t>krát</a:t>
            </a:r>
            <a:r>
              <a:rPr lang="en-US" dirty="0"/>
              <a:t> </a:t>
            </a:r>
            <a:r>
              <a:rPr lang="en-US" dirty="0" err="1"/>
              <a:t>perioda</a:t>
            </a:r>
            <a:r>
              <a:rPr lang="en-US" dirty="0"/>
              <a:t> </a:t>
            </a:r>
            <a:r>
              <a:rPr lang="en-US" dirty="0" err="1"/>
              <a:t>vzorkování</a:t>
            </a:r>
            <a:r>
              <a:rPr lang="en-US" dirty="0"/>
              <a:t>. </a:t>
            </a:r>
          </a:p>
          <a:p>
            <a:r>
              <a:rPr lang="en-US" dirty="0" err="1"/>
              <a:t>Existují</a:t>
            </a:r>
            <a:r>
              <a:rPr lang="en-US" dirty="0"/>
              <a:t> </a:t>
            </a:r>
            <a:r>
              <a:rPr lang="en-US" dirty="0" err="1"/>
              <a:t>přísné</a:t>
            </a:r>
            <a:r>
              <a:rPr lang="en-US" dirty="0"/>
              <a:t> </a:t>
            </a:r>
            <a:r>
              <a:rPr lang="en-US" dirty="0" err="1"/>
              <a:t>podmínky</a:t>
            </a:r>
            <a:r>
              <a:rPr lang="en-US" dirty="0"/>
              <a:t>, aby to </a:t>
            </a:r>
            <a:r>
              <a:rPr lang="en-US" dirty="0" err="1"/>
              <a:t>fungovalo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jít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vzorkovací</a:t>
            </a:r>
            <a:r>
              <a:rPr lang="en-US" dirty="0"/>
              <a:t> </a:t>
            </a:r>
            <a:r>
              <a:rPr lang="en-US" dirty="0" err="1"/>
              <a:t>teorému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záporné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dány</a:t>
            </a:r>
            <a:r>
              <a:rPr lang="en-US" dirty="0"/>
              <a:t> </a:t>
            </a:r>
            <a:r>
              <a:rPr lang="en-US" dirty="0" err="1"/>
              <a:t>vztahem</a:t>
            </a:r>
            <a:r>
              <a:rPr lang="en-US" dirty="0"/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fftshift</a:t>
            </a:r>
            <a:r>
              <a:rPr lang="en-US" dirty="0"/>
              <a:t> </a:t>
            </a:r>
            <a:r>
              <a:rPr lang="cs-CZ" dirty="0"/>
              <a:t>DFT</a:t>
            </a:r>
            <a:endParaRPr lang="en-US" dirty="0"/>
          </a:p>
          <a:p>
            <a:pPr lvl="1"/>
            <a:r>
              <a:rPr lang="cs-CZ" dirty="0"/>
              <a:t>u</a:t>
            </a:r>
            <a:r>
              <a:rPr lang="en-US" dirty="0"/>
              <a:t> FS </a:t>
            </a:r>
            <a:r>
              <a:rPr lang="en-US" dirty="0" err="1"/>
              <a:t>bychom</a:t>
            </a:r>
            <a:r>
              <a:rPr lang="en-US" dirty="0"/>
              <a:t> </a:t>
            </a:r>
            <a:r>
              <a:rPr lang="en-US" dirty="0" err="1"/>
              <a:t>teoreticky</a:t>
            </a:r>
            <a:r>
              <a:rPr lang="en-US" dirty="0"/>
              <a:t>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cs-CZ" dirty="0"/>
              <a:t>nacpat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</a:t>
            </a:r>
            <a:r>
              <a:rPr lang="en-US" dirty="0" err="1"/>
              <a:t>vzorků</a:t>
            </a:r>
            <a:r>
              <a:rPr lang="en-US" dirty="0"/>
              <a:t> do </a:t>
            </a:r>
            <a:r>
              <a:rPr lang="en-US" dirty="0" err="1"/>
              <a:t>jedné</a:t>
            </a:r>
            <a:r>
              <a:rPr lang="en-US" dirty="0"/>
              <a:t> </a:t>
            </a:r>
            <a:r>
              <a:rPr lang="en-US" dirty="0" err="1"/>
              <a:t>periody</a:t>
            </a:r>
            <a:r>
              <a:rPr lang="en-US" dirty="0"/>
              <a:t> – </a:t>
            </a:r>
            <a:r>
              <a:rPr lang="cs-CZ" dirty="0"/>
              <a:t>většinou </a:t>
            </a:r>
            <a:r>
              <a:rPr lang="en-US" dirty="0"/>
              <a:t>to </a:t>
            </a:r>
            <a:r>
              <a:rPr lang="en-US" dirty="0" err="1"/>
              <a:t>není</a:t>
            </a:r>
            <a:r>
              <a:rPr lang="en-US" dirty="0"/>
              <a:t> </a:t>
            </a:r>
            <a:r>
              <a:rPr lang="en-US" dirty="0" err="1"/>
              <a:t>proveditelné</a:t>
            </a:r>
            <a:r>
              <a:rPr lang="en-US" dirty="0"/>
              <a:t>.
</a:t>
            </a:r>
            <a:r>
              <a:rPr lang="cs-CZ" dirty="0"/>
              <a:t>u</a:t>
            </a:r>
            <a:r>
              <a:rPr lang="en-US" dirty="0"/>
              <a:t> FT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výsledek</a:t>
            </a:r>
            <a:r>
              <a:rPr lang="en-US" dirty="0"/>
              <a:t> </a:t>
            </a:r>
            <a:r>
              <a:rPr lang="en-US" dirty="0" err="1"/>
              <a:t>zkrášlit</a:t>
            </a:r>
            <a:r>
              <a:rPr lang="en-US" dirty="0"/>
              <a:t> </a:t>
            </a:r>
            <a:r>
              <a:rPr lang="cs-CZ" dirty="0"/>
              <a:t>doplněním nulami</a:t>
            </a:r>
            <a:r>
              <a:rPr lang="en-US" dirty="0"/>
              <a:t> a </a:t>
            </a:r>
            <a:r>
              <a:rPr lang="en-US" dirty="0" err="1"/>
              <a:t>zafixov</a:t>
            </a:r>
            <a:r>
              <a:rPr lang="cs-CZ" dirty="0" err="1"/>
              <a:t>áním</a:t>
            </a:r>
            <a:r>
              <a:rPr lang="en-US" dirty="0"/>
              <a:t> </a:t>
            </a:r>
            <a:r>
              <a:rPr lang="en-US" dirty="0" err="1"/>
              <a:t>fáz</a:t>
            </a:r>
            <a:r>
              <a:rPr lang="cs-CZ" dirty="0"/>
              <a:t>e</a:t>
            </a:r>
            <a:r>
              <a:rPr lang="en-US" dirty="0"/>
              <a:t> pro </a:t>
            </a:r>
            <a:r>
              <a:rPr lang="en-US" dirty="0" err="1"/>
              <a:t>případ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bychom</a:t>
            </a:r>
            <a:r>
              <a:rPr lang="en-US" dirty="0"/>
              <a:t> </a:t>
            </a:r>
            <a:r>
              <a:rPr lang="en-US" dirty="0" err="1"/>
              <a:t>museli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cs-CZ" dirty="0"/>
              <a:t>posouvat</a:t>
            </a:r>
            <a:r>
              <a:rPr lang="en-US" dirty="0"/>
              <a:t>. 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8A4CEAE-076D-28D3-A990-484E496E5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82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31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459431"/>
            <a:ext cx="10515600" cy="2150120"/>
          </a:xfrm>
        </p:spPr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dělá</a:t>
            </a:r>
            <a:r>
              <a:rPr lang="en-US" dirty="0"/>
              <a:t> </a:t>
            </a:r>
            <a:r>
              <a:rPr lang="en-US" dirty="0" err="1"/>
              <a:t>vzorkování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spektru</a:t>
            </a:r>
            <a:r>
              <a:rPr lang="en-US" dirty="0"/>
              <a:t>?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24744"/>
            <a:ext cx="10515600" cy="5904656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Původní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dané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Fourierovou</a:t>
            </a:r>
            <a:r>
              <a:rPr lang="en-US" dirty="0"/>
              <a:t> </a:t>
            </a:r>
            <a:r>
              <a:rPr lang="en-US" dirty="0" err="1"/>
              <a:t>transformací</a:t>
            </a:r>
            <a:r>
              <a:rPr lang="en-US" dirty="0"/>
              <a:t>: </a:t>
            </a:r>
            <a:r>
              <a:rPr lang="en-US" i="1" dirty="0"/>
              <a:t>X(j</a:t>
            </a:r>
            <a:r>
              <a:rPr lang="el-GR" i="1" dirty="0"/>
              <a:t>ω</a:t>
            </a:r>
            <a:r>
              <a:rPr lang="en-US" i="1" dirty="0"/>
              <a:t>)</a:t>
            </a:r>
          </a:p>
          <a:p>
            <a:r>
              <a:rPr lang="en-US" dirty="0" err="1"/>
              <a:t>Většina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 je </a:t>
            </a:r>
            <a:r>
              <a:rPr lang="en-US" dirty="0" err="1"/>
              <a:t>omezena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určitou</a:t>
            </a:r>
            <a:r>
              <a:rPr lang="en-US" dirty="0"/>
              <a:t> </a:t>
            </a:r>
            <a:r>
              <a:rPr lang="en-US" b="1" dirty="0" err="1"/>
              <a:t>maximální</a:t>
            </a:r>
            <a:r>
              <a:rPr lang="en-US" b="1" dirty="0"/>
              <a:t> </a:t>
            </a:r>
            <a:r>
              <a:rPr lang="en-US" b="1" dirty="0" err="1"/>
              <a:t>frekvenci</a:t>
            </a:r>
            <a:r>
              <a:rPr lang="en-US" b="1" dirty="0"/>
              <a:t> </a:t>
            </a:r>
            <a:r>
              <a:rPr lang="el-GR" b="1" i="1" dirty="0"/>
              <a:t>ω</a:t>
            </a:r>
            <a:r>
              <a:rPr lang="en-US" b="1" i="1" baseline="-25000" dirty="0"/>
              <a:t>max</a:t>
            </a:r>
          </a:p>
          <a:p>
            <a:pPr lvl="1"/>
            <a:r>
              <a:rPr lang="cs-CZ" dirty="0"/>
              <a:t>Frekvence může bát omezena</a:t>
            </a:r>
            <a:r>
              <a:rPr lang="en-US" dirty="0" err="1"/>
              <a:t>fyzikální</a:t>
            </a:r>
            <a:r>
              <a:rPr lang="en-US" dirty="0"/>
              <a:t> </a:t>
            </a:r>
            <a:r>
              <a:rPr lang="en-US" dirty="0" err="1"/>
              <a:t>povahou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(</a:t>
            </a:r>
            <a:r>
              <a:rPr lang="en-US" dirty="0" err="1"/>
              <a:t>hudební</a:t>
            </a:r>
            <a:r>
              <a:rPr lang="en-US" dirty="0"/>
              <a:t> </a:t>
            </a:r>
            <a:r>
              <a:rPr lang="en-US" dirty="0" err="1"/>
              <a:t>nástroje</a:t>
            </a:r>
            <a:r>
              <a:rPr lang="en-US" dirty="0"/>
              <a:t> </a:t>
            </a:r>
            <a:r>
              <a:rPr lang="en-US" dirty="0" err="1"/>
              <a:t>nemohou</a:t>
            </a:r>
            <a:r>
              <a:rPr lang="en-US" dirty="0"/>
              <a:t> </a:t>
            </a:r>
            <a:r>
              <a:rPr lang="en-US" dirty="0" err="1"/>
              <a:t>vibrovat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nekonečně</a:t>
            </a:r>
            <a:r>
              <a:rPr lang="en-US" dirty="0"/>
              <a:t> </a:t>
            </a:r>
            <a:r>
              <a:rPr lang="en-US" dirty="0" err="1"/>
              <a:t>vysokých</a:t>
            </a:r>
            <a:r>
              <a:rPr lang="en-US" dirty="0"/>
              <a:t> </a:t>
            </a:r>
            <a:r>
              <a:rPr lang="en-US" dirty="0" err="1"/>
              <a:t>frekvencích</a:t>
            </a:r>
            <a:r>
              <a:rPr lang="en-US" dirty="0"/>
              <a:t>, motor se </a:t>
            </a:r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otáčet</a:t>
            </a:r>
            <a:r>
              <a:rPr lang="en-US" dirty="0"/>
              <a:t> </a:t>
            </a:r>
            <a:r>
              <a:rPr lang="en-US" dirty="0" err="1"/>
              <a:t>nekonečně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...)
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můžeme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omezeni</a:t>
            </a:r>
            <a:r>
              <a:rPr lang="en-US" dirty="0"/>
              <a:t> </a:t>
            </a:r>
            <a:r>
              <a:rPr lang="en-US" dirty="0" err="1"/>
              <a:t>senzorem</a:t>
            </a:r>
            <a:r>
              <a:rPr lang="en-US" dirty="0"/>
              <a:t> (</a:t>
            </a:r>
            <a:r>
              <a:rPr lang="en-US" dirty="0" err="1"/>
              <a:t>membrána</a:t>
            </a:r>
            <a:r>
              <a:rPr lang="en-US" dirty="0"/>
              <a:t> </a:t>
            </a:r>
            <a:r>
              <a:rPr lang="en-US" dirty="0" err="1"/>
              <a:t>mikrofonu</a:t>
            </a:r>
            <a:r>
              <a:rPr lang="en-US" dirty="0"/>
              <a:t> se </a:t>
            </a:r>
            <a:r>
              <a:rPr lang="en-US" dirty="0" err="1"/>
              <a:t>nemůže</a:t>
            </a:r>
            <a:r>
              <a:rPr lang="en-US" dirty="0"/>
              <a:t> </a:t>
            </a:r>
            <a:r>
              <a:rPr lang="en-US" dirty="0" err="1"/>
              <a:t>pohybovat</a:t>
            </a:r>
            <a:r>
              <a:rPr lang="en-US" dirty="0"/>
              <a:t> </a:t>
            </a:r>
            <a:r>
              <a:rPr lang="en-US" dirty="0" err="1"/>
              <a:t>nekonečně</a:t>
            </a:r>
            <a:r>
              <a:rPr lang="en-US" dirty="0"/>
              <a:t> </a:t>
            </a:r>
            <a:r>
              <a:rPr lang="en-US" dirty="0" err="1"/>
              <a:t>rychle</a:t>
            </a:r>
            <a:r>
              <a:rPr lang="en-US" dirty="0"/>
              <a:t>, </a:t>
            </a:r>
            <a:r>
              <a:rPr lang="en-US" dirty="0" err="1"/>
              <a:t>teplotní</a:t>
            </a:r>
            <a:r>
              <a:rPr lang="en-US" dirty="0"/>
              <a:t> </a:t>
            </a:r>
            <a:r>
              <a:rPr lang="en-US" dirty="0" err="1"/>
              <a:t>senzor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setrvačnost</a:t>
            </a:r>
            <a:r>
              <a:rPr lang="en-US" dirty="0"/>
              <a:t>, </a:t>
            </a:r>
            <a:r>
              <a:rPr lang="en-US" dirty="0" err="1"/>
              <a:t>kamery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tyto</a:t>
            </a:r>
            <a:r>
              <a:rPr lang="en-US" dirty="0"/>
              <a:t> CCD </a:t>
            </a:r>
            <a:r>
              <a:rPr lang="en-US" dirty="0" err="1"/>
              <a:t>prvky</a:t>
            </a:r>
            <a:r>
              <a:rPr lang="en-US" dirty="0"/>
              <a:t>, </a:t>
            </a:r>
            <a:r>
              <a:rPr lang="en-US" dirty="0" err="1"/>
              <a:t>které</a:t>
            </a:r>
            <a:r>
              <a:rPr lang="en-US" dirty="0"/>
              <a:t> </a:t>
            </a:r>
            <a:r>
              <a:rPr lang="en-US" dirty="0" err="1"/>
              <a:t>potřebují</a:t>
            </a:r>
            <a:r>
              <a:rPr lang="en-US" dirty="0"/>
              <a:t> </a:t>
            </a:r>
            <a:r>
              <a:rPr lang="en-US" dirty="0" err="1"/>
              <a:t>nějakou</a:t>
            </a:r>
            <a:r>
              <a:rPr lang="en-US" dirty="0"/>
              <a:t> </a:t>
            </a:r>
            <a:r>
              <a:rPr lang="en-US" dirty="0" err="1"/>
              <a:t>dobu</a:t>
            </a:r>
            <a:r>
              <a:rPr lang="en-US" dirty="0"/>
              <a:t> </a:t>
            </a:r>
            <a:r>
              <a:rPr lang="en-US" dirty="0" err="1"/>
              <a:t>svícení</a:t>
            </a:r>
            <a:r>
              <a:rPr lang="en-US" dirty="0"/>
              <a:t>...)
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cs-CZ" dirty="0"/>
              <a:t>ji</a:t>
            </a:r>
            <a:r>
              <a:rPr lang="en-US" dirty="0"/>
              <a:t> </a:t>
            </a:r>
            <a:r>
              <a:rPr lang="en-US" dirty="0" err="1"/>
              <a:t>omezíme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požadované</a:t>
            </a:r>
            <a:r>
              <a:rPr lang="en-US" dirty="0"/>
              <a:t> </a:t>
            </a:r>
            <a:r>
              <a:rPr lang="en-US" dirty="0" err="1"/>
              <a:t>pásmo</a:t>
            </a:r>
            <a:r>
              <a:rPr lang="en-US" dirty="0"/>
              <a:t> </a:t>
            </a:r>
            <a:r>
              <a:rPr lang="en-US" dirty="0" err="1"/>
              <a:t>filtrem</a:t>
            </a:r>
            <a:r>
              <a:rPr lang="cs-CZ" dirty="0"/>
              <a:t> typu dolní propusť</a:t>
            </a:r>
            <a:r>
              <a:rPr lang="en-US" dirty="0"/>
              <a:t> (viz </a:t>
            </a:r>
            <a:r>
              <a:rPr lang="en-US" dirty="0" err="1"/>
              <a:t>dále</a:t>
            </a:r>
            <a:r>
              <a:rPr lang="en-US" dirty="0"/>
              <a:t>) 
</a:t>
            </a:r>
            <a:r>
              <a:rPr lang="en-US" dirty="0" err="1"/>
              <a:t>nebo</a:t>
            </a:r>
            <a:r>
              <a:rPr lang="en-US" dirty="0"/>
              <a:t> se </a:t>
            </a:r>
            <a:r>
              <a:rPr lang="en-US" dirty="0" err="1"/>
              <a:t>prostě</a:t>
            </a:r>
            <a:r>
              <a:rPr lang="en-US" dirty="0"/>
              <a:t> </a:t>
            </a:r>
            <a:r>
              <a:rPr lang="en-US" dirty="0" err="1"/>
              <a:t>domníváme</a:t>
            </a:r>
            <a:r>
              <a:rPr lang="en-US" dirty="0"/>
              <a:t>, </a:t>
            </a:r>
            <a:r>
              <a:rPr lang="en-US" dirty="0" err="1"/>
              <a:t>že</a:t>
            </a:r>
            <a:r>
              <a:rPr lang="en-US" dirty="0"/>
              <a:t> </a:t>
            </a:r>
            <a:r>
              <a:rPr lang="en-US" dirty="0" err="1"/>
              <a:t>vstupní</a:t>
            </a:r>
            <a:r>
              <a:rPr lang="en-US" dirty="0"/>
              <a:t> </a:t>
            </a:r>
            <a:r>
              <a:rPr lang="en-US" dirty="0" err="1"/>
              <a:t>signál</a:t>
            </a:r>
            <a:r>
              <a:rPr lang="en-US" dirty="0"/>
              <a:t> je </a:t>
            </a:r>
            <a:r>
              <a:rPr lang="en-US" dirty="0" err="1"/>
              <a:t>pásmově</a:t>
            </a:r>
            <a:r>
              <a:rPr lang="en-US" dirty="0"/>
              <a:t> </a:t>
            </a:r>
            <a:r>
              <a:rPr lang="en-US" dirty="0" err="1"/>
              <a:t>omezený</a:t>
            </a:r>
            <a:r>
              <a:rPr lang="en-US" dirty="0"/>
              <a:t>. </a:t>
            </a:r>
          </a:p>
          <a:p>
            <a:r>
              <a:rPr lang="en-US" dirty="0" err="1"/>
              <a:t>Teoreticky</a:t>
            </a:r>
            <a:r>
              <a:rPr lang="en-US" dirty="0"/>
              <a:t> je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symetrické</a:t>
            </a:r>
            <a:r>
              <a:rPr lang="en-US" dirty="0"/>
              <a:t>, </a:t>
            </a:r>
            <a:r>
              <a:rPr lang="en-US" dirty="0" err="1"/>
              <a:t>takže</a:t>
            </a:r>
            <a:r>
              <a:rPr lang="en-US" dirty="0"/>
              <a:t> </a:t>
            </a:r>
            <a:r>
              <a:rPr lang="en-US" dirty="0" err="1"/>
              <a:t>bychom</a:t>
            </a:r>
            <a:r>
              <a:rPr lang="en-US" dirty="0"/>
              <a:t> ho </a:t>
            </a:r>
            <a:r>
              <a:rPr lang="en-US" dirty="0" err="1"/>
              <a:t>měli</a:t>
            </a:r>
            <a:r>
              <a:rPr lang="en-US" dirty="0"/>
              <a:t> </a:t>
            </a:r>
            <a:r>
              <a:rPr lang="en-US" dirty="0" err="1"/>
              <a:t>vykreslit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pro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záporné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. </a:t>
            </a:r>
          </a:p>
          <a:p>
            <a:r>
              <a:rPr lang="en-US" dirty="0"/>
              <a:t>V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přednášce</a:t>
            </a:r>
            <a:r>
              <a:rPr lang="en-US" dirty="0"/>
              <a:t> </a:t>
            </a:r>
            <a:r>
              <a:rPr lang="en-US" dirty="0" err="1"/>
              <a:t>budeme</a:t>
            </a:r>
            <a:r>
              <a:rPr lang="en-US" dirty="0"/>
              <a:t> </a:t>
            </a:r>
            <a:r>
              <a:rPr lang="en-US" dirty="0" err="1"/>
              <a:t>používat</a:t>
            </a:r>
            <a:r>
              <a:rPr lang="en-US" dirty="0"/>
              <a:t> </a:t>
            </a:r>
            <a:r>
              <a:rPr lang="en-US" b="1" dirty="0" err="1"/>
              <a:t>úhlové</a:t>
            </a:r>
            <a:r>
              <a:rPr lang="en-US" b="1" dirty="0"/>
              <a:t> </a:t>
            </a:r>
            <a:r>
              <a:rPr lang="en-US" b="1" dirty="0" err="1"/>
              <a:t>frekvence</a:t>
            </a:r>
            <a:r>
              <a:rPr lang="en-US" b="1" dirty="0"/>
              <a:t> </a:t>
            </a:r>
            <a:r>
              <a:rPr lang="el-GR" b="1" i="1" dirty="0"/>
              <a:t>ω</a:t>
            </a:r>
            <a:r>
              <a:rPr lang="el-GR" i="1" dirty="0"/>
              <a:t> </a:t>
            </a:r>
            <a:r>
              <a:rPr lang="el-GR" dirty="0"/>
              <a:t>[</a:t>
            </a:r>
            <a:r>
              <a:rPr lang="en-US" dirty="0"/>
              <a:t>rad/s], ale v </a:t>
            </a:r>
            <a:r>
              <a:rPr lang="en-US" dirty="0" err="1"/>
              <a:t>praxi</a:t>
            </a:r>
            <a:r>
              <a:rPr lang="en-US" dirty="0"/>
              <a:t> se </a:t>
            </a:r>
            <a:r>
              <a:rPr lang="en-US" dirty="0" err="1"/>
              <a:t>často</a:t>
            </a:r>
            <a:r>
              <a:rPr lang="en-US" dirty="0"/>
              <a:t> </a:t>
            </a:r>
            <a:r>
              <a:rPr lang="en-US" dirty="0" err="1"/>
              <a:t>setkáte</a:t>
            </a:r>
            <a:r>
              <a:rPr lang="en-US" dirty="0"/>
              <a:t> s </a:t>
            </a:r>
            <a:r>
              <a:rPr lang="en-US" dirty="0" err="1"/>
              <a:t>těmi</a:t>
            </a:r>
            <a:r>
              <a:rPr lang="en-US" dirty="0"/>
              <a:t> </a:t>
            </a:r>
            <a:r>
              <a:rPr lang="en-US" dirty="0" err="1"/>
              <a:t>obyčejnými</a:t>
            </a:r>
            <a:r>
              <a:rPr lang="en-US" dirty="0"/>
              <a:t> v Hz.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#</a:t>
            </a:r>
            <a:r>
              <a:rPr lang="en-US" dirty="0" err="1">
                <a:solidFill>
                  <a:srgbClr val="FF0000"/>
                </a:solidFill>
              </a:rPr>
              <a:t>spectrum_orig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08F3FA-3B68-9C22-36F5-FD4DBCECA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/>
            <a:fld id="{0B6B0C82-F95A-4DE0-B70B-9AD5765E6DD0}" type="slidenum">
              <a:rPr lang="en-US" smtClean="0"/>
              <a:pPr algn="r"/>
              <a:t>9</a:t>
            </a:fld>
            <a:r>
              <a:rPr lang="cs-CZ"/>
              <a:t> / 82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15735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23040</TotalTime>
  <Words>4887</Words>
  <Application>Microsoft Office PowerPoint</Application>
  <PresentationFormat>Širokoúhlá obrazovka</PresentationFormat>
  <Paragraphs>453</Paragraphs>
  <Slides>82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82</vt:i4>
      </vt:variant>
    </vt:vector>
  </HeadingPairs>
  <TitlesOfParts>
    <vt:vector size="92" baseType="lpstr">
      <vt:lpstr>Arial</vt:lpstr>
      <vt:lpstr>Calibri</vt:lpstr>
      <vt:lpstr>Calibri Light</vt:lpstr>
      <vt:lpstr>Cambria Math</vt:lpstr>
      <vt:lpstr>Consolas</vt:lpstr>
      <vt:lpstr>Courier New</vt:lpstr>
      <vt:lpstr>Segoe UI Web (East European)</vt:lpstr>
      <vt:lpstr>Wingdings</vt:lpstr>
      <vt:lpstr>Výchozí návrh</vt:lpstr>
      <vt:lpstr>1_Výchozí návrh</vt:lpstr>
      <vt:lpstr>Vzorkování</vt:lpstr>
      <vt:lpstr>Plán</vt:lpstr>
      <vt:lpstr>Vzorkování v čase</vt:lpstr>
      <vt:lpstr>Prezentace aplikace PowerPoint</vt:lpstr>
      <vt:lpstr>Prezentace aplikace PowerPoint</vt:lpstr>
      <vt:lpstr>Prezentace aplikace PowerPoint</vt:lpstr>
      <vt:lpstr>Prezentace aplikace PowerPoint</vt:lpstr>
      <vt:lpstr>Zpracování vzorkovaného signálu</vt:lpstr>
      <vt:lpstr>Co dělá vzorkování ve spektru? </vt:lpstr>
      <vt:lpstr>Prezentace aplikace PowerPoint</vt:lpstr>
      <vt:lpstr>Získání spektra vzorkovaného signálu</vt:lpstr>
      <vt:lpstr>Spektrum vzorkovacího signálu – Krok I.</vt:lpstr>
      <vt:lpstr>Prezentace aplikace PowerPoint</vt:lpstr>
      <vt:lpstr>Prezentace aplikace PowerPoint</vt:lpstr>
      <vt:lpstr>Spektrum vzorkovacího signálu – Krok II.</vt:lpstr>
      <vt:lpstr>Prezentace aplikace PowerPoint</vt:lpstr>
      <vt:lpstr>Získání spektra vzorkovaného signálu</vt:lpstr>
      <vt:lpstr>Prezentace aplikace PowerPoint</vt:lpstr>
      <vt:lpstr>Prezentace aplikace PowerPoint</vt:lpstr>
      <vt:lpstr>Prezentace aplikace PowerPoint</vt:lpstr>
      <vt:lpstr>Prezentace aplikace PowerPoint</vt:lpstr>
      <vt:lpstr>Vzorkovací věta</vt:lpstr>
      <vt:lpstr>Prezentace aplikace PowerPoint</vt:lpstr>
      <vt:lpstr>Plán</vt:lpstr>
      <vt:lpstr>Rekonstrukce ve spektru</vt:lpstr>
      <vt:lpstr>Prezentace aplikace PowerPoint</vt:lpstr>
      <vt:lpstr>Aliasing („falšování“) a anti-aliasing (vyhlazování) </vt:lpstr>
      <vt:lpstr>Prezentace aplikace PowerPoint</vt:lpstr>
      <vt:lpstr>Aliasing („falšování“) a anti-aliasing (vyhlazování) </vt:lpstr>
      <vt:lpstr>Prezentace aplikace PowerPoint</vt:lpstr>
      <vt:lpstr>Rekonstrukce v časové doméně</vt:lpstr>
      <vt:lpstr>Impulsní charakteristika rekonstrukčního filtru</vt:lpstr>
      <vt:lpstr>Prezentace aplikace PowerPoint</vt:lpstr>
      <vt:lpstr>Konečně rekonstrukce v časové doméně</vt:lpstr>
      <vt:lpstr>Prezentace aplikace PowerPoint</vt:lpstr>
      <vt:lpstr>Rekonstrukce v čase, když se věci pokazí</vt:lpstr>
      <vt:lpstr>Prezentace aplikace PowerPoint</vt:lpstr>
      <vt:lpstr>Plán</vt:lpstr>
      <vt:lpstr>Využití know-how v oblasti vzorkování a rekonstrukcí</vt:lpstr>
      <vt:lpstr>Podvzorkování signálu</vt:lpstr>
      <vt:lpstr>Prezentace aplikace PowerPoint</vt:lpstr>
      <vt:lpstr>Prezentace aplikace PowerPoint</vt:lpstr>
      <vt:lpstr>Podvzorkování správně</vt:lpstr>
      <vt:lpstr>Prezentace aplikace PowerPoint</vt:lpstr>
      <vt:lpstr>Prezentace aplikace PowerPoint</vt:lpstr>
      <vt:lpstr>Prezentace aplikace PowerPoint</vt:lpstr>
      <vt:lpstr>Nadvzorkování signálu</vt:lpstr>
      <vt:lpstr>Prezentace aplikace PowerPoint</vt:lpstr>
      <vt:lpstr>Lepší způsoby nadvzorkování signálu</vt:lpstr>
      <vt:lpstr>Prezentace aplikace PowerPoint</vt:lpstr>
      <vt:lpstr>Lepší způsoby nadvzorkování signálu</vt:lpstr>
      <vt:lpstr>Prezentace aplikace PowerPoint</vt:lpstr>
      <vt:lpstr>Optimální způsob nadvzorkování signálu</vt:lpstr>
      <vt:lpstr>Prezentace aplikace PowerPoint</vt:lpstr>
      <vt:lpstr>Prezentace aplikace PowerPoint</vt:lpstr>
      <vt:lpstr>Plán</vt:lpstr>
      <vt:lpstr>Numerický výpočet Fourierových řad (FS) a Fourierovy transformace (FT)</vt:lpstr>
      <vt:lpstr>Analýza diskrétní Fourierovou transformací (DFT) I</vt:lpstr>
      <vt:lpstr>Analýza diskrétní Fourierovou transformací (DFT) II</vt:lpstr>
      <vt:lpstr>Při použití DFT myslete na…</vt:lpstr>
      <vt:lpstr>Plán</vt:lpstr>
      <vt:lpstr>Fourierova řada numericky I</vt:lpstr>
      <vt:lpstr>Fourierova řada numericky  II </vt:lpstr>
      <vt:lpstr>Příklady výpočtu FS I</vt:lpstr>
      <vt:lpstr>Prezentace aplikace PowerPoint</vt:lpstr>
      <vt:lpstr>Příklady výpočtu FS II</vt:lpstr>
      <vt:lpstr>Prezentace aplikace PowerPoint</vt:lpstr>
      <vt:lpstr>Prezentace aplikace PowerPoint</vt:lpstr>
      <vt:lpstr>Příklady výpočtu FS III</vt:lpstr>
      <vt:lpstr>Prezentace aplikace PowerPoint</vt:lpstr>
      <vt:lpstr>Příklady výpočtu FS IV</vt:lpstr>
      <vt:lpstr>Prezentace aplikace PowerPoint</vt:lpstr>
      <vt:lpstr>Plán</vt:lpstr>
      <vt:lpstr>Fourierova transformace numericky I</vt:lpstr>
      <vt:lpstr>Fourierova transformace numericky II </vt:lpstr>
      <vt:lpstr>Podmínky pro výpočet FT</vt:lpstr>
      <vt:lpstr>Příklady výpočtu FT</vt:lpstr>
      <vt:lpstr>Prezentace aplikace PowerPoint</vt:lpstr>
      <vt:lpstr>Prezentace aplikace PowerPoint</vt:lpstr>
      <vt:lpstr>Plán</vt:lpstr>
      <vt:lpstr>Shrnutí I</vt:lpstr>
      <vt:lpstr>Shrnutí 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Brno University of Technology Faculty of Information Technology  Department of Computer Graphics and MultiMedia</dc:title>
  <dc:creator>cernocky</dc:creator>
  <cp:lastModifiedBy>Kalina Jan (260259)</cp:lastModifiedBy>
  <cp:revision>925</cp:revision>
  <cp:lastPrinted>2022-11-22T22:19:22Z</cp:lastPrinted>
  <dcterms:created xsi:type="dcterms:W3CDTF">2004-03-09T20:37:41Z</dcterms:created>
  <dcterms:modified xsi:type="dcterms:W3CDTF">2025-01-17T16:25:13Z</dcterms:modified>
</cp:coreProperties>
</file>