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4" autoAdjust="0"/>
    <p:restoredTop sz="75323" autoAdjust="0"/>
  </p:normalViewPr>
  <p:slideViewPr>
    <p:cSldViewPr snapToGrid="0">
      <p:cViewPr varScale="1">
        <p:scale>
          <a:sx n="86" d="100"/>
          <a:sy n="86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7C700-86CA-434B-82F6-9E178785A38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0515772-BF64-4F91-9C2B-5F04EE0D9EA9}">
      <dgm:prSet/>
      <dgm:spPr/>
      <dgm:t>
        <a:bodyPr/>
        <a:lstStyle/>
        <a:p>
          <a:r>
            <a:rPr lang="cs-CZ"/>
            <a:t>Multiplatform</a:t>
          </a:r>
          <a:endParaRPr lang="en-US"/>
        </a:p>
      </dgm:t>
    </dgm:pt>
    <dgm:pt modelId="{D91C53A5-1B3B-4363-8DE2-544D180C0003}" type="parTrans" cxnId="{EF8DB22A-096A-478C-B94A-022E5D262FF4}">
      <dgm:prSet/>
      <dgm:spPr/>
      <dgm:t>
        <a:bodyPr/>
        <a:lstStyle/>
        <a:p>
          <a:endParaRPr lang="en-US"/>
        </a:p>
      </dgm:t>
    </dgm:pt>
    <dgm:pt modelId="{08BAD822-AA31-442C-B204-DF42D6B1264F}" type="sibTrans" cxnId="{EF8DB22A-096A-478C-B94A-022E5D262FF4}">
      <dgm:prSet/>
      <dgm:spPr/>
      <dgm:t>
        <a:bodyPr/>
        <a:lstStyle/>
        <a:p>
          <a:endParaRPr lang="en-US"/>
        </a:p>
      </dgm:t>
    </dgm:pt>
    <dgm:pt modelId="{5BEE9494-2F21-4724-AACC-C02304F47B6D}">
      <dgm:prSet/>
      <dgm:spPr/>
      <dgm:t>
        <a:bodyPr/>
        <a:lstStyle/>
        <a:p>
          <a:r>
            <a:rPr lang="cs-CZ"/>
            <a:t>Cloud Based</a:t>
          </a:r>
          <a:endParaRPr lang="en-US"/>
        </a:p>
      </dgm:t>
    </dgm:pt>
    <dgm:pt modelId="{81EF88C2-5BF7-48C1-934F-6A87B1119ACF}" type="parTrans" cxnId="{34628073-D227-4DC3-BA12-7290D40CC2AC}">
      <dgm:prSet/>
      <dgm:spPr/>
      <dgm:t>
        <a:bodyPr/>
        <a:lstStyle/>
        <a:p>
          <a:endParaRPr lang="en-US"/>
        </a:p>
      </dgm:t>
    </dgm:pt>
    <dgm:pt modelId="{53B3EF1C-4A60-4FAC-A83B-A638AC837DC7}" type="sibTrans" cxnId="{34628073-D227-4DC3-BA12-7290D40CC2AC}">
      <dgm:prSet/>
      <dgm:spPr/>
      <dgm:t>
        <a:bodyPr/>
        <a:lstStyle/>
        <a:p>
          <a:endParaRPr lang="en-US"/>
        </a:p>
      </dgm:t>
    </dgm:pt>
    <dgm:pt modelId="{AEF5AC36-17CB-4C55-9390-BB6F7A136DA7}">
      <dgm:prSet/>
      <dgm:spPr/>
      <dgm:t>
        <a:bodyPr/>
        <a:lstStyle/>
        <a:p>
          <a:r>
            <a:rPr lang="cs-CZ"/>
            <a:t>Collaborative</a:t>
          </a:r>
          <a:endParaRPr lang="en-US"/>
        </a:p>
      </dgm:t>
    </dgm:pt>
    <dgm:pt modelId="{4D571C7C-3215-4C39-BFEF-A4D832D5FDEF}" type="parTrans" cxnId="{836BC1EF-5414-4501-8A83-8820199EAFE4}">
      <dgm:prSet/>
      <dgm:spPr/>
      <dgm:t>
        <a:bodyPr/>
        <a:lstStyle/>
        <a:p>
          <a:endParaRPr lang="en-US"/>
        </a:p>
      </dgm:t>
    </dgm:pt>
    <dgm:pt modelId="{5C3688AC-05DC-41E2-BB7E-F976E4DE9812}" type="sibTrans" cxnId="{836BC1EF-5414-4501-8A83-8820199EAFE4}">
      <dgm:prSet/>
      <dgm:spPr/>
      <dgm:t>
        <a:bodyPr/>
        <a:lstStyle/>
        <a:p>
          <a:endParaRPr lang="en-US"/>
        </a:p>
      </dgm:t>
    </dgm:pt>
    <dgm:pt modelId="{6D28C6F7-E60F-4543-932A-3B0AEE48EFC3}">
      <dgm:prSet/>
      <dgm:spPr/>
      <dgm:t>
        <a:bodyPr/>
        <a:lstStyle/>
        <a:p>
          <a:r>
            <a:rPr lang="cs-CZ"/>
            <a:t>Design, Prototype and Code</a:t>
          </a:r>
          <a:endParaRPr lang="en-US"/>
        </a:p>
      </dgm:t>
    </dgm:pt>
    <dgm:pt modelId="{E9640DF6-2766-4637-ABD4-FF144499CAD5}" type="parTrans" cxnId="{2E2B0977-BFF2-40A4-9E80-2241FDCB1C43}">
      <dgm:prSet/>
      <dgm:spPr/>
      <dgm:t>
        <a:bodyPr/>
        <a:lstStyle/>
        <a:p>
          <a:endParaRPr lang="en-US"/>
        </a:p>
      </dgm:t>
    </dgm:pt>
    <dgm:pt modelId="{7BE6CCD1-98A8-4964-848C-31AB6D993A40}" type="sibTrans" cxnId="{2E2B0977-BFF2-40A4-9E80-2241FDCB1C43}">
      <dgm:prSet/>
      <dgm:spPr/>
      <dgm:t>
        <a:bodyPr/>
        <a:lstStyle/>
        <a:p>
          <a:endParaRPr lang="en-US"/>
        </a:p>
      </dgm:t>
    </dgm:pt>
    <dgm:pt modelId="{E619D2C6-93AC-413E-95D7-79EBE216715B}">
      <dgm:prSet/>
      <dgm:spPr/>
      <dgm:t>
        <a:bodyPr/>
        <a:lstStyle/>
        <a:p>
          <a:r>
            <a:rPr lang="cs-CZ"/>
            <a:t>Plugins</a:t>
          </a:r>
          <a:endParaRPr lang="en-US"/>
        </a:p>
      </dgm:t>
    </dgm:pt>
    <dgm:pt modelId="{DDC73E8E-4B33-4F87-850E-395FC45518E2}" type="parTrans" cxnId="{0E2C3B08-6BB1-483C-B43F-F73EEBE20747}">
      <dgm:prSet/>
      <dgm:spPr/>
      <dgm:t>
        <a:bodyPr/>
        <a:lstStyle/>
        <a:p>
          <a:endParaRPr lang="en-US"/>
        </a:p>
      </dgm:t>
    </dgm:pt>
    <dgm:pt modelId="{075A2252-D88D-44ED-BFC1-4B0011BCC6D4}" type="sibTrans" cxnId="{0E2C3B08-6BB1-483C-B43F-F73EEBE20747}">
      <dgm:prSet/>
      <dgm:spPr/>
      <dgm:t>
        <a:bodyPr/>
        <a:lstStyle/>
        <a:p>
          <a:endParaRPr lang="en-US"/>
        </a:p>
      </dgm:t>
    </dgm:pt>
    <dgm:pt modelId="{EA668CB4-6C7D-4303-851C-1F4D6A515CD8}" type="pres">
      <dgm:prSet presAssocID="{6837C700-86CA-434B-82F6-9E178785A38F}" presName="diagram" presStyleCnt="0">
        <dgm:presLayoutVars>
          <dgm:dir/>
          <dgm:resizeHandles val="exact"/>
        </dgm:presLayoutVars>
      </dgm:prSet>
      <dgm:spPr/>
    </dgm:pt>
    <dgm:pt modelId="{7C82E3C4-D080-440C-89AD-88F6A5AF3DE4}" type="pres">
      <dgm:prSet presAssocID="{A0515772-BF64-4F91-9C2B-5F04EE0D9EA9}" presName="node" presStyleLbl="node1" presStyleIdx="0" presStyleCnt="5">
        <dgm:presLayoutVars>
          <dgm:bulletEnabled val="1"/>
        </dgm:presLayoutVars>
      </dgm:prSet>
      <dgm:spPr/>
    </dgm:pt>
    <dgm:pt modelId="{455CADFA-9AF4-42FB-995E-44578AA4C71C}" type="pres">
      <dgm:prSet presAssocID="{08BAD822-AA31-442C-B204-DF42D6B1264F}" presName="sibTrans" presStyleCnt="0"/>
      <dgm:spPr/>
    </dgm:pt>
    <dgm:pt modelId="{F0327E69-A390-42C6-AADC-3FBB1CCA5E66}" type="pres">
      <dgm:prSet presAssocID="{5BEE9494-2F21-4724-AACC-C02304F47B6D}" presName="node" presStyleLbl="node1" presStyleIdx="1" presStyleCnt="5">
        <dgm:presLayoutVars>
          <dgm:bulletEnabled val="1"/>
        </dgm:presLayoutVars>
      </dgm:prSet>
      <dgm:spPr/>
    </dgm:pt>
    <dgm:pt modelId="{FF922EC7-7E71-421B-976D-733B1326A9F6}" type="pres">
      <dgm:prSet presAssocID="{53B3EF1C-4A60-4FAC-A83B-A638AC837DC7}" presName="sibTrans" presStyleCnt="0"/>
      <dgm:spPr/>
    </dgm:pt>
    <dgm:pt modelId="{8DB51CF9-D66C-4D5C-BAAB-3F1BB1AF6D7A}" type="pres">
      <dgm:prSet presAssocID="{AEF5AC36-17CB-4C55-9390-BB6F7A136DA7}" presName="node" presStyleLbl="node1" presStyleIdx="2" presStyleCnt="5">
        <dgm:presLayoutVars>
          <dgm:bulletEnabled val="1"/>
        </dgm:presLayoutVars>
      </dgm:prSet>
      <dgm:spPr/>
    </dgm:pt>
    <dgm:pt modelId="{8C04610E-132F-4A5F-BB53-72D5E8E335DD}" type="pres">
      <dgm:prSet presAssocID="{5C3688AC-05DC-41E2-BB7E-F976E4DE9812}" presName="sibTrans" presStyleCnt="0"/>
      <dgm:spPr/>
    </dgm:pt>
    <dgm:pt modelId="{5ED91149-7C4F-49D0-A56D-4CFCECF3D796}" type="pres">
      <dgm:prSet presAssocID="{6D28C6F7-E60F-4543-932A-3B0AEE48EFC3}" presName="node" presStyleLbl="node1" presStyleIdx="3" presStyleCnt="5">
        <dgm:presLayoutVars>
          <dgm:bulletEnabled val="1"/>
        </dgm:presLayoutVars>
      </dgm:prSet>
      <dgm:spPr/>
    </dgm:pt>
    <dgm:pt modelId="{A0F7F784-6097-4F8C-9AAF-38E03B9943AE}" type="pres">
      <dgm:prSet presAssocID="{7BE6CCD1-98A8-4964-848C-31AB6D993A40}" presName="sibTrans" presStyleCnt="0"/>
      <dgm:spPr/>
    </dgm:pt>
    <dgm:pt modelId="{C90086CF-0B73-44CD-AAE7-5DF5C93B74A6}" type="pres">
      <dgm:prSet presAssocID="{E619D2C6-93AC-413E-95D7-79EBE216715B}" presName="node" presStyleLbl="node1" presStyleIdx="4" presStyleCnt="5">
        <dgm:presLayoutVars>
          <dgm:bulletEnabled val="1"/>
        </dgm:presLayoutVars>
      </dgm:prSet>
      <dgm:spPr/>
    </dgm:pt>
  </dgm:ptLst>
  <dgm:cxnLst>
    <dgm:cxn modelId="{0E2C3B08-6BB1-483C-B43F-F73EEBE20747}" srcId="{6837C700-86CA-434B-82F6-9E178785A38F}" destId="{E619D2C6-93AC-413E-95D7-79EBE216715B}" srcOrd="4" destOrd="0" parTransId="{DDC73E8E-4B33-4F87-850E-395FC45518E2}" sibTransId="{075A2252-D88D-44ED-BFC1-4B0011BCC6D4}"/>
    <dgm:cxn modelId="{43EDCB23-B03E-4A86-8B5A-AA67D1DCFE75}" type="presOf" srcId="{A0515772-BF64-4F91-9C2B-5F04EE0D9EA9}" destId="{7C82E3C4-D080-440C-89AD-88F6A5AF3DE4}" srcOrd="0" destOrd="0" presId="urn:microsoft.com/office/officeart/2005/8/layout/default"/>
    <dgm:cxn modelId="{EF8DB22A-096A-478C-B94A-022E5D262FF4}" srcId="{6837C700-86CA-434B-82F6-9E178785A38F}" destId="{A0515772-BF64-4F91-9C2B-5F04EE0D9EA9}" srcOrd="0" destOrd="0" parTransId="{D91C53A5-1B3B-4363-8DE2-544D180C0003}" sibTransId="{08BAD822-AA31-442C-B204-DF42D6B1264F}"/>
    <dgm:cxn modelId="{0D57485C-39F0-4B1F-92CB-0E947A4222D4}" type="presOf" srcId="{AEF5AC36-17CB-4C55-9390-BB6F7A136DA7}" destId="{8DB51CF9-D66C-4D5C-BAAB-3F1BB1AF6D7A}" srcOrd="0" destOrd="0" presId="urn:microsoft.com/office/officeart/2005/8/layout/default"/>
    <dgm:cxn modelId="{4A8B1546-CA24-4D78-BD48-207A7A22C806}" type="presOf" srcId="{5BEE9494-2F21-4724-AACC-C02304F47B6D}" destId="{F0327E69-A390-42C6-AADC-3FBB1CCA5E66}" srcOrd="0" destOrd="0" presId="urn:microsoft.com/office/officeart/2005/8/layout/default"/>
    <dgm:cxn modelId="{34628073-D227-4DC3-BA12-7290D40CC2AC}" srcId="{6837C700-86CA-434B-82F6-9E178785A38F}" destId="{5BEE9494-2F21-4724-AACC-C02304F47B6D}" srcOrd="1" destOrd="0" parTransId="{81EF88C2-5BF7-48C1-934F-6A87B1119ACF}" sibTransId="{53B3EF1C-4A60-4FAC-A83B-A638AC837DC7}"/>
    <dgm:cxn modelId="{2E2B0977-BFF2-40A4-9E80-2241FDCB1C43}" srcId="{6837C700-86CA-434B-82F6-9E178785A38F}" destId="{6D28C6F7-E60F-4543-932A-3B0AEE48EFC3}" srcOrd="3" destOrd="0" parTransId="{E9640DF6-2766-4637-ABD4-FF144499CAD5}" sibTransId="{7BE6CCD1-98A8-4964-848C-31AB6D993A40}"/>
    <dgm:cxn modelId="{C1D2B07F-2F9B-4A03-8B92-8BF502DF7E72}" type="presOf" srcId="{E619D2C6-93AC-413E-95D7-79EBE216715B}" destId="{C90086CF-0B73-44CD-AAE7-5DF5C93B74A6}" srcOrd="0" destOrd="0" presId="urn:microsoft.com/office/officeart/2005/8/layout/default"/>
    <dgm:cxn modelId="{DED071EE-4FCC-455E-B69D-D41F23E98049}" type="presOf" srcId="{6837C700-86CA-434B-82F6-9E178785A38F}" destId="{EA668CB4-6C7D-4303-851C-1F4D6A515CD8}" srcOrd="0" destOrd="0" presId="urn:microsoft.com/office/officeart/2005/8/layout/default"/>
    <dgm:cxn modelId="{836BC1EF-5414-4501-8A83-8820199EAFE4}" srcId="{6837C700-86CA-434B-82F6-9E178785A38F}" destId="{AEF5AC36-17CB-4C55-9390-BB6F7A136DA7}" srcOrd="2" destOrd="0" parTransId="{4D571C7C-3215-4C39-BFEF-A4D832D5FDEF}" sibTransId="{5C3688AC-05DC-41E2-BB7E-F976E4DE9812}"/>
    <dgm:cxn modelId="{3F5FFCF1-553F-43AE-8BA8-6E2BD7FD0797}" type="presOf" srcId="{6D28C6F7-E60F-4543-932A-3B0AEE48EFC3}" destId="{5ED91149-7C4F-49D0-A56D-4CFCECF3D796}" srcOrd="0" destOrd="0" presId="urn:microsoft.com/office/officeart/2005/8/layout/default"/>
    <dgm:cxn modelId="{5345A09D-5E24-4193-A152-EB03183486BF}" type="presParOf" srcId="{EA668CB4-6C7D-4303-851C-1F4D6A515CD8}" destId="{7C82E3C4-D080-440C-89AD-88F6A5AF3DE4}" srcOrd="0" destOrd="0" presId="urn:microsoft.com/office/officeart/2005/8/layout/default"/>
    <dgm:cxn modelId="{7E0191F7-A6CC-40A8-B14A-C199B0399990}" type="presParOf" srcId="{EA668CB4-6C7D-4303-851C-1F4D6A515CD8}" destId="{455CADFA-9AF4-42FB-995E-44578AA4C71C}" srcOrd="1" destOrd="0" presId="urn:microsoft.com/office/officeart/2005/8/layout/default"/>
    <dgm:cxn modelId="{4079300C-8903-40CC-9A1D-9284B28FCA14}" type="presParOf" srcId="{EA668CB4-6C7D-4303-851C-1F4D6A515CD8}" destId="{F0327E69-A390-42C6-AADC-3FBB1CCA5E66}" srcOrd="2" destOrd="0" presId="urn:microsoft.com/office/officeart/2005/8/layout/default"/>
    <dgm:cxn modelId="{2BEF8F09-7C20-4D66-9145-52D208BA5329}" type="presParOf" srcId="{EA668CB4-6C7D-4303-851C-1F4D6A515CD8}" destId="{FF922EC7-7E71-421B-976D-733B1326A9F6}" srcOrd="3" destOrd="0" presId="urn:microsoft.com/office/officeart/2005/8/layout/default"/>
    <dgm:cxn modelId="{9438FEC9-49B6-44BD-914F-F58DFC12AD60}" type="presParOf" srcId="{EA668CB4-6C7D-4303-851C-1F4D6A515CD8}" destId="{8DB51CF9-D66C-4D5C-BAAB-3F1BB1AF6D7A}" srcOrd="4" destOrd="0" presId="urn:microsoft.com/office/officeart/2005/8/layout/default"/>
    <dgm:cxn modelId="{2F5D8734-0E3C-4361-98CE-53D151A3A020}" type="presParOf" srcId="{EA668CB4-6C7D-4303-851C-1F4D6A515CD8}" destId="{8C04610E-132F-4A5F-BB53-72D5E8E335DD}" srcOrd="5" destOrd="0" presId="urn:microsoft.com/office/officeart/2005/8/layout/default"/>
    <dgm:cxn modelId="{5DD88331-E3AE-469D-92C4-A2A4B2F0FB08}" type="presParOf" srcId="{EA668CB4-6C7D-4303-851C-1F4D6A515CD8}" destId="{5ED91149-7C4F-49D0-A56D-4CFCECF3D796}" srcOrd="6" destOrd="0" presId="urn:microsoft.com/office/officeart/2005/8/layout/default"/>
    <dgm:cxn modelId="{0FA9925C-7517-4E01-BADF-64E68780F029}" type="presParOf" srcId="{EA668CB4-6C7D-4303-851C-1F4D6A515CD8}" destId="{A0F7F784-6097-4F8C-9AAF-38E03B9943AE}" srcOrd="7" destOrd="0" presId="urn:microsoft.com/office/officeart/2005/8/layout/default"/>
    <dgm:cxn modelId="{5F7444D7-CB30-4B47-8A0E-CB7CEF698D0D}" type="presParOf" srcId="{EA668CB4-6C7D-4303-851C-1F4D6A515CD8}" destId="{C90086CF-0B73-44CD-AAE7-5DF5C93B74A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2E3C4-D080-440C-89AD-88F6A5AF3DE4}">
      <dsp:nvSpPr>
        <dsp:cNvPr id="0" name=""/>
        <dsp:cNvSpPr/>
      </dsp:nvSpPr>
      <dsp:spPr>
        <a:xfrm>
          <a:off x="632579" y="1246"/>
          <a:ext cx="2890763" cy="17344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Multiplatform</a:t>
          </a:r>
          <a:endParaRPr lang="en-US" sz="3200" kern="1200"/>
        </a:p>
      </dsp:txBody>
      <dsp:txXfrm>
        <a:off x="632579" y="1246"/>
        <a:ext cx="2890763" cy="1734457"/>
      </dsp:txXfrm>
    </dsp:sp>
    <dsp:sp modelId="{F0327E69-A390-42C6-AADC-3FBB1CCA5E66}">
      <dsp:nvSpPr>
        <dsp:cNvPr id="0" name=""/>
        <dsp:cNvSpPr/>
      </dsp:nvSpPr>
      <dsp:spPr>
        <a:xfrm>
          <a:off x="3812418" y="1246"/>
          <a:ext cx="2890763" cy="17344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Cloud Based</a:t>
          </a:r>
          <a:endParaRPr lang="en-US" sz="3200" kern="1200"/>
        </a:p>
      </dsp:txBody>
      <dsp:txXfrm>
        <a:off x="3812418" y="1246"/>
        <a:ext cx="2890763" cy="1734457"/>
      </dsp:txXfrm>
    </dsp:sp>
    <dsp:sp modelId="{8DB51CF9-D66C-4D5C-BAAB-3F1BB1AF6D7A}">
      <dsp:nvSpPr>
        <dsp:cNvPr id="0" name=""/>
        <dsp:cNvSpPr/>
      </dsp:nvSpPr>
      <dsp:spPr>
        <a:xfrm>
          <a:off x="6992257" y="1246"/>
          <a:ext cx="2890763" cy="173445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Collaborative</a:t>
          </a:r>
          <a:endParaRPr lang="en-US" sz="3200" kern="1200"/>
        </a:p>
      </dsp:txBody>
      <dsp:txXfrm>
        <a:off x="6992257" y="1246"/>
        <a:ext cx="2890763" cy="1734457"/>
      </dsp:txXfrm>
    </dsp:sp>
    <dsp:sp modelId="{5ED91149-7C4F-49D0-A56D-4CFCECF3D796}">
      <dsp:nvSpPr>
        <dsp:cNvPr id="0" name=""/>
        <dsp:cNvSpPr/>
      </dsp:nvSpPr>
      <dsp:spPr>
        <a:xfrm>
          <a:off x="2222498" y="2024780"/>
          <a:ext cx="2890763" cy="17344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Design, Prototype and Code</a:t>
          </a:r>
          <a:endParaRPr lang="en-US" sz="3200" kern="1200"/>
        </a:p>
      </dsp:txBody>
      <dsp:txXfrm>
        <a:off x="2222498" y="2024780"/>
        <a:ext cx="2890763" cy="1734457"/>
      </dsp:txXfrm>
    </dsp:sp>
    <dsp:sp modelId="{C90086CF-0B73-44CD-AAE7-5DF5C93B74A6}">
      <dsp:nvSpPr>
        <dsp:cNvPr id="0" name=""/>
        <dsp:cNvSpPr/>
      </dsp:nvSpPr>
      <dsp:spPr>
        <a:xfrm>
          <a:off x="5402338" y="2024780"/>
          <a:ext cx="2890763" cy="17344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Plugins</a:t>
          </a:r>
          <a:endParaRPr lang="en-US" sz="3200" kern="1200"/>
        </a:p>
      </dsp:txBody>
      <dsp:txXfrm>
        <a:off x="5402338" y="2024780"/>
        <a:ext cx="2890763" cy="1734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F5886-B62B-4B70-A225-798ACE33537E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AD5AE-4D24-4A15-8D39-D352EC917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81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Multiplatoformí</a:t>
            </a:r>
            <a:r>
              <a:rPr lang="cs-CZ" dirty="0"/>
              <a:t> – nezávisí na tom, jestli používá raději W, L nebo Mac</a:t>
            </a:r>
          </a:p>
          <a:p>
            <a:r>
              <a:rPr lang="cs-CZ" dirty="0"/>
              <a:t>Cloud </a:t>
            </a:r>
            <a:r>
              <a:rPr lang="cs-CZ" dirty="0" err="1"/>
              <a:t>based</a:t>
            </a:r>
            <a:r>
              <a:rPr lang="cs-CZ" dirty="0"/>
              <a:t> – takže nepotřebuje k spuštění žádnou extra výkonnou grafickou kartu a stačí vám dobré připojení k internetu</a:t>
            </a:r>
          </a:p>
          <a:p>
            <a:r>
              <a:rPr lang="cs-CZ" dirty="0"/>
              <a:t>Důležité je, že je kolaborativní, co to znamená? Tým může sdílet stejný soubor a vidí změny podobně, jak jste zvyklí třeba v </a:t>
            </a:r>
            <a:r>
              <a:rPr lang="cs-CZ" dirty="0" err="1"/>
              <a:t>google</a:t>
            </a:r>
            <a:r>
              <a:rPr lang="cs-CZ" dirty="0"/>
              <a:t> </a:t>
            </a:r>
            <a:r>
              <a:rPr lang="cs-CZ" dirty="0" err="1"/>
              <a:t>docs</a:t>
            </a:r>
            <a:r>
              <a:rPr lang="cs-CZ" dirty="0"/>
              <a:t>.</a:t>
            </a:r>
          </a:p>
          <a:p>
            <a:r>
              <a:rPr lang="cs-CZ" dirty="0" err="1"/>
              <a:t>Figma</a:t>
            </a:r>
            <a:r>
              <a:rPr lang="cs-CZ" dirty="0"/>
              <a:t> dále kromě toho, že </a:t>
            </a:r>
            <a:r>
              <a:rPr lang="cs-CZ" dirty="0" err="1"/>
              <a:t>umožnńuje</a:t>
            </a:r>
            <a:r>
              <a:rPr lang="cs-CZ" dirty="0"/>
              <a:t> </a:t>
            </a:r>
            <a:r>
              <a:rPr lang="cs-CZ" dirty="0" err="1"/>
              <a:t>dizajnovat</a:t>
            </a:r>
            <a:r>
              <a:rPr lang="cs-CZ" dirty="0"/>
              <a:t> různé prvky </a:t>
            </a:r>
            <a:r>
              <a:rPr lang="cs-CZ" dirty="0" err="1"/>
              <a:t>užviatelského</a:t>
            </a:r>
            <a:r>
              <a:rPr lang="cs-CZ" dirty="0"/>
              <a:t> </a:t>
            </a:r>
            <a:r>
              <a:rPr lang="cs-CZ" dirty="0" err="1"/>
              <a:t>rozvhraní</a:t>
            </a:r>
            <a:r>
              <a:rPr lang="cs-CZ" dirty="0"/>
              <a:t>, tak také nabízí velmi silné nástroje pro prototypování a je možné vidět </a:t>
            </a:r>
            <a:r>
              <a:rPr lang="cs-CZ" dirty="0" err="1"/>
              <a:t>vyegnerovaný</a:t>
            </a:r>
            <a:r>
              <a:rPr lang="cs-CZ" dirty="0"/>
              <a:t> kód i </a:t>
            </a:r>
            <a:r>
              <a:rPr lang="cs-CZ" dirty="0" err="1"/>
              <a:t>css</a:t>
            </a:r>
            <a:r>
              <a:rPr lang="cs-CZ" dirty="0"/>
              <a:t>.</a:t>
            </a:r>
          </a:p>
          <a:p>
            <a:r>
              <a:rPr lang="cs-CZ" dirty="0"/>
              <a:t>Nabízí velké množství různých pluginů, které je možné </a:t>
            </a:r>
            <a:r>
              <a:rPr lang="cs-CZ" dirty="0" err="1"/>
              <a:t>naintalovat</a:t>
            </a:r>
            <a:r>
              <a:rPr lang="cs-CZ" dirty="0"/>
              <a:t> a přímo používat.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AD5AE-4D24-4A15-8D39-D352EC91782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20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0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7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6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9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1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9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9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2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9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8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8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it.vut.cz/~atesarova/ITU/Figmademo.pdf" TargetMode="External"/><Relationship Id="rId4" Type="http://schemas.openxmlformats.org/officeDocument/2006/relationships/hyperlink" Target="https://www.figma.com/file/kMTV9UlytL9wzIbFXlzjmw/ITUdem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41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5" name="Rectangle 43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DDE57B-8808-4F2A-9320-7D843D5547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6855" r="-1" b="559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86" name="Rectangle 45">
            <a:extLst>
              <a:ext uri="{FF2B5EF4-FFF2-40B4-BE49-F238E27FC236}">
                <a16:creationId xmlns:a16="http://schemas.microsoft.com/office/drawing/2014/main" id="{8D2A0DB3-EF43-4032-9B27-954E12CCB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3124200"/>
            <a:ext cx="12188952" cy="3732362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E32412-7888-45DC-9AF9-6828B1770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3688205"/>
            <a:ext cx="10190071" cy="1299290"/>
          </a:xfrm>
        </p:spPr>
        <p:txBody>
          <a:bodyPr anchor="b">
            <a:normAutofit/>
          </a:bodyPr>
          <a:lstStyle/>
          <a:p>
            <a:r>
              <a:rPr lang="cs-CZ" sz="5400">
                <a:solidFill>
                  <a:srgbClr val="FFFFFF"/>
                </a:solidFill>
              </a:rPr>
              <a:t>Figma DEMO</a:t>
            </a:r>
            <a:endParaRPr lang="cs-CZ" sz="5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07F47-01B6-422E-AB38-292FC7601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5181306"/>
            <a:ext cx="9781327" cy="947784"/>
          </a:xfrm>
        </p:spPr>
        <p:txBody>
          <a:bodyPr anchor="t">
            <a:normAutofit/>
          </a:bodyPr>
          <a:lstStyle/>
          <a:p>
            <a:r>
              <a:rPr lang="cs-CZ" sz="2200">
                <a:solidFill>
                  <a:srgbClr val="FFFFFF"/>
                </a:solidFill>
              </a:rPr>
              <a:t>Ing. Alena Tesařová</a:t>
            </a:r>
          </a:p>
        </p:txBody>
      </p:sp>
      <p:grpSp>
        <p:nvGrpSpPr>
          <p:cNvPr id="48" name="Top Left">
            <a:extLst>
              <a:ext uri="{FF2B5EF4-FFF2-40B4-BE49-F238E27FC236}">
                <a16:creationId xmlns:a16="http://schemas.microsoft.com/office/drawing/2014/main" id="{18579DB9-24B0-487B-81E3-8D02AD5F8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180CB2C-161F-4538-9214-24AF97B01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25AFBE-8731-4348-B66F-FD7E38F76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F6C27D8-4E47-470F-B6B5-407CE7D1D7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6348964-B561-445E-A6A4-730FBA428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5D1A3FD-B031-4670-8F09-29E8E38D4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0BD3287-1860-4987-8CA5-8728EDBB6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54">
              <a:extLst>
                <a:ext uri="{FF2B5EF4-FFF2-40B4-BE49-F238E27FC236}">
                  <a16:creationId xmlns:a16="http://schemas.microsoft.com/office/drawing/2014/main" id="{E1FEEEA6-82B5-4005-A3D5-FC2A152F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57" name="Bottom Right">
            <a:extLst>
              <a:ext uri="{FF2B5EF4-FFF2-40B4-BE49-F238E27FC236}">
                <a16:creationId xmlns:a16="http://schemas.microsoft.com/office/drawing/2014/main" id="{8F281804-17FE-49B9-9065-1A44CD473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88" name="Graphic 157">
              <a:extLst>
                <a:ext uri="{FF2B5EF4-FFF2-40B4-BE49-F238E27FC236}">
                  <a16:creationId xmlns:a16="http://schemas.microsoft.com/office/drawing/2014/main" id="{737BB70B-7AAF-4229-8400-5AFF12A23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9B992201-AA48-4BE7-ADC2-908B16934F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840E3649-4ED2-4501-AF92-DEC3DFF5C8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68B38FD5-4195-4693-8AB7-D01C58D21E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F0635352-3FD2-43A8-832C-705F1CB917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FBEAF61E-74F7-41BA-9576-39B1961501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AB31D9B5-1401-4F40-BEE6-D492919954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8EDD38F5-BC63-401D-8C72-8D41A360A9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5CE5B18-7300-438F-80EB-4F4E431C8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669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465E612B-616F-44E5-A649-F2B268BA3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6" name="Freeform: Shape 13">
              <a:extLst>
                <a:ext uri="{FF2B5EF4-FFF2-40B4-BE49-F238E27FC236}">
                  <a16:creationId xmlns:a16="http://schemas.microsoft.com/office/drawing/2014/main" id="{1EC7E917-E00E-4F17-A6FD-C06E2A0E6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5DC22FD5-AD33-49ED-BA45-6B1575AE9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: Shape 15">
              <a:extLst>
                <a:ext uri="{FF2B5EF4-FFF2-40B4-BE49-F238E27FC236}">
                  <a16:creationId xmlns:a16="http://schemas.microsoft.com/office/drawing/2014/main" id="{3CE6B6BE-6BA0-4FA9-9357-11CF01DD7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Freeform: Shape 16">
              <a:extLst>
                <a:ext uri="{FF2B5EF4-FFF2-40B4-BE49-F238E27FC236}">
                  <a16:creationId xmlns:a16="http://schemas.microsoft.com/office/drawing/2014/main" id="{61E614B3-1BDA-44CE-95AD-B376131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: Shape 17">
              <a:extLst>
                <a:ext uri="{FF2B5EF4-FFF2-40B4-BE49-F238E27FC236}">
                  <a16:creationId xmlns:a16="http://schemas.microsoft.com/office/drawing/2014/main" id="{5314DAA0-3957-4D55-A6E3-D3E50D538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CAF505DE-53C7-4F00-9B3B-FEF811F6D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Freeform: Shape 19">
              <a:extLst>
                <a:ext uri="{FF2B5EF4-FFF2-40B4-BE49-F238E27FC236}">
                  <a16:creationId xmlns:a16="http://schemas.microsoft.com/office/drawing/2014/main" id="{98F8A569-D303-4FE8-8507-C7FA3E90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Freeform: Shape 20">
              <a:extLst>
                <a:ext uri="{FF2B5EF4-FFF2-40B4-BE49-F238E27FC236}">
                  <a16:creationId xmlns:a16="http://schemas.microsoft.com/office/drawing/2014/main" id="{E34BA33D-B77C-4F97-90ED-55051362C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5EAC210-A355-422E-905E-01D4AA62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7191"/>
            <a:ext cx="9988166" cy="1667196"/>
          </a:xfrm>
        </p:spPr>
        <p:txBody>
          <a:bodyPr>
            <a:normAutofit/>
          </a:bodyPr>
          <a:lstStyle/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en-US" dirty="0"/>
              <a:t>F</a:t>
            </a:r>
            <a:r>
              <a:rPr lang="cs-CZ" dirty="0" err="1"/>
              <a:t>igma</a:t>
            </a:r>
            <a:r>
              <a:rPr lang="cs-CZ" dirty="0"/>
              <a:t>?</a:t>
            </a:r>
          </a:p>
        </p:txBody>
      </p:sp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ADB812D4-854E-4DD6-A613-797C10E75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D97CFE60-FA19-428A-A02C-B541878C9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35" name="Freeform: Shape 25">
                <a:extLst>
                  <a:ext uri="{FF2B5EF4-FFF2-40B4-BE49-F238E27FC236}">
                    <a16:creationId xmlns:a16="http://schemas.microsoft.com/office/drawing/2014/main" id="{0562F5F8-0562-4FE0-B3AD-5E49C1B618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6" name="Freeform: Shape 26">
                <a:extLst>
                  <a:ext uri="{FF2B5EF4-FFF2-40B4-BE49-F238E27FC236}">
                    <a16:creationId xmlns:a16="http://schemas.microsoft.com/office/drawing/2014/main" id="{E32D6A65-08E4-4AF8-AEE6-F180D12FBA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7" name="Freeform: Shape 27">
                <a:extLst>
                  <a:ext uri="{FF2B5EF4-FFF2-40B4-BE49-F238E27FC236}">
                    <a16:creationId xmlns:a16="http://schemas.microsoft.com/office/drawing/2014/main" id="{BB7FDAC0-E6E6-4AB4-8235-A23232BCC9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8" name="Freeform: Shape 28">
                <a:extLst>
                  <a:ext uri="{FF2B5EF4-FFF2-40B4-BE49-F238E27FC236}">
                    <a16:creationId xmlns:a16="http://schemas.microsoft.com/office/drawing/2014/main" id="{ADF11930-DCC4-4A0E-9F9D-68BE143483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9" name="Freeform: Shape 29">
                <a:extLst>
                  <a:ext uri="{FF2B5EF4-FFF2-40B4-BE49-F238E27FC236}">
                    <a16:creationId xmlns:a16="http://schemas.microsoft.com/office/drawing/2014/main" id="{6D85B5BC-031D-4CF5-9B96-5A3063EA8B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0" name="Freeform: Shape 30">
                <a:extLst>
                  <a:ext uri="{FF2B5EF4-FFF2-40B4-BE49-F238E27FC236}">
                    <a16:creationId xmlns:a16="http://schemas.microsoft.com/office/drawing/2014/main" id="{DB23B211-EDE9-44BA-A81A-C5DC3F886D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1" name="Freeform: Shape 31">
                <a:extLst>
                  <a:ext uri="{FF2B5EF4-FFF2-40B4-BE49-F238E27FC236}">
                    <a16:creationId xmlns:a16="http://schemas.microsoft.com/office/drawing/2014/main" id="{42C80F66-435F-46CD-BC2E-3EA62444F4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42" name="Freeform: Shape 24">
              <a:extLst>
                <a:ext uri="{FF2B5EF4-FFF2-40B4-BE49-F238E27FC236}">
                  <a16:creationId xmlns:a16="http://schemas.microsoft.com/office/drawing/2014/main" id="{C5A2D0DC-5F34-44DC-9930-8C7B42BFEE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aphicFrame>
        <p:nvGraphicFramePr>
          <p:cNvPr id="43" name="Content Placeholder 2">
            <a:extLst>
              <a:ext uri="{FF2B5EF4-FFF2-40B4-BE49-F238E27FC236}">
                <a16:creationId xmlns:a16="http://schemas.microsoft.com/office/drawing/2014/main" id="{27482E98-277E-42A5-A2D9-0847806AB4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563182"/>
              </p:ext>
            </p:extLst>
          </p:nvPr>
        </p:nvGraphicFramePr>
        <p:xfrm>
          <a:off x="838200" y="2416477"/>
          <a:ext cx="10515600" cy="3760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082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69C42D-48F6-4040-90FE-300FC3DE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8460" y="559813"/>
            <a:ext cx="5605358" cy="1664573"/>
          </a:xfrm>
        </p:spPr>
        <p:txBody>
          <a:bodyPr>
            <a:normAutofit/>
          </a:bodyPr>
          <a:lstStyle/>
          <a:p>
            <a:r>
              <a:rPr lang="cs-CZ" sz="5400" dirty="0" err="1"/>
              <a:t>Join</a:t>
            </a:r>
            <a:r>
              <a:rPr lang="cs-CZ" sz="5400" dirty="0"/>
              <a:t> </a:t>
            </a:r>
            <a:r>
              <a:rPr lang="cs-CZ" sz="5400" dirty="0" err="1"/>
              <a:t>now</a:t>
            </a:r>
            <a:r>
              <a:rPr lang="en-US" sz="5400" dirty="0"/>
              <a:t>! </a:t>
            </a:r>
            <a:endParaRPr lang="cs-CZ" sz="5400" dirty="0"/>
          </a:p>
        </p:txBody>
      </p:sp>
      <p:pic>
        <p:nvPicPr>
          <p:cNvPr id="7" name="Graphic 6" descr="Earth Globe Americas">
            <a:extLst>
              <a:ext uri="{FF2B5EF4-FFF2-40B4-BE49-F238E27FC236}">
                <a16:creationId xmlns:a16="http://schemas.microsoft.com/office/drawing/2014/main" id="{10213DBD-CC0B-48C0-84AE-48E0766FD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906" y="1017640"/>
            <a:ext cx="4817466" cy="4817466"/>
          </a:xfrm>
          <a:prstGeom prst="rect">
            <a:avLst/>
          </a:prstGeom>
        </p:spPr>
      </p:pic>
      <p:grpSp>
        <p:nvGrpSpPr>
          <p:cNvPr id="14" name="Top left">
            <a:extLst>
              <a:ext uri="{FF2B5EF4-FFF2-40B4-BE49-F238E27FC236}">
                <a16:creationId xmlns:a16="http://schemas.microsoft.com/office/drawing/2014/main" id="{C4F70370-17DE-499D-8256-4F9A352BA9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67F3889-D5A7-4B0B-A5C8-910CE49F90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0968393-494B-4758-914C-AC92C7411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3B9ECD2-208D-4E4C-85C7-86FAEFBCF6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CEC0DB1-FD35-4E6A-A339-227F3A2D6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E530033-EC4D-4252-B937-8ABB2D681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136133D-A7F2-42FA-B919-60AC41C77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4D267CA-94E7-4FD5-942D-5C3DE29C9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0D7B39F-6C07-4FE8-A354-9F9A12609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4" name="Bottom Right">
            <a:extLst>
              <a:ext uri="{FF2B5EF4-FFF2-40B4-BE49-F238E27FC236}">
                <a16:creationId xmlns:a16="http://schemas.microsoft.com/office/drawing/2014/main" id="{C493BE25-7BED-4AAF-B05A-9EB10C80E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C74F867-72FD-4FAA-9932-767684A75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6" name="Graphic 157">
              <a:extLst>
                <a:ext uri="{FF2B5EF4-FFF2-40B4-BE49-F238E27FC236}">
                  <a16:creationId xmlns:a16="http://schemas.microsoft.com/office/drawing/2014/main" id="{186A5D6B-01F1-41A2-8AE2-E20E30B04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6FB5D595-CCC3-47E7-B8F1-88394EF1FD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E36CCDE7-57DC-4910-B815-A1C0C0D8D1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005B41E5-C3EB-4C22-B6DE-8928C8314E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CC24D105-2918-455F-B496-92D82E1BD04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FA8C24E-CE9B-4872-9D15-D4B4A24D54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0726FA3-32BA-48EA-8DCB-23BBFC7188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BEB3500D-7293-48F7-8F7E-D60FF252C1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1D84803-4454-41CE-AFB6-447705465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01CC-2E68-430E-BF5E-48202BFEE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1248" y="2384474"/>
            <a:ext cx="5604997" cy="3728613"/>
          </a:xfrm>
        </p:spPr>
        <p:txBody>
          <a:bodyPr>
            <a:normAutofit/>
          </a:bodyPr>
          <a:lstStyle/>
          <a:p>
            <a:r>
              <a:rPr lang="cs-CZ" sz="2400" dirty="0">
                <a:hlinkClick r:id="rId4"/>
              </a:rPr>
              <a:t>https://www.figma.com/file/kMTV9UlytL9wzIbFXlzjmw/ITUdemo</a:t>
            </a:r>
            <a:endParaRPr lang="en-US" sz="2400" dirty="0"/>
          </a:p>
          <a:p>
            <a:endParaRPr lang="en-US" sz="2400" dirty="0"/>
          </a:p>
          <a:p>
            <a:r>
              <a:rPr lang="cs-CZ" sz="2400" dirty="0"/>
              <a:t>Link to </a:t>
            </a:r>
            <a:r>
              <a:rPr lang="en-US" sz="2400" dirty="0"/>
              <a:t>this </a:t>
            </a:r>
            <a:r>
              <a:rPr lang="cs-CZ" sz="2400" dirty="0" err="1"/>
              <a:t>presentation</a:t>
            </a:r>
            <a:r>
              <a:rPr lang="en-US" sz="2400" dirty="0"/>
              <a:t>: </a:t>
            </a:r>
            <a:r>
              <a:rPr lang="en-US" sz="2400" dirty="0">
                <a:hlinkClick r:id="rId5"/>
              </a:rPr>
              <a:t>https://www.fit.vut.cz/~atesarova/ITU/Figmademo.pdf</a:t>
            </a:r>
            <a:r>
              <a:rPr lang="en-US" sz="2400" dirty="0"/>
              <a:t>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cs-CZ" sz="1600" dirty="0" err="1">
                <a:solidFill>
                  <a:schemeClr val="bg1">
                    <a:lumMod val="50000"/>
                  </a:schemeClr>
                </a:solidFill>
              </a:rPr>
              <a:t>or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 go to FIT VUT web </a:t>
            </a:r>
            <a:r>
              <a:rPr lang="cs-CZ" sz="1600" dirty="0" err="1">
                <a:solidFill>
                  <a:schemeClr val="bg1">
                    <a:lumMod val="50000"/>
                  </a:schemeClr>
                </a:solidFill>
              </a:rPr>
              <a:t>page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-&gt;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Tesa</a:t>
            </a:r>
            <a:r>
              <a:rPr lang="cs-CZ" sz="1600" dirty="0" err="1">
                <a:solidFill>
                  <a:schemeClr val="bg1">
                    <a:lumMod val="50000"/>
                  </a:schemeClr>
                </a:solidFill>
              </a:rPr>
              <a:t>řová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 Alena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-&gt; V</a:t>
            </a:r>
            <a:r>
              <a:rPr lang="cs-CZ" sz="1600" dirty="0" err="1">
                <a:solidFill>
                  <a:schemeClr val="bg1">
                    <a:lumMod val="50000"/>
                  </a:schemeClr>
                </a:solidFill>
              </a:rPr>
              <a:t>ýuka</a:t>
            </a: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 (CS)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-&gt; ITU)</a:t>
            </a:r>
          </a:p>
          <a:p>
            <a:endParaRPr lang="cs-CZ" sz="20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4541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7A131F-D5DE-41A5-B4CF-4F345319B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AF4666D-BD98-40A5-A75F-478B9820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8680585-71F9-4721-A998-4974171D2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2BC95C2-2EEC-4F59-ABA8-660B0D059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8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7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0600" y="3276600"/>
            <a:ext cx="3529260" cy="3581398"/>
            <a:chOff x="4114800" y="1423987"/>
            <a:chExt cx="3961542" cy="4007547"/>
          </a:xfrm>
          <a:noFill/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5" name="Content Placeholder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BB25ED3-99D9-4313-9F7B-57B4FDAD35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1" r="-1" b="-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8D2A0DB3-EF43-4032-9B27-954E12CCB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0"/>
            <a:ext cx="12188952" cy="3732362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E14E8C-923B-4B65-A507-83A1908E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275" y="156477"/>
            <a:ext cx="10190071" cy="15150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Final result?</a:t>
            </a:r>
          </a:p>
        </p:txBody>
      </p:sp>
      <p:grpSp>
        <p:nvGrpSpPr>
          <p:cNvPr id="42" name="Top Left">
            <a:extLst>
              <a:ext uri="{FF2B5EF4-FFF2-40B4-BE49-F238E27FC236}">
                <a16:creationId xmlns:a16="http://schemas.microsoft.com/office/drawing/2014/main" id="{18579DB9-24B0-487B-81E3-8D02AD5F8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180CB2C-161F-4538-9214-24AF97B01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E25AFBE-8731-4348-B66F-FD7E38F76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F6C27D8-4E47-470F-B6B5-407CE7D1D7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6348964-B561-445E-A6A4-730FBA428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5D1A3FD-B031-4670-8F09-29E8E38D4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0BD3287-1860-4987-8CA5-8728EDBB6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1FEEEA6-82B5-4005-A3D5-FC2A152FDD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51" name="Bottom Right">
            <a:extLst>
              <a:ext uri="{FF2B5EF4-FFF2-40B4-BE49-F238E27FC236}">
                <a16:creationId xmlns:a16="http://schemas.microsoft.com/office/drawing/2014/main" id="{8F281804-17FE-49B9-9065-1A44CD473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2" name="Graphic 157">
              <a:extLst>
                <a:ext uri="{FF2B5EF4-FFF2-40B4-BE49-F238E27FC236}">
                  <a16:creationId xmlns:a16="http://schemas.microsoft.com/office/drawing/2014/main" id="{737BB70B-7AAF-4229-8400-5AFF12A23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9B992201-AA48-4BE7-ADC2-908B16934F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840E3649-4ED2-4501-AF92-DEC3DFF5C8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68B38FD5-4195-4693-8AB7-D01C58D21E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0635352-3FD2-43A8-832C-705F1CB917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FBEAF61E-74F7-41BA-9576-39B1961501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AB31D9B5-1401-4F40-BEE6-D492919954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8EDD38F5-BC63-401D-8C72-8D41A360A9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5CE5B18-7300-438F-80EB-4F4E431C8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833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38">
            <a:extLst>
              <a:ext uri="{FF2B5EF4-FFF2-40B4-BE49-F238E27FC236}">
                <a16:creationId xmlns:a16="http://schemas.microsoft.com/office/drawing/2014/main" id="{247A131F-D5DE-41A5-B4CF-4F345319B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96" name="Freeform: Shape 40">
            <a:extLst>
              <a:ext uri="{FF2B5EF4-FFF2-40B4-BE49-F238E27FC236}">
                <a16:creationId xmlns:a16="http://schemas.microsoft.com/office/drawing/2014/main" id="{3AF4666D-BD98-40A5-A75F-478B9820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7" name="Freeform: Shape 42">
            <a:extLst>
              <a:ext uri="{FF2B5EF4-FFF2-40B4-BE49-F238E27FC236}">
                <a16:creationId xmlns:a16="http://schemas.microsoft.com/office/drawing/2014/main" id="{68680585-71F9-4721-A998-4974171D2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8" name="Freeform: Shape 44">
            <a:extLst>
              <a:ext uri="{FF2B5EF4-FFF2-40B4-BE49-F238E27FC236}">
                <a16:creationId xmlns:a16="http://schemas.microsoft.com/office/drawing/2014/main" id="{12BC95C2-2EEC-4F59-ABA8-660B0D059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9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00" name="Freeform: Shape 47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48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49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50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51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52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53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7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0600" y="3276600"/>
            <a:ext cx="3529260" cy="3581398"/>
            <a:chOff x="4114800" y="1423987"/>
            <a:chExt cx="3961542" cy="4007547"/>
          </a:xfrm>
          <a:noFill/>
        </p:grpSpPr>
        <p:sp>
          <p:nvSpPr>
            <p:cNvPr id="108" name="Freeform: Shape 56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57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58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59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60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61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62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 useBgFill="1">
        <p:nvSpPr>
          <p:cNvPr id="115" name="Rectangle 64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6" name="Rectangle 66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17" name="Top left">
            <a:extLst>
              <a:ext uri="{FF2B5EF4-FFF2-40B4-BE49-F238E27FC236}">
                <a16:creationId xmlns:a16="http://schemas.microsoft.com/office/drawing/2014/main" id="{ED101B41-AC74-41E8-B659-534680A63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18" name="Freeform: Shape 69">
              <a:extLst>
                <a:ext uri="{FF2B5EF4-FFF2-40B4-BE49-F238E27FC236}">
                  <a16:creationId xmlns:a16="http://schemas.microsoft.com/office/drawing/2014/main" id="{E99112AE-565B-4F36-869A-6CA38DB40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7348608-0801-437E-90C2-747259E9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71">
              <a:extLst>
                <a:ext uri="{FF2B5EF4-FFF2-40B4-BE49-F238E27FC236}">
                  <a16:creationId xmlns:a16="http://schemas.microsoft.com/office/drawing/2014/main" id="{D455AC85-8920-49E7-A166-4B875F639A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72">
              <a:extLst>
                <a:ext uri="{FF2B5EF4-FFF2-40B4-BE49-F238E27FC236}">
                  <a16:creationId xmlns:a16="http://schemas.microsoft.com/office/drawing/2014/main" id="{F399F655-08EC-4F0F-92C1-DF049B322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73">
              <a:extLst>
                <a:ext uri="{FF2B5EF4-FFF2-40B4-BE49-F238E27FC236}">
                  <a16:creationId xmlns:a16="http://schemas.microsoft.com/office/drawing/2014/main" id="{3CAE461F-211A-40B3-A572-690991D7F5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74">
              <a:extLst>
                <a:ext uri="{FF2B5EF4-FFF2-40B4-BE49-F238E27FC236}">
                  <a16:creationId xmlns:a16="http://schemas.microsoft.com/office/drawing/2014/main" id="{8ECE3A5C-A069-4659-8306-C345D9FEC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75">
              <a:extLst>
                <a:ext uri="{FF2B5EF4-FFF2-40B4-BE49-F238E27FC236}">
                  <a16:creationId xmlns:a16="http://schemas.microsoft.com/office/drawing/2014/main" id="{1E997893-E78C-4B81-B62D-A2EC89FF2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76">
              <a:extLst>
                <a:ext uri="{FF2B5EF4-FFF2-40B4-BE49-F238E27FC236}">
                  <a16:creationId xmlns:a16="http://schemas.microsoft.com/office/drawing/2014/main" id="{0E9BF673-56C0-4AC3-804F-66BDBF466B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329B5F4-C3B1-487A-8D9C-7A5703BC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653" y="744909"/>
            <a:ext cx="5471347" cy="3155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 for your attention! Questions?</a:t>
            </a:r>
          </a:p>
        </p:txBody>
      </p:sp>
      <p:grpSp>
        <p:nvGrpSpPr>
          <p:cNvPr id="125" name="Cross">
            <a:extLst>
              <a:ext uri="{FF2B5EF4-FFF2-40B4-BE49-F238E27FC236}">
                <a16:creationId xmlns:a16="http://schemas.microsoft.com/office/drawing/2014/main" id="{448E476D-45E3-4FCD-9453-19DE45F37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507D607-360D-4059-9841-2FD23101AD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Straight Connector 80">
              <a:extLst>
                <a:ext uri="{FF2B5EF4-FFF2-40B4-BE49-F238E27FC236}">
                  <a16:creationId xmlns:a16="http://schemas.microsoft.com/office/drawing/2014/main" id="{F6EB05E8-E37B-497A-8F52-86EFA72F9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BB8DD817-83D3-4582-A13F-A67844B8F1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7491" y="1035733"/>
            <a:ext cx="4781280" cy="4781280"/>
          </a:xfrm>
          <a:prstGeom prst="rect">
            <a:avLst/>
          </a:prstGeom>
        </p:spPr>
      </p:pic>
      <p:grpSp>
        <p:nvGrpSpPr>
          <p:cNvPr id="127" name="Bottom Right">
            <a:extLst>
              <a:ext uri="{FF2B5EF4-FFF2-40B4-BE49-F238E27FC236}">
                <a16:creationId xmlns:a16="http://schemas.microsoft.com/office/drawing/2014/main" id="{90EAE0D4-1FAB-4DD1-80AD-9922AABCBD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128" name="Freeform: Shape 83">
              <a:extLst>
                <a:ext uri="{FF2B5EF4-FFF2-40B4-BE49-F238E27FC236}">
                  <a16:creationId xmlns:a16="http://schemas.microsoft.com/office/drawing/2014/main" id="{5987934E-3450-45B0-9A00-ECC4FE03B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129" name="Graphic 157">
              <a:extLst>
                <a:ext uri="{FF2B5EF4-FFF2-40B4-BE49-F238E27FC236}">
                  <a16:creationId xmlns:a16="http://schemas.microsoft.com/office/drawing/2014/main" id="{95FAB598-50D5-430C-A444-CC8E490D9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30" name="Freeform: Shape 86">
                <a:extLst>
                  <a:ext uri="{FF2B5EF4-FFF2-40B4-BE49-F238E27FC236}">
                    <a16:creationId xmlns:a16="http://schemas.microsoft.com/office/drawing/2014/main" id="{0433B786-DAF3-4B40-B968-9603F2F080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" name="Freeform: Shape 87">
                <a:extLst>
                  <a:ext uri="{FF2B5EF4-FFF2-40B4-BE49-F238E27FC236}">
                    <a16:creationId xmlns:a16="http://schemas.microsoft.com/office/drawing/2014/main" id="{59C07BF2-57A9-44D9-A237-4EE2A95F6AC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" name="Freeform: Shape 88">
                <a:extLst>
                  <a:ext uri="{FF2B5EF4-FFF2-40B4-BE49-F238E27FC236}">
                    <a16:creationId xmlns:a16="http://schemas.microsoft.com/office/drawing/2014/main" id="{27A3DC67-ECE5-4E3D-A603-80581D4374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A80BD71D-861A-4A82-8A02-9A0DF6479B8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" name="Freeform: Shape 90">
                <a:extLst>
                  <a:ext uri="{FF2B5EF4-FFF2-40B4-BE49-F238E27FC236}">
                    <a16:creationId xmlns:a16="http://schemas.microsoft.com/office/drawing/2014/main" id="{481795FA-9E5B-4BA0-AF65-E84DC54A21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E64E0A25-B94C-45A7-9715-EC7AC6FF6D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96BC9196-92B1-45F1-BB0F-B395B0F821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34" name="Freeform: Shape 85">
              <a:extLst>
                <a:ext uri="{FF2B5EF4-FFF2-40B4-BE49-F238E27FC236}">
                  <a16:creationId xmlns:a16="http://schemas.microsoft.com/office/drawing/2014/main" id="{70F10725-9148-4570-8439-58EED6B7B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4844571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323820"/>
      </a:dk2>
      <a:lt2>
        <a:srgbClr val="E2E8E8"/>
      </a:lt2>
      <a:accent1>
        <a:srgbClr val="DE7F7E"/>
      </a:accent1>
      <a:accent2>
        <a:srgbClr val="D79362"/>
      </a:accent2>
      <a:accent3>
        <a:srgbClr val="B1A564"/>
      </a:accent3>
      <a:accent4>
        <a:srgbClr val="94AC4E"/>
      </a:accent4>
      <a:accent5>
        <a:srgbClr val="7BB161"/>
      </a:accent5>
      <a:accent6>
        <a:srgbClr val="53B75C"/>
      </a:accent6>
      <a:hlink>
        <a:srgbClr val="568D8E"/>
      </a:hlink>
      <a:folHlink>
        <a:srgbClr val="7F7F7F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201</Words>
  <Application>Microsoft Office PowerPoint</Application>
  <PresentationFormat>Widescreen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Next LT Pro</vt:lpstr>
      <vt:lpstr>AvenirNext LT Pro Medium</vt:lpstr>
      <vt:lpstr>Calibri</vt:lpstr>
      <vt:lpstr>Rockwell</vt:lpstr>
      <vt:lpstr>Segoe UI</vt:lpstr>
      <vt:lpstr>ExploreVTI</vt:lpstr>
      <vt:lpstr>Figma DEMO</vt:lpstr>
      <vt:lpstr>Why Figma?</vt:lpstr>
      <vt:lpstr>Join now! </vt:lpstr>
      <vt:lpstr>Final result?</vt:lpstr>
      <vt:lpstr>Thank you for your attention!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Figma DEMO</dc:title>
  <dc:creator>Tesařová Alena (196276)</dc:creator>
  <cp:lastModifiedBy>Tesařová Alena (196276)</cp:lastModifiedBy>
  <cp:revision>7</cp:revision>
  <dcterms:created xsi:type="dcterms:W3CDTF">2021-12-07T09:16:15Z</dcterms:created>
  <dcterms:modified xsi:type="dcterms:W3CDTF">2021-12-09T07:42:31Z</dcterms:modified>
</cp:coreProperties>
</file>