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4"/>
    <p:sldMasterId id="2147483713" r:id="rId5"/>
  </p:sldMasterIdLst>
  <p:notesMasterIdLst>
    <p:notesMasterId r:id="rId31"/>
  </p:notesMasterIdLst>
  <p:handoutMasterIdLst>
    <p:handoutMasterId r:id="rId32"/>
  </p:handoutMasterIdLst>
  <p:sldIdLst>
    <p:sldId id="256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304" r:id="rId15"/>
    <p:sldId id="276" r:id="rId16"/>
    <p:sldId id="277" r:id="rId17"/>
    <p:sldId id="319" r:id="rId18"/>
    <p:sldId id="320" r:id="rId19"/>
    <p:sldId id="321" r:id="rId20"/>
    <p:sldId id="322" r:id="rId21"/>
    <p:sldId id="390" r:id="rId22"/>
    <p:sldId id="274" r:id="rId23"/>
    <p:sldId id="278" r:id="rId24"/>
    <p:sldId id="323" r:id="rId25"/>
    <p:sldId id="391" r:id="rId26"/>
    <p:sldId id="393" r:id="rId27"/>
    <p:sldId id="392" r:id="rId28"/>
    <p:sldId id="394" r:id="rId29"/>
    <p:sldId id="259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B85B9"/>
    <a:srgbClr val="00A9E0"/>
    <a:srgbClr val="EB0028"/>
    <a:srgbClr val="E4002B"/>
    <a:srgbClr val="4D4D4D"/>
    <a:srgbClr val="FE000C"/>
    <a:srgbClr val="B9000C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704" autoAdjust="0"/>
  </p:normalViewPr>
  <p:slideViewPr>
    <p:cSldViewPr showGuides="1">
      <p:cViewPr>
        <p:scale>
          <a:sx n="135" d="100"/>
          <a:sy n="135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105" d="100"/>
          <a:sy n="105" d="100"/>
        </p:scale>
        <p:origin x="235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34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presProps" Target="presProps.xml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heme" Target="theme/theme1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Veigend" userId="587c2485-b055-4bf0-affb-82af411550a2" providerId="ADAL" clId="{4AA5768C-4756-4723-8C77-637E94BC766E}"/>
    <pc:docChg chg="modSld">
      <pc:chgData name="Petr Veigend" userId="587c2485-b055-4bf0-affb-82af411550a2" providerId="ADAL" clId="{4AA5768C-4756-4723-8C77-637E94BC766E}" dt="2019-09-20T14:16:50.776" v="17" actId="20577"/>
      <pc:docMkLst>
        <pc:docMk/>
      </pc:docMkLst>
      <pc:sldChg chg="modSp">
        <pc:chgData name="Petr Veigend" userId="587c2485-b055-4bf0-affb-82af411550a2" providerId="ADAL" clId="{4AA5768C-4756-4723-8C77-637E94BC766E}" dt="2019-09-20T14:16:50.776" v="17" actId="20577"/>
        <pc:sldMkLst>
          <pc:docMk/>
          <pc:sldMk cId="0" sldId="256"/>
        </pc:sldMkLst>
        <pc:spChg chg="mod">
          <ac:chgData name="Petr Veigend" userId="587c2485-b055-4bf0-affb-82af411550a2" providerId="ADAL" clId="{4AA5768C-4756-4723-8C77-637E94BC766E}" dt="2019-09-20T14:16:50.776" v="17" actId="20577"/>
          <ac:spMkLst>
            <pc:docMk/>
            <pc:sldMk cId="0" sldId="256"/>
            <ac:spMk id="6" creationId="{B77A7D84-5804-4F57-BE4A-BD67D89E0648}"/>
          </ac:spMkLst>
        </pc:spChg>
      </pc:sldChg>
      <pc:sldChg chg="modSp">
        <pc:chgData name="Petr Veigend" userId="587c2485-b055-4bf0-affb-82af411550a2" providerId="ADAL" clId="{4AA5768C-4756-4723-8C77-637E94BC766E}" dt="2019-09-20T14:16:12.402" v="5" actId="20577"/>
        <pc:sldMkLst>
          <pc:docMk/>
          <pc:sldMk cId="1275149488" sldId="260"/>
        </pc:sldMkLst>
        <pc:spChg chg="mod">
          <ac:chgData name="Petr Veigend" userId="587c2485-b055-4bf0-affb-82af411550a2" providerId="ADAL" clId="{4AA5768C-4756-4723-8C77-637E94BC766E}" dt="2019-09-20T14:16:12.402" v="5" actId="20577"/>
          <ac:spMkLst>
            <pc:docMk/>
            <pc:sldMk cId="1275149488" sldId="260"/>
            <ac:spMk id="3" creationId="{00000000-0000-0000-0000-000000000000}"/>
          </ac:spMkLst>
        </pc:spChg>
      </pc:sldChg>
    </pc:docChg>
  </pc:docChgLst>
  <pc:docChgLst>
    <pc:chgData name="Petr Veigend" userId="587c2485-b055-4bf0-affb-82af411550a2" providerId="ADAL" clId="{6B2ABDC4-097F-4DE5-9828-1A4499211DAF}"/>
    <pc:docChg chg="custSel addSld modSld sldOrd">
      <pc:chgData name="Petr Veigend" userId="587c2485-b055-4bf0-affb-82af411550a2" providerId="ADAL" clId="{6B2ABDC4-097F-4DE5-9828-1A4499211DAF}" dt="2020-09-23T15:20:59.800" v="206"/>
      <pc:docMkLst>
        <pc:docMk/>
      </pc:docMkLst>
      <pc:sldChg chg="modSp new mod ord">
        <pc:chgData name="Petr Veigend" userId="587c2485-b055-4bf0-affb-82af411550a2" providerId="ADAL" clId="{6B2ABDC4-097F-4DE5-9828-1A4499211DAF}" dt="2020-09-23T15:20:59.800" v="206"/>
        <pc:sldMkLst>
          <pc:docMk/>
          <pc:sldMk cId="1132794626" sldId="395"/>
        </pc:sldMkLst>
        <pc:spChg chg="mod">
          <ac:chgData name="Petr Veigend" userId="587c2485-b055-4bf0-affb-82af411550a2" providerId="ADAL" clId="{6B2ABDC4-097F-4DE5-9828-1A4499211DAF}" dt="2020-09-23T15:20:16.928" v="30" actId="20577"/>
          <ac:spMkLst>
            <pc:docMk/>
            <pc:sldMk cId="1132794626" sldId="395"/>
            <ac:spMk id="2" creationId="{7DDE8FA3-0EB2-4AC0-9B6C-5575730F8A26}"/>
          </ac:spMkLst>
        </pc:spChg>
        <pc:spChg chg="mod">
          <ac:chgData name="Petr Veigend" userId="587c2485-b055-4bf0-affb-82af411550a2" providerId="ADAL" clId="{6B2ABDC4-097F-4DE5-9828-1A4499211DAF}" dt="2020-09-23T15:20:56.164" v="204" actId="20577"/>
          <ac:spMkLst>
            <pc:docMk/>
            <pc:sldMk cId="1132794626" sldId="395"/>
            <ac:spMk id="3" creationId="{6B81E9E1-F620-4E58-8542-E842B6B69066}"/>
          </ac:spMkLst>
        </pc:spChg>
      </pc:sldChg>
    </pc:docChg>
  </pc:docChgLst>
  <pc:docChgLst>
    <pc:chgData name="Petr" userId="587c2485-b055-4bf0-affb-82af411550a2" providerId="ADAL" clId="{619991DF-2A3F-4AD9-9759-3B2745626D03}"/>
    <pc:docChg chg="undo custSel addSld delSld modSld sldOrd">
      <pc:chgData name="Petr" userId="587c2485-b055-4bf0-affb-82af411550a2" providerId="ADAL" clId="{619991DF-2A3F-4AD9-9759-3B2745626D03}" dt="2020-09-20T13:03:58.724" v="1617" actId="20577"/>
      <pc:docMkLst>
        <pc:docMk/>
      </pc:docMkLst>
      <pc:sldChg chg="modSp mod">
        <pc:chgData name="Petr" userId="587c2485-b055-4bf0-affb-82af411550a2" providerId="ADAL" clId="{619991DF-2A3F-4AD9-9759-3B2745626D03}" dt="2020-09-20T11:48:53.904" v="18" actId="20577"/>
        <pc:sldMkLst>
          <pc:docMk/>
          <pc:sldMk cId="0" sldId="256"/>
        </pc:sldMkLst>
        <pc:spChg chg="mod">
          <ac:chgData name="Petr" userId="587c2485-b055-4bf0-affb-82af411550a2" providerId="ADAL" clId="{619991DF-2A3F-4AD9-9759-3B2745626D03}" dt="2020-09-20T11:48:40.624" v="5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Petr" userId="587c2485-b055-4bf0-affb-82af411550a2" providerId="ADAL" clId="{619991DF-2A3F-4AD9-9759-3B2745626D03}" dt="2020-09-20T11:48:53.904" v="18" actId="20577"/>
          <ac:spMkLst>
            <pc:docMk/>
            <pc:sldMk cId="0" sldId="256"/>
            <ac:spMk id="6" creationId="{B77A7D84-5804-4F57-BE4A-BD67D89E0648}"/>
          </ac:spMkLst>
        </pc:spChg>
      </pc:sldChg>
      <pc:sldChg chg="modSp mod">
        <pc:chgData name="Petr" userId="587c2485-b055-4bf0-affb-82af411550a2" providerId="ADAL" clId="{619991DF-2A3F-4AD9-9759-3B2745626D03}" dt="2020-09-20T11:50:02.274" v="54" actId="113"/>
        <pc:sldMkLst>
          <pc:docMk/>
          <pc:sldMk cId="1275149488" sldId="260"/>
        </pc:sldMkLst>
        <pc:spChg chg="mod">
          <ac:chgData name="Petr" userId="587c2485-b055-4bf0-affb-82af411550a2" providerId="ADAL" clId="{619991DF-2A3F-4AD9-9759-3B2745626D03}" dt="2020-09-20T11:50:02.274" v="54" actId="113"/>
          <ac:spMkLst>
            <pc:docMk/>
            <pc:sldMk cId="1275149488" sldId="260"/>
            <ac:spMk id="3" creationId="{00000000-0000-0000-0000-000000000000}"/>
          </ac:spMkLst>
        </pc:spChg>
      </pc:sldChg>
      <pc:sldChg chg="modSp mod ord">
        <pc:chgData name="Petr" userId="587c2485-b055-4bf0-affb-82af411550a2" providerId="ADAL" clId="{619991DF-2A3F-4AD9-9759-3B2745626D03}" dt="2020-09-20T11:50:56.219" v="80" actId="20577"/>
        <pc:sldMkLst>
          <pc:docMk/>
          <pc:sldMk cId="1743352117" sldId="262"/>
        </pc:sldMkLst>
        <pc:spChg chg="mod">
          <ac:chgData name="Petr" userId="587c2485-b055-4bf0-affb-82af411550a2" providerId="ADAL" clId="{619991DF-2A3F-4AD9-9759-3B2745626D03}" dt="2020-09-20T11:50:56.219" v="80" actId="20577"/>
          <ac:spMkLst>
            <pc:docMk/>
            <pc:sldMk cId="1743352117" sldId="262"/>
            <ac:spMk id="3" creationId="{00000000-0000-0000-0000-000000000000}"/>
          </ac:spMkLst>
        </pc:spChg>
      </pc:sldChg>
      <pc:sldChg chg="modSp mod">
        <pc:chgData name="Petr" userId="587c2485-b055-4bf0-affb-82af411550a2" providerId="ADAL" clId="{619991DF-2A3F-4AD9-9759-3B2745626D03}" dt="2020-09-20T11:50:27.392" v="77" actId="20577"/>
        <pc:sldMkLst>
          <pc:docMk/>
          <pc:sldMk cId="2785782704" sldId="263"/>
        </pc:sldMkLst>
        <pc:spChg chg="mod">
          <ac:chgData name="Petr" userId="587c2485-b055-4bf0-affb-82af411550a2" providerId="ADAL" clId="{619991DF-2A3F-4AD9-9759-3B2745626D03}" dt="2020-09-20T11:50:27.392" v="77" actId="20577"/>
          <ac:spMkLst>
            <pc:docMk/>
            <pc:sldMk cId="2785782704" sldId="263"/>
            <ac:spMk id="3" creationId="{00000000-0000-0000-0000-000000000000}"/>
          </ac:spMkLst>
        </pc:spChg>
      </pc:sldChg>
      <pc:sldChg chg="modSp mod">
        <pc:chgData name="Petr" userId="587c2485-b055-4bf0-affb-82af411550a2" providerId="ADAL" clId="{619991DF-2A3F-4AD9-9759-3B2745626D03}" dt="2020-09-20T11:59:41.128" v="141" actId="20577"/>
        <pc:sldMkLst>
          <pc:docMk/>
          <pc:sldMk cId="1940653297" sldId="264"/>
        </pc:sldMkLst>
        <pc:spChg chg="mod">
          <ac:chgData name="Petr" userId="587c2485-b055-4bf0-affb-82af411550a2" providerId="ADAL" clId="{619991DF-2A3F-4AD9-9759-3B2745626D03}" dt="2020-09-20T11:59:41.128" v="141" actId="20577"/>
          <ac:spMkLst>
            <pc:docMk/>
            <pc:sldMk cId="1940653297" sldId="264"/>
            <ac:spMk id="3" creationId="{00000000-0000-0000-0000-000000000000}"/>
          </ac:spMkLst>
        </pc:spChg>
      </pc:sldChg>
      <pc:sldChg chg="add ord">
        <pc:chgData name="Petr" userId="587c2485-b055-4bf0-affb-82af411550a2" providerId="ADAL" clId="{619991DF-2A3F-4AD9-9759-3B2745626D03}" dt="2020-09-20T12:11:31.348" v="146"/>
        <pc:sldMkLst>
          <pc:docMk/>
          <pc:sldMk cId="3737844874" sldId="266"/>
        </pc:sldMkLst>
      </pc:sldChg>
      <pc:sldChg chg="add ord">
        <pc:chgData name="Petr" userId="587c2485-b055-4bf0-affb-82af411550a2" providerId="ADAL" clId="{619991DF-2A3F-4AD9-9759-3B2745626D03}" dt="2020-09-20T12:11:31.348" v="146"/>
        <pc:sldMkLst>
          <pc:docMk/>
          <pc:sldMk cId="1859976613" sldId="267"/>
        </pc:sldMkLst>
      </pc:sldChg>
      <pc:sldChg chg="add ord">
        <pc:chgData name="Petr" userId="587c2485-b055-4bf0-affb-82af411550a2" providerId="ADAL" clId="{619991DF-2A3F-4AD9-9759-3B2745626D03}" dt="2020-09-20T12:11:31.348" v="146"/>
        <pc:sldMkLst>
          <pc:docMk/>
          <pc:sldMk cId="1700137553" sldId="268"/>
        </pc:sldMkLst>
      </pc:sldChg>
      <pc:sldChg chg="del">
        <pc:chgData name="Petr" userId="587c2485-b055-4bf0-affb-82af411550a2" providerId="ADAL" clId="{619991DF-2A3F-4AD9-9759-3B2745626D03}" dt="2020-09-20T12:00:17.337" v="143" actId="47"/>
        <pc:sldMkLst>
          <pc:docMk/>
          <pc:sldMk cId="3330395207" sldId="268"/>
        </pc:sldMkLst>
      </pc:sldChg>
      <pc:sldChg chg="del">
        <pc:chgData name="Petr" userId="587c2485-b055-4bf0-affb-82af411550a2" providerId="ADAL" clId="{619991DF-2A3F-4AD9-9759-3B2745626D03}" dt="2020-09-20T12:00:17.337" v="143" actId="47"/>
        <pc:sldMkLst>
          <pc:docMk/>
          <pc:sldMk cId="1134827608" sldId="270"/>
        </pc:sldMkLst>
      </pc:sldChg>
      <pc:sldChg chg="del">
        <pc:chgData name="Petr" userId="587c2485-b055-4bf0-affb-82af411550a2" providerId="ADAL" clId="{619991DF-2A3F-4AD9-9759-3B2745626D03}" dt="2020-09-20T12:00:17.337" v="143" actId="47"/>
        <pc:sldMkLst>
          <pc:docMk/>
          <pc:sldMk cId="3341392238" sldId="271"/>
        </pc:sldMkLst>
      </pc:sldChg>
      <pc:sldChg chg="del">
        <pc:chgData name="Petr" userId="587c2485-b055-4bf0-affb-82af411550a2" providerId="ADAL" clId="{619991DF-2A3F-4AD9-9759-3B2745626D03}" dt="2020-09-20T12:00:17.337" v="143" actId="47"/>
        <pc:sldMkLst>
          <pc:docMk/>
          <pc:sldMk cId="190672827" sldId="273"/>
        </pc:sldMkLst>
      </pc:sldChg>
      <pc:sldChg chg="add ord">
        <pc:chgData name="Petr" userId="587c2485-b055-4bf0-affb-82af411550a2" providerId="ADAL" clId="{619991DF-2A3F-4AD9-9759-3B2745626D03}" dt="2020-09-20T12:25:56.944" v="657"/>
        <pc:sldMkLst>
          <pc:docMk/>
          <pc:sldMk cId="1059281038" sldId="274"/>
        </pc:sldMkLst>
      </pc:sldChg>
      <pc:sldChg chg="del">
        <pc:chgData name="Petr" userId="587c2485-b055-4bf0-affb-82af411550a2" providerId="ADAL" clId="{619991DF-2A3F-4AD9-9759-3B2745626D03}" dt="2020-09-20T11:59:57.049" v="142" actId="47"/>
        <pc:sldMkLst>
          <pc:docMk/>
          <pc:sldMk cId="2826622899" sldId="274"/>
        </pc:sldMkLst>
      </pc:sldChg>
      <pc:sldChg chg="del">
        <pc:chgData name="Petr" userId="587c2485-b055-4bf0-affb-82af411550a2" providerId="ADAL" clId="{619991DF-2A3F-4AD9-9759-3B2745626D03}" dt="2020-09-20T12:00:17.337" v="143" actId="47"/>
        <pc:sldMkLst>
          <pc:docMk/>
          <pc:sldMk cId="1130829802" sldId="275"/>
        </pc:sldMkLst>
      </pc:sldChg>
      <pc:sldChg chg="add del ord">
        <pc:chgData name="Petr" userId="587c2485-b055-4bf0-affb-82af411550a2" providerId="ADAL" clId="{619991DF-2A3F-4AD9-9759-3B2745626D03}" dt="2020-09-20T12:12:15.162" v="148" actId="47"/>
        <pc:sldMkLst>
          <pc:docMk/>
          <pc:sldMk cId="1429481983" sldId="275"/>
        </pc:sldMkLst>
      </pc:sldChg>
      <pc:sldChg chg="del">
        <pc:chgData name="Petr" userId="587c2485-b055-4bf0-affb-82af411550a2" providerId="ADAL" clId="{619991DF-2A3F-4AD9-9759-3B2745626D03}" dt="2020-09-20T12:00:17.337" v="143" actId="47"/>
        <pc:sldMkLst>
          <pc:docMk/>
          <pc:sldMk cId="1306299437" sldId="276"/>
        </pc:sldMkLst>
      </pc:sldChg>
      <pc:sldChg chg="add ord">
        <pc:chgData name="Petr" userId="587c2485-b055-4bf0-affb-82af411550a2" providerId="ADAL" clId="{619991DF-2A3F-4AD9-9759-3B2745626D03}" dt="2020-09-20T12:11:31.348" v="146"/>
        <pc:sldMkLst>
          <pc:docMk/>
          <pc:sldMk cId="4219862064" sldId="276"/>
        </pc:sldMkLst>
      </pc:sldChg>
      <pc:sldChg chg="del">
        <pc:chgData name="Petr" userId="587c2485-b055-4bf0-affb-82af411550a2" providerId="ADAL" clId="{619991DF-2A3F-4AD9-9759-3B2745626D03}" dt="2020-09-20T12:00:17.337" v="143" actId="47"/>
        <pc:sldMkLst>
          <pc:docMk/>
          <pc:sldMk cId="3157167362" sldId="277"/>
        </pc:sldMkLst>
      </pc:sldChg>
      <pc:sldChg chg="add ord">
        <pc:chgData name="Petr" userId="587c2485-b055-4bf0-affb-82af411550a2" providerId="ADAL" clId="{619991DF-2A3F-4AD9-9759-3B2745626D03}" dt="2020-09-20T12:11:31.348" v="146"/>
        <pc:sldMkLst>
          <pc:docMk/>
          <pc:sldMk cId="3399601355" sldId="277"/>
        </pc:sldMkLst>
      </pc:sldChg>
      <pc:sldChg chg="modSp add mod ord">
        <pc:chgData name="Petr" userId="587c2485-b055-4bf0-affb-82af411550a2" providerId="ADAL" clId="{619991DF-2A3F-4AD9-9759-3B2745626D03}" dt="2020-09-20T12:24:41.397" v="654" actId="6549"/>
        <pc:sldMkLst>
          <pc:docMk/>
          <pc:sldMk cId="830764351" sldId="278"/>
        </pc:sldMkLst>
        <pc:spChg chg="mod">
          <ac:chgData name="Petr" userId="587c2485-b055-4bf0-affb-82af411550a2" providerId="ADAL" clId="{619991DF-2A3F-4AD9-9759-3B2745626D03}" dt="2020-09-20T12:24:41.397" v="654" actId="6549"/>
          <ac:spMkLst>
            <pc:docMk/>
            <pc:sldMk cId="830764351" sldId="278"/>
            <ac:spMk id="3" creationId="{00000000-0000-0000-0000-000000000000}"/>
          </ac:spMkLst>
        </pc:spChg>
      </pc:sldChg>
      <pc:sldChg chg="del">
        <pc:chgData name="Petr" userId="587c2485-b055-4bf0-affb-82af411550a2" providerId="ADAL" clId="{619991DF-2A3F-4AD9-9759-3B2745626D03}" dt="2020-09-20T12:00:17.337" v="143" actId="47"/>
        <pc:sldMkLst>
          <pc:docMk/>
          <pc:sldMk cId="1450757423" sldId="278"/>
        </pc:sldMkLst>
      </pc:sldChg>
      <pc:sldChg chg="add ord">
        <pc:chgData name="Petr" userId="587c2485-b055-4bf0-affb-82af411550a2" providerId="ADAL" clId="{619991DF-2A3F-4AD9-9759-3B2745626D03}" dt="2020-09-20T12:11:31.348" v="146"/>
        <pc:sldMkLst>
          <pc:docMk/>
          <pc:sldMk cId="1289659937" sldId="304"/>
        </pc:sldMkLst>
      </pc:sldChg>
      <pc:sldChg chg="add del ord">
        <pc:chgData name="Petr" userId="587c2485-b055-4bf0-affb-82af411550a2" providerId="ADAL" clId="{619991DF-2A3F-4AD9-9759-3B2745626D03}" dt="2020-09-20T12:11:58.554" v="147" actId="47"/>
        <pc:sldMkLst>
          <pc:docMk/>
          <pc:sldMk cId="1720089151" sldId="305"/>
        </pc:sldMkLst>
      </pc:sldChg>
      <pc:sldChg chg="add">
        <pc:chgData name="Petr" userId="587c2485-b055-4bf0-affb-82af411550a2" providerId="ADAL" clId="{619991DF-2A3F-4AD9-9759-3B2745626D03}" dt="2020-09-20T12:13:17.913" v="149"/>
        <pc:sldMkLst>
          <pc:docMk/>
          <pc:sldMk cId="1057089249" sldId="319"/>
        </pc:sldMkLst>
      </pc:sldChg>
      <pc:sldChg chg="addSp delSp modSp new mod">
        <pc:chgData name="Petr" userId="587c2485-b055-4bf0-affb-82af411550a2" providerId="ADAL" clId="{619991DF-2A3F-4AD9-9759-3B2745626D03}" dt="2020-09-20T12:21:14.290" v="420" actId="478"/>
        <pc:sldMkLst>
          <pc:docMk/>
          <pc:sldMk cId="3740446844" sldId="320"/>
        </pc:sldMkLst>
        <pc:spChg chg="mod">
          <ac:chgData name="Petr" userId="587c2485-b055-4bf0-affb-82af411550a2" providerId="ADAL" clId="{619991DF-2A3F-4AD9-9759-3B2745626D03}" dt="2020-09-20T12:16:57.009" v="177" actId="20577"/>
          <ac:spMkLst>
            <pc:docMk/>
            <pc:sldMk cId="3740446844" sldId="320"/>
            <ac:spMk id="2" creationId="{6549868B-1C99-4BB3-94D1-77C5F0B7F5E0}"/>
          </ac:spMkLst>
        </pc:spChg>
        <pc:spChg chg="mod">
          <ac:chgData name="Petr" userId="587c2485-b055-4bf0-affb-82af411550a2" providerId="ADAL" clId="{619991DF-2A3F-4AD9-9759-3B2745626D03}" dt="2020-09-20T12:21:12.629" v="419" actId="6549"/>
          <ac:spMkLst>
            <pc:docMk/>
            <pc:sldMk cId="3740446844" sldId="320"/>
            <ac:spMk id="3" creationId="{208CA026-D01D-4237-8C05-D0D17CF4A46F}"/>
          </ac:spMkLst>
        </pc:spChg>
        <pc:spChg chg="add del mod">
          <ac:chgData name="Petr" userId="587c2485-b055-4bf0-affb-82af411550a2" providerId="ADAL" clId="{619991DF-2A3F-4AD9-9759-3B2745626D03}" dt="2020-09-20T12:21:09.833" v="418" actId="478"/>
          <ac:spMkLst>
            <pc:docMk/>
            <pc:sldMk cId="3740446844" sldId="320"/>
            <ac:spMk id="7" creationId="{655AB497-B509-4CE3-8A35-2CEE62114715}"/>
          </ac:spMkLst>
        </pc:spChg>
        <pc:spChg chg="add del mod">
          <ac:chgData name="Petr" userId="587c2485-b055-4bf0-affb-82af411550a2" providerId="ADAL" clId="{619991DF-2A3F-4AD9-9759-3B2745626D03}" dt="2020-09-20T12:21:14.290" v="420" actId="478"/>
          <ac:spMkLst>
            <pc:docMk/>
            <pc:sldMk cId="3740446844" sldId="320"/>
            <ac:spMk id="9" creationId="{ED932EDA-17BF-46BE-8EB3-078F95CA866D}"/>
          </ac:spMkLst>
        </pc:spChg>
      </pc:sldChg>
      <pc:sldChg chg="delSp modSp add mod">
        <pc:chgData name="Petr" userId="587c2485-b055-4bf0-affb-82af411550a2" providerId="ADAL" clId="{619991DF-2A3F-4AD9-9759-3B2745626D03}" dt="2020-09-20T12:21:19.810" v="422" actId="478"/>
        <pc:sldMkLst>
          <pc:docMk/>
          <pc:sldMk cId="2152261668" sldId="321"/>
        </pc:sldMkLst>
        <pc:spChg chg="mod">
          <ac:chgData name="Petr" userId="587c2485-b055-4bf0-affb-82af411550a2" providerId="ADAL" clId="{619991DF-2A3F-4AD9-9759-3B2745626D03}" dt="2020-09-20T12:21:17.652" v="421" actId="6549"/>
          <ac:spMkLst>
            <pc:docMk/>
            <pc:sldMk cId="2152261668" sldId="321"/>
            <ac:spMk id="3" creationId="{208CA026-D01D-4237-8C05-D0D17CF4A46F}"/>
          </ac:spMkLst>
        </pc:spChg>
        <pc:spChg chg="del">
          <ac:chgData name="Petr" userId="587c2485-b055-4bf0-affb-82af411550a2" providerId="ADAL" clId="{619991DF-2A3F-4AD9-9759-3B2745626D03}" dt="2020-09-20T12:21:19.810" v="422" actId="478"/>
          <ac:spMkLst>
            <pc:docMk/>
            <pc:sldMk cId="2152261668" sldId="321"/>
            <ac:spMk id="9" creationId="{ED932EDA-17BF-46BE-8EB3-078F95CA866D}"/>
          </ac:spMkLst>
        </pc:spChg>
      </pc:sldChg>
      <pc:sldChg chg="add">
        <pc:chgData name="Petr" userId="587c2485-b055-4bf0-affb-82af411550a2" providerId="ADAL" clId="{619991DF-2A3F-4AD9-9759-3B2745626D03}" dt="2020-09-20T12:21:03.398" v="417" actId="2890"/>
        <pc:sldMkLst>
          <pc:docMk/>
          <pc:sldMk cId="261442343" sldId="322"/>
        </pc:sldMkLst>
      </pc:sldChg>
      <pc:sldChg chg="modSp new mod">
        <pc:chgData name="Petr" userId="587c2485-b055-4bf0-affb-82af411550a2" providerId="ADAL" clId="{619991DF-2A3F-4AD9-9759-3B2745626D03}" dt="2020-09-20T12:27:55.706" v="747" actId="5793"/>
        <pc:sldMkLst>
          <pc:docMk/>
          <pc:sldMk cId="534649638" sldId="323"/>
        </pc:sldMkLst>
        <pc:spChg chg="mod">
          <ac:chgData name="Petr" userId="587c2485-b055-4bf0-affb-82af411550a2" providerId="ADAL" clId="{619991DF-2A3F-4AD9-9759-3B2745626D03}" dt="2020-09-20T12:21:56.609" v="448" actId="20577"/>
          <ac:spMkLst>
            <pc:docMk/>
            <pc:sldMk cId="534649638" sldId="323"/>
            <ac:spMk id="2" creationId="{B70F66C4-7987-4A20-AF01-8ED00BF1428E}"/>
          </ac:spMkLst>
        </pc:spChg>
        <pc:spChg chg="mod">
          <ac:chgData name="Petr" userId="587c2485-b055-4bf0-affb-82af411550a2" providerId="ADAL" clId="{619991DF-2A3F-4AD9-9759-3B2745626D03}" dt="2020-09-20T12:27:55.706" v="747" actId="5793"/>
          <ac:spMkLst>
            <pc:docMk/>
            <pc:sldMk cId="534649638" sldId="323"/>
            <ac:spMk id="3" creationId="{D6B9B855-7108-4FAA-A8C8-1030EC6B8C6C}"/>
          </ac:spMkLst>
        </pc:spChg>
      </pc:sldChg>
      <pc:sldChg chg="add ord">
        <pc:chgData name="Petr" userId="587c2485-b055-4bf0-affb-82af411550a2" providerId="ADAL" clId="{619991DF-2A3F-4AD9-9759-3B2745626D03}" dt="2020-09-20T12:25:56.944" v="657"/>
        <pc:sldMkLst>
          <pc:docMk/>
          <pc:sldMk cId="2945236201" sldId="390"/>
        </pc:sldMkLst>
      </pc:sldChg>
      <pc:sldChg chg="modSp new mod">
        <pc:chgData name="Petr" userId="587c2485-b055-4bf0-affb-82af411550a2" providerId="ADAL" clId="{619991DF-2A3F-4AD9-9759-3B2745626D03}" dt="2020-09-20T12:38:13.649" v="1049" actId="20577"/>
        <pc:sldMkLst>
          <pc:docMk/>
          <pc:sldMk cId="2700287272" sldId="391"/>
        </pc:sldMkLst>
        <pc:spChg chg="mod">
          <ac:chgData name="Petr" userId="587c2485-b055-4bf0-affb-82af411550a2" providerId="ADAL" clId="{619991DF-2A3F-4AD9-9759-3B2745626D03}" dt="2020-09-20T12:28:51.145" v="786" actId="20577"/>
          <ac:spMkLst>
            <pc:docMk/>
            <pc:sldMk cId="2700287272" sldId="391"/>
            <ac:spMk id="2" creationId="{B6B9BB47-B053-42B5-B64D-121A11C089D2}"/>
          </ac:spMkLst>
        </pc:spChg>
        <pc:spChg chg="mod">
          <ac:chgData name="Petr" userId="587c2485-b055-4bf0-affb-82af411550a2" providerId="ADAL" clId="{619991DF-2A3F-4AD9-9759-3B2745626D03}" dt="2020-09-20T12:38:13.649" v="1049" actId="20577"/>
          <ac:spMkLst>
            <pc:docMk/>
            <pc:sldMk cId="2700287272" sldId="391"/>
            <ac:spMk id="3" creationId="{F4D87398-0D50-4042-9B2C-DD30A1D6F273}"/>
          </ac:spMkLst>
        </pc:spChg>
      </pc:sldChg>
      <pc:sldChg chg="addSp delSp modSp new mod">
        <pc:chgData name="Petr" userId="587c2485-b055-4bf0-affb-82af411550a2" providerId="ADAL" clId="{619991DF-2A3F-4AD9-9759-3B2745626D03}" dt="2020-09-20T13:00:55.647" v="1267" actId="113"/>
        <pc:sldMkLst>
          <pc:docMk/>
          <pc:sldMk cId="4271746869" sldId="392"/>
        </pc:sldMkLst>
        <pc:spChg chg="mod">
          <ac:chgData name="Petr" userId="587c2485-b055-4bf0-affb-82af411550a2" providerId="ADAL" clId="{619991DF-2A3F-4AD9-9759-3B2745626D03}" dt="2020-09-20T12:38:29.074" v="1076" actId="20577"/>
          <ac:spMkLst>
            <pc:docMk/>
            <pc:sldMk cId="4271746869" sldId="392"/>
            <ac:spMk id="2" creationId="{CD8317D6-DE03-4213-95EA-F56B9514928E}"/>
          </ac:spMkLst>
        </pc:spChg>
        <pc:spChg chg="mod">
          <ac:chgData name="Petr" userId="587c2485-b055-4bf0-affb-82af411550a2" providerId="ADAL" clId="{619991DF-2A3F-4AD9-9759-3B2745626D03}" dt="2020-09-20T13:00:55.647" v="1267" actId="113"/>
          <ac:spMkLst>
            <pc:docMk/>
            <pc:sldMk cId="4271746869" sldId="392"/>
            <ac:spMk id="3" creationId="{226801E3-0ED3-4022-957C-C480A6148442}"/>
          </ac:spMkLst>
        </pc:spChg>
        <pc:spChg chg="add del">
          <ac:chgData name="Petr" userId="587c2485-b055-4bf0-affb-82af411550a2" providerId="ADAL" clId="{619991DF-2A3F-4AD9-9759-3B2745626D03}" dt="2020-09-20T12:55:49.302" v="1084"/>
          <ac:spMkLst>
            <pc:docMk/>
            <pc:sldMk cId="4271746869" sldId="392"/>
            <ac:spMk id="6" creationId="{769A47C2-73F4-4F6E-B133-13FA31AB89E5}"/>
          </ac:spMkLst>
        </pc:spChg>
        <pc:spChg chg="add del">
          <ac:chgData name="Petr" userId="587c2485-b055-4bf0-affb-82af411550a2" providerId="ADAL" clId="{619991DF-2A3F-4AD9-9759-3B2745626D03}" dt="2020-09-20T12:59:43.678" v="1204"/>
          <ac:spMkLst>
            <pc:docMk/>
            <pc:sldMk cId="4271746869" sldId="392"/>
            <ac:spMk id="7" creationId="{03815B37-59E5-4BD0-868D-D1593ACED499}"/>
          </ac:spMkLst>
        </pc:spChg>
      </pc:sldChg>
      <pc:sldChg chg="modSp new mod">
        <pc:chgData name="Petr" userId="587c2485-b055-4bf0-affb-82af411550a2" providerId="ADAL" clId="{619991DF-2A3F-4AD9-9759-3B2745626D03}" dt="2020-09-20T13:03:36.819" v="1561" actId="20577"/>
        <pc:sldMkLst>
          <pc:docMk/>
          <pc:sldMk cId="187042800" sldId="393"/>
        </pc:sldMkLst>
        <pc:spChg chg="mod">
          <ac:chgData name="Petr" userId="587c2485-b055-4bf0-affb-82af411550a2" providerId="ADAL" clId="{619991DF-2A3F-4AD9-9759-3B2745626D03}" dt="2020-09-20T13:01:46.315" v="1312" actId="20577"/>
          <ac:spMkLst>
            <pc:docMk/>
            <pc:sldMk cId="187042800" sldId="393"/>
            <ac:spMk id="2" creationId="{B6DDAD04-0E5E-4861-8ED4-A988C179759A}"/>
          </ac:spMkLst>
        </pc:spChg>
        <pc:spChg chg="mod">
          <ac:chgData name="Petr" userId="587c2485-b055-4bf0-affb-82af411550a2" providerId="ADAL" clId="{619991DF-2A3F-4AD9-9759-3B2745626D03}" dt="2020-09-20T13:03:36.819" v="1561" actId="20577"/>
          <ac:spMkLst>
            <pc:docMk/>
            <pc:sldMk cId="187042800" sldId="393"/>
            <ac:spMk id="3" creationId="{D6B26C4E-054B-42EA-8DFD-7B36704341BE}"/>
          </ac:spMkLst>
        </pc:spChg>
      </pc:sldChg>
      <pc:sldChg chg="modSp new mod">
        <pc:chgData name="Petr" userId="587c2485-b055-4bf0-affb-82af411550a2" providerId="ADAL" clId="{619991DF-2A3F-4AD9-9759-3B2745626D03}" dt="2020-09-20T13:03:58.724" v="1617" actId="20577"/>
        <pc:sldMkLst>
          <pc:docMk/>
          <pc:sldMk cId="1725915092" sldId="394"/>
        </pc:sldMkLst>
        <pc:spChg chg="mod">
          <ac:chgData name="Petr" userId="587c2485-b055-4bf0-affb-82af411550a2" providerId="ADAL" clId="{619991DF-2A3F-4AD9-9759-3B2745626D03}" dt="2020-09-20T13:03:47.419" v="1568" actId="20577"/>
          <ac:spMkLst>
            <pc:docMk/>
            <pc:sldMk cId="1725915092" sldId="394"/>
            <ac:spMk id="2" creationId="{0BC3DD94-D5BD-4DFB-AB53-382C020D34E6}"/>
          </ac:spMkLst>
        </pc:spChg>
        <pc:spChg chg="mod">
          <ac:chgData name="Petr" userId="587c2485-b055-4bf0-affb-82af411550a2" providerId="ADAL" clId="{619991DF-2A3F-4AD9-9759-3B2745626D03}" dt="2020-09-20T13:03:58.724" v="1617" actId="20577"/>
          <ac:spMkLst>
            <pc:docMk/>
            <pc:sldMk cId="1725915092" sldId="394"/>
            <ac:spMk id="3" creationId="{E681ADA9-EAD6-40F4-BE85-477E1E53C367}"/>
          </ac:spMkLst>
        </pc:spChg>
      </pc:sldChg>
    </pc:docChg>
  </pc:docChgLst>
  <pc:docChgLst>
    <pc:chgData name="Petr Veigend" userId="bc20e93feb596561" providerId="LiveId" clId="{0E39B8FE-2D75-431C-A322-5AEF985C2D35}"/>
    <pc:docChg chg="undo custSel modSld">
      <pc:chgData name="Petr Veigend" userId="bc20e93feb596561" providerId="LiveId" clId="{0E39B8FE-2D75-431C-A322-5AEF985C2D35}" dt="2017-09-18T02:55:48.645" v="439" actId="20577"/>
      <pc:docMkLst>
        <pc:docMk/>
      </pc:docMkLst>
      <pc:sldChg chg="modSp">
        <pc:chgData name="Petr Veigend" userId="bc20e93feb596561" providerId="LiveId" clId="{0E39B8FE-2D75-431C-A322-5AEF985C2D35}" dt="2017-09-18T02:55:48.645" v="439" actId="20577"/>
        <pc:sldMkLst>
          <pc:docMk/>
          <pc:sldMk cId="0" sldId="256"/>
        </pc:sldMkLst>
        <pc:spChg chg="mod">
          <ac:chgData name="Petr Veigend" userId="bc20e93feb596561" providerId="LiveId" clId="{0E39B8FE-2D75-431C-A322-5AEF985C2D35}" dt="2017-09-18T02:55:48.645" v="439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Petr Veigend" userId="bc20e93feb596561" providerId="LiveId" clId="{0E39B8FE-2D75-431C-A322-5AEF985C2D35}" dt="2017-09-15T06:23:56.753" v="424" actId="20577"/>
          <ac:spMkLst>
            <pc:docMk/>
            <pc:sldMk cId="0" sldId="256"/>
            <ac:spMk id="6147" creationId="{00000000-0000-0000-0000-000000000000}"/>
          </ac:spMkLst>
        </pc:spChg>
      </pc:sldChg>
      <pc:sldChg chg="addSp modSp">
        <pc:chgData name="Petr Veigend" userId="bc20e93feb596561" providerId="LiveId" clId="{0E39B8FE-2D75-431C-A322-5AEF985C2D35}" dt="2017-09-15T06:21:56.419" v="333" actId="1076"/>
        <pc:sldMkLst>
          <pc:docMk/>
          <pc:sldMk cId="1134827608" sldId="270"/>
        </pc:sldMkLst>
        <pc:spChg chg="mod">
          <ac:chgData name="Petr Veigend" userId="bc20e93feb596561" providerId="LiveId" clId="{0E39B8FE-2D75-431C-A322-5AEF985C2D35}" dt="2017-09-15T06:21:53.280" v="332" actId="20577"/>
          <ac:spMkLst>
            <pc:docMk/>
            <pc:sldMk cId="1134827608" sldId="270"/>
            <ac:spMk id="3" creationId="{00000000-0000-0000-0000-000000000000}"/>
          </ac:spMkLst>
        </pc:spChg>
        <pc:spChg chg="mod">
          <ac:chgData name="Petr Veigend" userId="bc20e93feb596561" providerId="LiveId" clId="{0E39B8FE-2D75-431C-A322-5AEF985C2D35}" dt="2017-09-15T06:21:56.419" v="333" actId="1076"/>
          <ac:spMkLst>
            <pc:docMk/>
            <pc:sldMk cId="1134827608" sldId="270"/>
            <ac:spMk id="6" creationId="{00000000-0000-0000-0000-000000000000}"/>
          </ac:spMkLst>
        </pc:spChg>
        <pc:spChg chg="mod">
          <ac:chgData name="Petr Veigend" userId="bc20e93feb596561" providerId="LiveId" clId="{0E39B8FE-2D75-431C-A322-5AEF985C2D35}" dt="2017-09-15T06:21:27.648" v="322" actId="6549"/>
          <ac:spMkLst>
            <pc:docMk/>
            <pc:sldMk cId="1134827608" sldId="270"/>
            <ac:spMk id="9" creationId="{B49234B2-1D61-4646-8A6D-64B5FFD0990D}"/>
          </ac:spMkLst>
        </pc:spChg>
        <pc:spChg chg="mod">
          <ac:chgData name="Petr Veigend" userId="bc20e93feb596561" providerId="LiveId" clId="{0E39B8FE-2D75-431C-A322-5AEF985C2D35}" dt="2017-09-15T06:19:28.910" v="168" actId="1076"/>
          <ac:spMkLst>
            <pc:docMk/>
            <pc:sldMk cId="1134827608" sldId="270"/>
            <ac:spMk id="10" creationId="{39F0648B-E54C-4F38-80DE-225C951F7478}"/>
          </ac:spMkLst>
        </pc:spChg>
        <pc:spChg chg="add mod">
          <ac:chgData name="Petr Veigend" userId="bc20e93feb596561" providerId="LiveId" clId="{0E39B8FE-2D75-431C-A322-5AEF985C2D35}" dt="2017-09-15T06:21:19.823" v="320" actId="20577"/>
          <ac:spMkLst>
            <pc:docMk/>
            <pc:sldMk cId="1134827608" sldId="270"/>
            <ac:spMk id="11" creationId="{FC1F97AE-6AB4-42F0-A520-6A6F3F120ABD}"/>
          </ac:spMkLst>
        </pc:spChg>
      </pc:sldChg>
      <pc:sldChg chg="modSp">
        <pc:chgData name="Petr Veigend" userId="bc20e93feb596561" providerId="LiveId" clId="{0E39B8FE-2D75-431C-A322-5AEF985C2D35}" dt="2017-09-15T06:23:22.912" v="422" actId="15"/>
        <pc:sldMkLst>
          <pc:docMk/>
          <pc:sldMk cId="3341392238" sldId="271"/>
        </pc:sldMkLst>
        <pc:spChg chg="mod">
          <ac:chgData name="Petr Veigend" userId="bc20e93feb596561" providerId="LiveId" clId="{0E39B8FE-2D75-431C-A322-5AEF985C2D35}" dt="2017-09-15T06:23:22.912" v="422" actId="15"/>
          <ac:spMkLst>
            <pc:docMk/>
            <pc:sldMk cId="3341392238" sldId="271"/>
            <ac:spMk id="3" creationId="{00000000-0000-0000-0000-000000000000}"/>
          </ac:spMkLst>
        </pc:spChg>
        <pc:spChg chg="mod">
          <ac:chgData name="Petr Veigend" userId="bc20e93feb596561" providerId="LiveId" clId="{0E39B8FE-2D75-431C-A322-5AEF985C2D35}" dt="2017-09-15T06:23:21.608" v="421" actId="1076"/>
          <ac:spMkLst>
            <pc:docMk/>
            <pc:sldMk cId="3341392238" sldId="271"/>
            <ac:spMk id="8" creationId="{00000000-0000-0000-0000-000000000000}"/>
          </ac:spMkLst>
        </pc:spChg>
      </pc:sldChg>
      <pc:sldChg chg="modSp">
        <pc:chgData name="Petr Veigend" userId="bc20e93feb596561" providerId="LiveId" clId="{0E39B8FE-2D75-431C-A322-5AEF985C2D35}" dt="2017-09-15T06:18:20.338" v="149" actId="20577"/>
        <pc:sldMkLst>
          <pc:docMk/>
          <pc:sldMk cId="1130829802" sldId="275"/>
        </pc:sldMkLst>
        <pc:spChg chg="mod">
          <ac:chgData name="Petr Veigend" userId="bc20e93feb596561" providerId="LiveId" clId="{0E39B8FE-2D75-431C-A322-5AEF985C2D35}" dt="2017-09-15T06:18:20.338" v="149" actId="20577"/>
          <ac:spMkLst>
            <pc:docMk/>
            <pc:sldMk cId="1130829802" sldId="275"/>
            <ac:spMk id="3" creationId="{00000000-0000-0000-0000-000000000000}"/>
          </ac:spMkLst>
        </pc:spChg>
      </pc:sldChg>
      <pc:sldChg chg="modSp">
        <pc:chgData name="Petr Veigend" userId="bc20e93feb596561" providerId="LiveId" clId="{0E39B8FE-2D75-431C-A322-5AEF985C2D35}" dt="2017-09-15T06:35:03.034" v="438" actId="20577"/>
        <pc:sldMkLst>
          <pc:docMk/>
          <pc:sldMk cId="1306299437" sldId="276"/>
        </pc:sldMkLst>
        <pc:spChg chg="mod">
          <ac:chgData name="Petr Veigend" userId="bc20e93feb596561" providerId="LiveId" clId="{0E39B8FE-2D75-431C-A322-5AEF985C2D35}" dt="2017-09-15T06:35:03.034" v="438" actId="20577"/>
          <ac:spMkLst>
            <pc:docMk/>
            <pc:sldMk cId="1306299437" sldId="276"/>
            <ac:spMk id="3" creationId="{00000000-0000-0000-0000-000000000000}"/>
          </ac:spMkLst>
        </pc:spChg>
      </pc:sldChg>
      <pc:sldChg chg="modSp">
        <pc:chgData name="Petr Veigend" userId="bc20e93feb596561" providerId="LiveId" clId="{0E39B8FE-2D75-431C-A322-5AEF985C2D35}" dt="2017-09-15T06:34:33.459" v="434" actId="113"/>
        <pc:sldMkLst>
          <pc:docMk/>
          <pc:sldMk cId="1450757423" sldId="278"/>
        </pc:sldMkLst>
        <pc:spChg chg="mod">
          <ac:chgData name="Petr Veigend" userId="bc20e93feb596561" providerId="LiveId" clId="{0E39B8FE-2D75-431C-A322-5AEF985C2D35}" dt="2017-09-15T06:34:33.459" v="434" actId="113"/>
          <ac:spMkLst>
            <pc:docMk/>
            <pc:sldMk cId="1450757423" sldId="278"/>
            <ac:spMk id="3" creationId="{00000000-0000-0000-0000-000000000000}"/>
          </ac:spMkLst>
        </pc:spChg>
      </pc:sldChg>
    </pc:docChg>
  </pc:docChgLst>
  <pc:docChgLst>
    <pc:chgData name="Petr Veigend" userId="587c2485-b055-4bf0-affb-82af411550a2" providerId="ADAL" clId="{D3EC6DE6-7C03-48CE-8BD1-F2E731458987}"/>
    <pc:docChg chg="undo custSel modSld">
      <pc:chgData name="Petr Veigend" userId="587c2485-b055-4bf0-affb-82af411550a2" providerId="ADAL" clId="{D3EC6DE6-7C03-48CE-8BD1-F2E731458987}" dt="2019-09-21T05:38:05.256" v="653" actId="6549"/>
      <pc:docMkLst>
        <pc:docMk/>
      </pc:docMkLst>
      <pc:sldChg chg="addSp modSp">
        <pc:chgData name="Petr Veigend" userId="587c2485-b055-4bf0-affb-82af411550a2" providerId="ADAL" clId="{D3EC6DE6-7C03-48CE-8BD1-F2E731458987}" dt="2019-09-14T13:26:52.874" v="374"/>
        <pc:sldMkLst>
          <pc:docMk/>
          <pc:sldMk cId="0" sldId="256"/>
        </pc:sldMkLst>
        <pc:spChg chg="mod">
          <ac:chgData name="Petr Veigend" userId="587c2485-b055-4bf0-affb-82af411550a2" providerId="ADAL" clId="{D3EC6DE6-7C03-48CE-8BD1-F2E731458987}" dt="2019-09-14T13:14:43.786" v="7" actId="20577"/>
          <ac:spMkLst>
            <pc:docMk/>
            <pc:sldMk cId="0" sldId="256"/>
            <ac:spMk id="2" creationId="{00000000-0000-0000-0000-000000000000}"/>
          </ac:spMkLst>
        </pc:spChg>
        <pc:spChg chg="add">
          <ac:chgData name="Petr Veigend" userId="587c2485-b055-4bf0-affb-82af411550a2" providerId="ADAL" clId="{D3EC6DE6-7C03-48CE-8BD1-F2E731458987}" dt="2019-09-14T13:26:52.874" v="374"/>
          <ac:spMkLst>
            <pc:docMk/>
            <pc:sldMk cId="0" sldId="256"/>
            <ac:spMk id="6" creationId="{B77A7D84-5804-4F57-BE4A-BD67D89E0648}"/>
          </ac:spMkLst>
        </pc:spChg>
        <pc:spChg chg="mod">
          <ac:chgData name="Petr Veigend" userId="587c2485-b055-4bf0-affb-82af411550a2" providerId="ADAL" clId="{D3EC6DE6-7C03-48CE-8BD1-F2E731458987}" dt="2019-09-14T13:14:30.814" v="1" actId="6549"/>
          <ac:spMkLst>
            <pc:docMk/>
            <pc:sldMk cId="0" sldId="256"/>
            <ac:spMk id="6148" creationId="{00000000-0000-0000-0000-000000000000}"/>
          </ac:spMkLst>
        </pc:spChg>
      </pc:sldChg>
      <pc:sldChg chg="modSp">
        <pc:chgData name="Petr Veigend" userId="587c2485-b055-4bf0-affb-82af411550a2" providerId="ADAL" clId="{D3EC6DE6-7C03-48CE-8BD1-F2E731458987}" dt="2019-09-21T05:33:20.129" v="649" actId="114"/>
        <pc:sldMkLst>
          <pc:docMk/>
          <pc:sldMk cId="1275149488" sldId="260"/>
        </pc:sldMkLst>
        <pc:spChg chg="mod">
          <ac:chgData name="Petr Veigend" userId="587c2485-b055-4bf0-affb-82af411550a2" providerId="ADAL" clId="{D3EC6DE6-7C03-48CE-8BD1-F2E731458987}" dt="2019-09-21T05:33:20.129" v="649" actId="114"/>
          <ac:spMkLst>
            <pc:docMk/>
            <pc:sldMk cId="1275149488" sldId="260"/>
            <ac:spMk id="3" creationId="{00000000-0000-0000-0000-000000000000}"/>
          </ac:spMkLst>
        </pc:spChg>
      </pc:sldChg>
      <pc:sldChg chg="modSp">
        <pc:chgData name="Petr Veigend" userId="587c2485-b055-4bf0-affb-82af411550a2" providerId="ADAL" clId="{D3EC6DE6-7C03-48CE-8BD1-F2E731458987}" dt="2019-09-21T05:38:05.256" v="653" actId="6549"/>
        <pc:sldMkLst>
          <pc:docMk/>
          <pc:sldMk cId="1743352117" sldId="262"/>
        </pc:sldMkLst>
        <pc:spChg chg="mod">
          <ac:chgData name="Petr Veigend" userId="587c2485-b055-4bf0-affb-82af411550a2" providerId="ADAL" clId="{D3EC6DE6-7C03-48CE-8BD1-F2E731458987}" dt="2019-09-21T05:38:05.256" v="653" actId="6549"/>
          <ac:spMkLst>
            <pc:docMk/>
            <pc:sldMk cId="1743352117" sldId="262"/>
            <ac:spMk id="3" creationId="{00000000-0000-0000-0000-000000000000}"/>
          </ac:spMkLst>
        </pc:spChg>
      </pc:sldChg>
      <pc:sldChg chg="modSp">
        <pc:chgData name="Petr Veigend" userId="587c2485-b055-4bf0-affb-82af411550a2" providerId="ADAL" clId="{D3EC6DE6-7C03-48CE-8BD1-F2E731458987}" dt="2019-09-21T05:28:49.531" v="549" actId="20577"/>
        <pc:sldMkLst>
          <pc:docMk/>
          <pc:sldMk cId="1940653297" sldId="264"/>
        </pc:sldMkLst>
        <pc:spChg chg="mod">
          <ac:chgData name="Petr Veigend" userId="587c2485-b055-4bf0-affb-82af411550a2" providerId="ADAL" clId="{D3EC6DE6-7C03-48CE-8BD1-F2E731458987}" dt="2019-09-21T05:28:49.531" v="549" actId="20577"/>
          <ac:spMkLst>
            <pc:docMk/>
            <pc:sldMk cId="1940653297" sldId="264"/>
            <ac:spMk id="3" creationId="{00000000-0000-0000-0000-000000000000}"/>
          </ac:spMkLst>
        </pc:spChg>
      </pc:sldChg>
      <pc:sldChg chg="modSp">
        <pc:chgData name="Petr Veigend" userId="587c2485-b055-4bf0-affb-82af411550a2" providerId="ADAL" clId="{D3EC6DE6-7C03-48CE-8BD1-F2E731458987}" dt="2019-09-14T13:20:48.295" v="274" actId="20577"/>
        <pc:sldMkLst>
          <pc:docMk/>
          <pc:sldMk cId="2826622899" sldId="274"/>
        </pc:sldMkLst>
        <pc:spChg chg="mod">
          <ac:chgData name="Petr Veigend" userId="587c2485-b055-4bf0-affb-82af411550a2" providerId="ADAL" clId="{D3EC6DE6-7C03-48CE-8BD1-F2E731458987}" dt="2019-09-14T13:20:48.295" v="274" actId="20577"/>
          <ac:spMkLst>
            <pc:docMk/>
            <pc:sldMk cId="2826622899" sldId="274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5CF3FF1D-F075-41F6-B290-07919A4348D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67820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511FA9D6-BDC7-4110-B055-029A3A5CC98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50432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BBB0A-19FB-4453-8EED-555300D79FE8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80761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8118511" y="6530975"/>
            <a:ext cx="492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-4564" y="-26639"/>
            <a:ext cx="9148564" cy="3598863"/>
          </a:xfrm>
          <a:prstGeom prst="rect">
            <a:avLst/>
          </a:prstGeom>
          <a:solidFill>
            <a:srgbClr val="00A9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>
              <a:effectLst>
                <a:reflection endPos="65000" dist="50800" dir="5400000" sy="-100000" algn="bl" rotWithShape="0"/>
              </a:effectLst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8131208" y="6530975"/>
            <a:ext cx="365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8131208" y="6530975"/>
            <a:ext cx="365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24064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3621088"/>
            <a:ext cx="6893496" cy="383976"/>
          </a:xfrm>
        </p:spPr>
        <p:txBody>
          <a:bodyPr/>
          <a:lstStyle>
            <a:lvl1pPr marL="0" indent="0" algn="r">
              <a:buFontTx/>
              <a:buNone/>
              <a:defRPr sz="2000"/>
            </a:lvl1pPr>
          </a:lstStyle>
          <a:p>
            <a:r>
              <a:rPr lang="en-US"/>
              <a:t>Click to edit Master subtitle style</a:t>
            </a:r>
            <a:endParaRPr lang="cs-CZ" dirty="0"/>
          </a:p>
        </p:txBody>
      </p:sp>
      <p:sp>
        <p:nvSpPr>
          <p:cNvPr id="24064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1958985"/>
            <a:ext cx="6893496" cy="1254125"/>
          </a:xfrm>
        </p:spPr>
        <p:txBody>
          <a:bodyPr/>
          <a:lstStyle>
            <a:lvl1pPr algn="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8" y="5157192"/>
            <a:ext cx="4182932" cy="861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600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DE718B-A6F6-45FB-B0EA-3A4F7A6FC695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459241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23855" y="-100013"/>
            <a:ext cx="7699375" cy="72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Klepnutím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lze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upravit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styl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předlohy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nadpisů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05615" y="620713"/>
            <a:ext cx="2159000" cy="54752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23855" y="620713"/>
            <a:ext cx="6329363" cy="54752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1</a:t>
            </a: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38E8744-0EE0-418F-9F78-FB0E984CBE63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200213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7C8EF0-02FD-40B5-BB0A-5D3ED24F57E9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126093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8118511" y="6530975"/>
            <a:ext cx="492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-4564" y="-26639"/>
            <a:ext cx="9148564" cy="3598863"/>
          </a:xfrm>
          <a:prstGeom prst="rect">
            <a:avLst/>
          </a:prstGeom>
          <a:solidFill>
            <a:srgbClr val="00A9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>
              <a:effectLst>
                <a:reflection endPos="65000" dist="50800" dir="5400000" sy="-100000" algn="bl" rotWithShape="0"/>
              </a:effectLst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8131208" y="6530975"/>
            <a:ext cx="365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8131208" y="6530975"/>
            <a:ext cx="365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24064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3621088"/>
            <a:ext cx="6893496" cy="383976"/>
          </a:xfrm>
        </p:spPr>
        <p:txBody>
          <a:bodyPr/>
          <a:lstStyle>
            <a:lvl1pPr marL="0" indent="0" algn="r">
              <a:buFontTx/>
              <a:buNone/>
              <a:defRPr sz="2000"/>
            </a:lvl1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24064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1958985"/>
            <a:ext cx="6893496" cy="1254125"/>
          </a:xfrm>
        </p:spPr>
        <p:txBody>
          <a:bodyPr/>
          <a:lstStyle>
            <a:lvl1pPr algn="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8" y="5157192"/>
            <a:ext cx="4182932" cy="861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148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1_Blue page">
    <p:bg>
      <p:bgPr>
        <a:solidFill>
          <a:srgbClr val="00A9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11982" y="3087229"/>
            <a:ext cx="7920037" cy="683543"/>
          </a:xfrm>
        </p:spPr>
        <p:txBody>
          <a:bodyPr/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/>
              <a:t>Thank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attention</a:t>
            </a:r>
            <a:r>
              <a:rPr lang="cs-CZ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407587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1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839148-7006-41C4-ABC2-D2A9F4595A63}" type="slidenum">
              <a:rPr lang="en-US" altLang="cs-CZ" smtClean="0"/>
              <a:pPr/>
              <a:t>‹#›</a:t>
            </a:fld>
            <a:endParaRPr lang="en-US" altLang="cs-CZ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7247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2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67" indent="0">
              <a:buNone/>
              <a:defRPr sz="1800"/>
            </a:lvl2pPr>
            <a:lvl3pPr marL="914332" indent="0">
              <a:buNone/>
              <a:defRPr sz="1600"/>
            </a:lvl3pPr>
            <a:lvl4pPr marL="1371498" indent="0">
              <a:buNone/>
              <a:defRPr sz="1400"/>
            </a:lvl4pPr>
            <a:lvl5pPr marL="1828664" indent="0">
              <a:buNone/>
              <a:defRPr sz="1400"/>
            </a:lvl5pPr>
            <a:lvl6pPr marL="2285830" indent="0">
              <a:buNone/>
              <a:defRPr sz="1400"/>
            </a:lvl6pPr>
            <a:lvl7pPr marL="2742994" indent="0">
              <a:buNone/>
              <a:defRPr sz="1400"/>
            </a:lvl7pPr>
            <a:lvl8pPr marL="3200160" indent="0">
              <a:buNone/>
              <a:defRPr sz="1400"/>
            </a:lvl8pPr>
            <a:lvl9pPr marL="3657327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FEAC19-CD6C-4528-B09F-367B3931C207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6" name="Obdélník 5"/>
          <p:cNvSpPr/>
          <p:nvPr userDrawn="1"/>
        </p:nvSpPr>
        <p:spPr bwMode="auto">
          <a:xfrm>
            <a:off x="0" y="0"/>
            <a:ext cx="9144000" cy="57606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2400" b="1" i="0" u="none" strike="noStrike" cap="none" normalizeH="0" baseline="0">
              <a:ln>
                <a:noFill/>
              </a:ln>
              <a:solidFill>
                <a:srgbClr val="B9000C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9265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3855" y="1004347"/>
            <a:ext cx="4243388" cy="5330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19647" y="1004347"/>
            <a:ext cx="4244975" cy="5330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AC346-A157-4EF4-A06B-3AB421B38C20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6342260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01599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772816"/>
            <a:ext cx="4040188" cy="4536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30" y="101599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30" y="1772816"/>
            <a:ext cx="4041775" cy="4536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44FB18-8EAF-4DED-A64D-DB11D411D2B0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10" name="Title 8"/>
          <p:cNvSpPr>
            <a:spLocks noGrp="1"/>
          </p:cNvSpPr>
          <p:nvPr>
            <p:ph type="title"/>
          </p:nvPr>
        </p:nvSpPr>
        <p:spPr>
          <a:xfrm>
            <a:off x="323855" y="101557"/>
            <a:ext cx="7699375" cy="7207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7080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D9E105-8003-4962-AFA0-54D4ABFA0C7D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6" name="Title 8"/>
          <p:cNvSpPr>
            <a:spLocks noGrp="1"/>
          </p:cNvSpPr>
          <p:nvPr>
            <p:ph type="title"/>
          </p:nvPr>
        </p:nvSpPr>
        <p:spPr>
          <a:xfrm>
            <a:off x="323855" y="101557"/>
            <a:ext cx="7699375" cy="7207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755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Blue page">
    <p:bg>
      <p:bgPr>
        <a:solidFill>
          <a:srgbClr val="00A9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11982" y="3087229"/>
            <a:ext cx="7920037" cy="683543"/>
          </a:xfrm>
        </p:spPr>
        <p:txBody>
          <a:bodyPr/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/>
              <a:t>Thank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attention</a:t>
            </a:r>
            <a:r>
              <a:rPr lang="cs-CZ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6896957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000460"/>
            <a:ext cx="5111750" cy="53808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000461"/>
            <a:ext cx="3008313" cy="5345998"/>
          </a:xfrm>
        </p:spPr>
        <p:txBody>
          <a:bodyPr/>
          <a:lstStyle>
            <a:lvl1pPr marL="0" indent="0">
              <a:buNone/>
              <a:defRPr sz="1400"/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1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9C9DCE-74AD-40A2-919B-1CC767854C98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611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3741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1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6DA920-88DF-466E-B7A8-39DA64F1E1EB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484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1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839148-7006-41C4-ABC2-D2A9F4595A63}" type="slidenum">
              <a:rPr lang="en-US" altLang="cs-CZ" smtClean="0"/>
              <a:pPr/>
              <a:t>‹#›</a:t>
            </a:fld>
            <a:endParaRPr lang="en-US" altLang="cs-CZ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8505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67" indent="0">
              <a:buNone/>
              <a:defRPr sz="1800"/>
            </a:lvl2pPr>
            <a:lvl3pPr marL="914332" indent="0">
              <a:buNone/>
              <a:defRPr sz="1600"/>
            </a:lvl3pPr>
            <a:lvl4pPr marL="1371498" indent="0">
              <a:buNone/>
              <a:defRPr sz="1400"/>
            </a:lvl4pPr>
            <a:lvl5pPr marL="1828664" indent="0">
              <a:buNone/>
              <a:defRPr sz="1400"/>
            </a:lvl5pPr>
            <a:lvl6pPr marL="2285830" indent="0">
              <a:buNone/>
              <a:defRPr sz="1400"/>
            </a:lvl6pPr>
            <a:lvl7pPr marL="2742994" indent="0">
              <a:buNone/>
              <a:defRPr sz="1400"/>
            </a:lvl7pPr>
            <a:lvl8pPr marL="3200160" indent="0">
              <a:buNone/>
              <a:defRPr sz="1400"/>
            </a:lvl8pPr>
            <a:lvl9pPr marL="3657327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FEAC19-CD6C-4528-B09F-367B3931C207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6" name="Obdélník 5"/>
          <p:cNvSpPr/>
          <p:nvPr userDrawn="1"/>
        </p:nvSpPr>
        <p:spPr bwMode="auto">
          <a:xfrm>
            <a:off x="0" y="0"/>
            <a:ext cx="9144000" cy="57606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2400" b="1" i="0" u="none" strike="noStrike" cap="none" normalizeH="0" baseline="0">
              <a:ln>
                <a:noFill/>
              </a:ln>
              <a:solidFill>
                <a:srgbClr val="B9000C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09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3851" y="765175"/>
            <a:ext cx="4243388" cy="5330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19643" y="765175"/>
            <a:ext cx="4244975" cy="5330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AC346-A157-4EF4-A06B-3AB421B38C20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687287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44FB18-8EAF-4DED-A64D-DB11D411D2B0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323855" y="-100013"/>
            <a:ext cx="7699375" cy="7207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837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5" y="-100013"/>
            <a:ext cx="7699375" cy="72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D9E105-8003-4962-AFA0-54D4ABFA0C7D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93127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23855" y="-100013"/>
            <a:ext cx="7699375" cy="72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Klepnutím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lze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upravit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styl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předlohy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nadpisů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692706"/>
            <a:ext cx="5111750" cy="54334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1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9C9DCE-74AD-40A2-919B-1CC767854C98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417355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23855" y="-100013"/>
            <a:ext cx="7699375" cy="72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Klepnutím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lze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upravit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styl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předlohy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nadpisů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1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6DA920-88DF-466E-B7A8-39DA64F1E1E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853345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solidFill>
            <a:srgbClr val="00A9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grpSp>
        <p:nvGrpSpPr>
          <p:cNvPr id="2" name="Skupina 1"/>
          <p:cNvGrpSpPr/>
          <p:nvPr userDrawn="1"/>
        </p:nvGrpSpPr>
        <p:grpSpPr>
          <a:xfrm>
            <a:off x="0" y="1"/>
            <a:ext cx="9144000" cy="547697"/>
            <a:chOff x="0" y="1"/>
            <a:chExt cx="9144000" cy="547697"/>
          </a:xfrm>
        </p:grpSpPr>
        <p:sp>
          <p:nvSpPr>
            <p:cNvPr id="18466" name="Rectangle 34"/>
            <p:cNvSpPr>
              <a:spLocks noChangeArrowheads="1"/>
            </p:cNvSpPr>
            <p:nvPr/>
          </p:nvSpPr>
          <p:spPr bwMode="auto">
            <a:xfrm>
              <a:off x="0" y="512773"/>
              <a:ext cx="9144000" cy="34925"/>
            </a:xfrm>
            <a:prstGeom prst="rect">
              <a:avLst/>
            </a:prstGeom>
            <a:solidFill>
              <a:schemeClr val="tx1">
                <a:alpha val="10001"/>
              </a:schemeClr>
            </a:solidFill>
            <a:ln w="9525" cmpd="thinThick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sz="2400"/>
            </a:p>
          </p:txBody>
        </p: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0" y="1"/>
              <a:ext cx="9144000" cy="512763"/>
            </a:xfrm>
            <a:prstGeom prst="rect">
              <a:avLst/>
            </a:prstGeom>
            <a:solidFill>
              <a:schemeClr val="tx1">
                <a:alpha val="10001"/>
              </a:schemeClr>
            </a:solidFill>
            <a:ln w="9525" cmpd="thinThick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sz="2400"/>
            </a:p>
          </p:txBody>
        </p:sp>
      </p:grp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5" y="-100013"/>
            <a:ext cx="7699375" cy="720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dirty="0" err="1"/>
              <a:t>Klepnutím</a:t>
            </a:r>
            <a:r>
              <a:rPr lang="en-US" altLang="cs-CZ" dirty="0"/>
              <a:t> </a:t>
            </a:r>
            <a:r>
              <a:rPr lang="en-US" altLang="cs-CZ" dirty="0" err="1"/>
              <a:t>lze</a:t>
            </a:r>
            <a:r>
              <a:rPr lang="en-US" altLang="cs-CZ" dirty="0"/>
              <a:t> </a:t>
            </a:r>
            <a:r>
              <a:rPr lang="en-US" altLang="cs-CZ" dirty="0" err="1"/>
              <a:t>upravit</a:t>
            </a:r>
            <a:r>
              <a:rPr lang="en-US" altLang="cs-CZ" dirty="0"/>
              <a:t> </a:t>
            </a:r>
            <a:r>
              <a:rPr lang="en-US" altLang="cs-CZ" dirty="0" err="1"/>
              <a:t>styl</a:t>
            </a:r>
            <a:r>
              <a:rPr lang="en-US" altLang="cs-CZ" dirty="0"/>
              <a:t> </a:t>
            </a:r>
            <a:r>
              <a:rPr lang="en-US" altLang="cs-CZ" dirty="0" err="1"/>
              <a:t>předlohy</a:t>
            </a:r>
            <a:r>
              <a:rPr lang="en-US" altLang="cs-CZ" dirty="0"/>
              <a:t> </a:t>
            </a:r>
            <a:r>
              <a:rPr lang="en-US" altLang="cs-CZ" dirty="0" err="1"/>
              <a:t>nadpisů</a:t>
            </a:r>
            <a:r>
              <a:rPr lang="en-US" altLang="cs-CZ" dirty="0"/>
              <a:t>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5" y="765175"/>
            <a:ext cx="8640763" cy="533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dirty="0" err="1"/>
              <a:t>Klepnutím</a:t>
            </a:r>
            <a:r>
              <a:rPr lang="en-US" altLang="cs-CZ" dirty="0"/>
              <a:t> </a:t>
            </a:r>
            <a:r>
              <a:rPr lang="en-US" altLang="cs-CZ" dirty="0" err="1"/>
              <a:t>lze</a:t>
            </a:r>
            <a:r>
              <a:rPr lang="en-US" altLang="cs-CZ" dirty="0"/>
              <a:t> </a:t>
            </a:r>
            <a:r>
              <a:rPr lang="en-US" altLang="cs-CZ" dirty="0" err="1"/>
              <a:t>upravit</a:t>
            </a:r>
            <a:r>
              <a:rPr lang="en-US" altLang="cs-CZ" dirty="0"/>
              <a:t> </a:t>
            </a:r>
            <a:r>
              <a:rPr lang="en-US" altLang="cs-CZ" dirty="0" err="1"/>
              <a:t>styly</a:t>
            </a:r>
            <a:r>
              <a:rPr lang="en-US" altLang="cs-CZ" dirty="0"/>
              <a:t> </a:t>
            </a:r>
            <a:r>
              <a:rPr lang="en-US" altLang="cs-CZ" dirty="0" err="1"/>
              <a:t>předlohy</a:t>
            </a:r>
            <a:r>
              <a:rPr lang="en-US" altLang="cs-CZ" dirty="0"/>
              <a:t> </a:t>
            </a:r>
            <a:r>
              <a:rPr lang="en-US" altLang="cs-CZ" dirty="0" err="1"/>
              <a:t>textu</a:t>
            </a:r>
            <a:r>
              <a:rPr lang="en-US" altLang="cs-CZ" dirty="0"/>
              <a:t>.</a:t>
            </a:r>
          </a:p>
          <a:p>
            <a:pPr lvl="1"/>
            <a:r>
              <a:rPr lang="en-US" altLang="cs-CZ" dirty="0" err="1"/>
              <a:t>Druhá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  <a:p>
            <a:pPr lvl="2"/>
            <a:r>
              <a:rPr lang="en-US" altLang="cs-CZ" dirty="0" err="1"/>
              <a:t>Třetí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  <a:p>
            <a:pPr lvl="3"/>
            <a:r>
              <a:rPr lang="en-US" altLang="cs-CZ" dirty="0" err="1"/>
              <a:t>Čtvrtá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  <a:p>
            <a:pPr lvl="4"/>
            <a:r>
              <a:rPr lang="en-US" altLang="cs-CZ" dirty="0" err="1"/>
              <a:t>Pátá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950" y="6524635"/>
            <a:ext cx="7848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 b="0">
                <a:solidFill>
                  <a:schemeClr val="bg1"/>
                </a:solidFill>
                <a:latin typeface="+mj-lt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IZP cvičení 1</a:t>
            </a:r>
            <a:endParaRPr lang="en-US" dirty="0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2450" y="6524635"/>
            <a:ext cx="82708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400" b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689CB1D-D8FD-4B5B-916F-DD5C38307548}" type="slidenum">
              <a:rPr lang="en-US" altLang="cs-CZ" smtClean="0"/>
              <a:pPr/>
              <a:t>‹#›</a:t>
            </a:fld>
            <a:endParaRPr lang="en-US" altLang="cs-CZ" dirty="0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215900" y="115889"/>
            <a:ext cx="47625" cy="288925"/>
          </a:xfrm>
          <a:prstGeom prst="rect">
            <a:avLst/>
          </a:prstGeom>
          <a:solidFill>
            <a:srgbClr val="FE000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  <a:defRPr/>
            </a:pPr>
            <a:endParaRPr lang="cs-CZ" sz="2400" b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8064505" y="6530975"/>
            <a:ext cx="492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13" name="Rectangle 14"/>
          <p:cNvSpPr>
            <a:spLocks noChangeArrowheads="1"/>
          </p:cNvSpPr>
          <p:nvPr userDrawn="1"/>
        </p:nvSpPr>
        <p:spPr bwMode="auto">
          <a:xfrm>
            <a:off x="8083001" y="116635"/>
            <a:ext cx="47625" cy="288925"/>
          </a:xfrm>
          <a:prstGeom prst="rect">
            <a:avLst/>
          </a:prstGeom>
          <a:solidFill>
            <a:srgbClr val="00A9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  <a:defRPr/>
            </a:pPr>
            <a:endParaRPr lang="cs-CZ" sz="2400" b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6882" y="101557"/>
            <a:ext cx="840862" cy="3367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2" r:id="rId2"/>
    <p:sldLayoutId id="2147483702" r:id="rId3"/>
    <p:sldLayoutId id="2147483703" r:id="rId4"/>
    <p:sldLayoutId id="2147483704" r:id="rId5"/>
    <p:sldLayoutId id="2147483705" r:id="rId6"/>
    <p:sldLayoutId id="2147483707" r:id="rId7"/>
    <p:sldLayoutId id="2147483710" r:id="rId8"/>
    <p:sldLayoutId id="2147483711" r:id="rId9"/>
    <p:sldLayoutId id="2147483708" r:id="rId10"/>
    <p:sldLayoutId id="2147483712" r:id="rId11"/>
    <p:sldLayoutId id="2147483725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A9E0"/>
          </a:solidFill>
          <a:latin typeface="+mj-lt"/>
          <a:ea typeface="Calibri" panose="020F0502020204030204" pitchFamily="34" charset="0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5pPr>
      <a:lvl6pPr marL="457167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6pPr>
      <a:lvl7pPr marL="914332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7pPr>
      <a:lvl8pPr marL="1371498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8pPr>
      <a:lvl9pPr marL="1828664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9pPr>
    </p:titleStyle>
    <p:bodyStyle>
      <a:lvl1pPr marL="342874" indent="-342874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1pPr>
      <a:lvl2pPr marL="742895" indent="-28573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2pPr>
      <a:lvl3pPr marL="1142914" indent="-228584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3pPr>
      <a:lvl4pPr marL="1600080" indent="-228584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4pPr>
      <a:lvl5pPr marL="2057247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5pPr>
      <a:lvl6pPr marL="2514412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578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8744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5910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5" y="101557"/>
            <a:ext cx="7699375" cy="720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dirty="0" err="1"/>
              <a:t>Klepnutím</a:t>
            </a:r>
            <a:r>
              <a:rPr lang="en-US" altLang="cs-CZ" dirty="0"/>
              <a:t> </a:t>
            </a:r>
            <a:r>
              <a:rPr lang="en-US" altLang="cs-CZ" dirty="0" err="1"/>
              <a:t>lze</a:t>
            </a:r>
            <a:r>
              <a:rPr lang="en-US" altLang="cs-CZ" dirty="0"/>
              <a:t> </a:t>
            </a:r>
            <a:r>
              <a:rPr lang="en-US" altLang="cs-CZ" dirty="0" err="1"/>
              <a:t>upravit</a:t>
            </a:r>
            <a:r>
              <a:rPr lang="en-US" altLang="cs-CZ" dirty="0"/>
              <a:t> </a:t>
            </a:r>
            <a:r>
              <a:rPr lang="en-US" altLang="cs-CZ" dirty="0" err="1"/>
              <a:t>styl</a:t>
            </a:r>
            <a:r>
              <a:rPr lang="en-US" altLang="cs-CZ" dirty="0"/>
              <a:t> </a:t>
            </a:r>
            <a:r>
              <a:rPr lang="en-US" altLang="cs-CZ" dirty="0" err="1"/>
              <a:t>předlohy</a:t>
            </a:r>
            <a:r>
              <a:rPr lang="en-US" altLang="cs-CZ" dirty="0"/>
              <a:t> </a:t>
            </a:r>
            <a:r>
              <a:rPr lang="en-US" altLang="cs-CZ" dirty="0" err="1"/>
              <a:t>nadpisů</a:t>
            </a:r>
            <a:r>
              <a:rPr lang="en-US" altLang="cs-CZ" dirty="0"/>
              <a:t>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5" y="980728"/>
            <a:ext cx="8640763" cy="5115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dirty="0" err="1"/>
              <a:t>Klepnutím</a:t>
            </a:r>
            <a:r>
              <a:rPr lang="en-US" altLang="cs-CZ" dirty="0"/>
              <a:t> </a:t>
            </a:r>
            <a:r>
              <a:rPr lang="en-US" altLang="cs-CZ" dirty="0" err="1"/>
              <a:t>lze</a:t>
            </a:r>
            <a:r>
              <a:rPr lang="en-US" altLang="cs-CZ" dirty="0"/>
              <a:t> </a:t>
            </a:r>
            <a:r>
              <a:rPr lang="en-US" altLang="cs-CZ" dirty="0" err="1"/>
              <a:t>upravit</a:t>
            </a:r>
            <a:r>
              <a:rPr lang="en-US" altLang="cs-CZ" dirty="0"/>
              <a:t> </a:t>
            </a:r>
            <a:r>
              <a:rPr lang="en-US" altLang="cs-CZ" dirty="0" err="1"/>
              <a:t>styly</a:t>
            </a:r>
            <a:r>
              <a:rPr lang="en-US" altLang="cs-CZ" dirty="0"/>
              <a:t> </a:t>
            </a:r>
            <a:r>
              <a:rPr lang="en-US" altLang="cs-CZ" dirty="0" err="1"/>
              <a:t>předlohy</a:t>
            </a:r>
            <a:r>
              <a:rPr lang="en-US" altLang="cs-CZ" dirty="0"/>
              <a:t> </a:t>
            </a:r>
            <a:r>
              <a:rPr lang="en-US" altLang="cs-CZ" dirty="0" err="1"/>
              <a:t>textu</a:t>
            </a:r>
            <a:r>
              <a:rPr lang="en-US" altLang="cs-CZ" dirty="0"/>
              <a:t>.</a:t>
            </a:r>
          </a:p>
          <a:p>
            <a:pPr lvl="1"/>
            <a:r>
              <a:rPr lang="en-US" altLang="cs-CZ" dirty="0" err="1"/>
              <a:t>Druhá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  <a:p>
            <a:pPr lvl="2"/>
            <a:r>
              <a:rPr lang="en-US" altLang="cs-CZ" dirty="0" err="1"/>
              <a:t>Třetí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  <a:p>
            <a:pPr lvl="3"/>
            <a:r>
              <a:rPr lang="en-US" altLang="cs-CZ" dirty="0" err="1"/>
              <a:t>Čtvrtá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  <a:p>
            <a:pPr lvl="4"/>
            <a:r>
              <a:rPr lang="en-US" altLang="cs-CZ" dirty="0" err="1"/>
              <a:t>Pátá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950" y="6524635"/>
            <a:ext cx="7848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 b="0">
                <a:solidFill>
                  <a:schemeClr val="accent2"/>
                </a:solidFill>
                <a:latin typeface="+mj-lt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IZP cvičení 1</a:t>
            </a:r>
            <a:endParaRPr lang="en-US" dirty="0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2450" y="6524635"/>
            <a:ext cx="82708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 b="0">
                <a:solidFill>
                  <a:schemeClr val="accent2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689CB1D-D8FD-4B5B-916F-DD5C38307548}" type="slidenum">
              <a:rPr lang="en-US" altLang="cs-CZ" smtClean="0"/>
              <a:pPr/>
              <a:t>‹#›</a:t>
            </a:fld>
            <a:endParaRPr lang="en-US" altLang="cs-CZ" dirty="0"/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8064505" y="6530975"/>
            <a:ext cx="492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4603" y="293523"/>
            <a:ext cx="840862" cy="336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05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2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accent2"/>
          </a:solidFill>
          <a:latin typeface="+mj-lt"/>
          <a:ea typeface="Calibri" panose="020F0502020204030204" pitchFamily="34" charset="0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5pPr>
      <a:lvl6pPr marL="457167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6pPr>
      <a:lvl7pPr marL="914332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7pPr>
      <a:lvl8pPr marL="1371498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8pPr>
      <a:lvl9pPr marL="1828664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9pPr>
    </p:titleStyle>
    <p:bodyStyle>
      <a:lvl1pPr marL="342874" indent="-342874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1pPr>
      <a:lvl2pPr marL="742895" indent="-28573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2pPr>
      <a:lvl3pPr marL="1142914" indent="-228584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3pPr>
      <a:lvl4pPr marL="1600080" indent="-228584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4pPr>
      <a:lvl5pPr marL="2057247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5pPr>
      <a:lvl6pPr marL="2514412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578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8744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5910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it.vut.cz/person/atesarova/" TargetMode="Externa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is.fit.vutbr.cz/" TargetMode="External"/><Relationship Id="rId2" Type="http://schemas.openxmlformats.org/officeDocument/2006/relationships/hyperlink" Target="https://www.fit.vut.cz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is.fit.vutbr.cz/FIT/st/cwk.php?id=10033&amp;csid=569324" TargetMode="External"/><Relationship Id="rId5" Type="http://schemas.openxmlformats.org/officeDocument/2006/relationships/hyperlink" Target="https://www.fit.vut.cz/study/course/IZP/" TargetMode="External"/><Relationship Id="rId4" Type="http://schemas.openxmlformats.org/officeDocument/2006/relationships/hyperlink" Target="http://roundcube.fit.vut.cz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deblocks.org/downloads/26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is.fit.vutbr.cz/FIT/st/cwk.php?id=10033&amp;csid=569324" TargetMode="External"/><Relationship Id="rId2" Type="http://schemas.openxmlformats.org/officeDocument/2006/relationships/hyperlink" Target="https://wis.fit.vutbr.cz/FIT/st/cwk.php?title=IZP:Lab1&amp;csid=569324&amp;id=10033%22))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evdocs.io/" TargetMode="External"/><Relationship Id="rId2" Type="http://schemas.openxmlformats.org/officeDocument/2006/relationships/hyperlink" Target="http://www.cplusplus.com/" TargetMode="Externa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1044623" y="3694115"/>
            <a:ext cx="7921675" cy="455612"/>
          </a:xfrm>
        </p:spPr>
        <p:txBody>
          <a:bodyPr/>
          <a:lstStyle/>
          <a:p>
            <a:r>
              <a:rPr lang="cs-CZ" altLang="cs-CZ" dirty="0"/>
              <a:t>První počítačové cvičení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044623" y="1988841"/>
            <a:ext cx="7928507" cy="1254125"/>
          </a:xfrm>
        </p:spPr>
        <p:txBody>
          <a:bodyPr/>
          <a:lstStyle/>
          <a:p>
            <a:r>
              <a:rPr lang="cs-CZ" altLang="cs-CZ" dirty="0"/>
              <a:t>Základy programování (IZP)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-1044624" y="4149731"/>
            <a:ext cx="793812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Brno University </a:t>
            </a:r>
            <a:r>
              <a:rPr lang="cs-CZ" altLang="cs-CZ" sz="1400" b="0" dirty="0" err="1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Technology</a:t>
            </a: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, F</a:t>
            </a:r>
            <a:r>
              <a:rPr lang="cs-CZ" altLang="cs-CZ" sz="1400" b="0" dirty="0" err="1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aculty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400" b="0" dirty="0" err="1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400" b="0" dirty="0" err="1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Information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Technology</a:t>
            </a:r>
            <a:endParaRPr lang="en-US" altLang="cs-CZ" sz="1400" b="0" dirty="0">
              <a:solidFill>
                <a:schemeClr val="bg2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Bo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ž</a:t>
            </a: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et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ě</a:t>
            </a:r>
            <a:r>
              <a:rPr lang="en-US" altLang="cs-CZ" sz="1400" b="0" dirty="0" err="1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chova</a:t>
            </a: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1/</a:t>
            </a: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2, 612 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66</a:t>
            </a: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Brno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- Královo Pole</a:t>
            </a:r>
            <a:endParaRPr lang="en-US" altLang="cs-CZ" sz="1400" b="0" dirty="0">
              <a:solidFill>
                <a:schemeClr val="bg2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400" b="0" dirty="0" smtClean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Alena Tesařová, </a:t>
            </a:r>
            <a:r>
              <a:rPr lang="cs-CZ" altLang="cs-CZ" sz="1400" b="0" dirty="0" err="1" smtClean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atesarova</a:t>
            </a:r>
            <a:r>
              <a:rPr lang="en-US" altLang="cs-CZ" sz="1400" b="0" dirty="0" smtClean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@fit.vut.cz</a:t>
            </a:r>
            <a:endParaRPr lang="cs-CZ" altLang="cs-CZ" sz="1400" b="0" dirty="0">
              <a:solidFill>
                <a:schemeClr val="bg2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endParaRPr lang="en-US" altLang="cs-CZ" sz="1400" b="0" dirty="0">
              <a:solidFill>
                <a:schemeClr val="bg2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78576" y="6453336"/>
            <a:ext cx="18149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400" b="0" dirty="0" smtClean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22</a:t>
            </a:r>
            <a:r>
              <a:rPr lang="en-US" altLang="cs-CZ" sz="1400" b="0" dirty="0" smtClean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09</a:t>
            </a: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cs-CZ" altLang="cs-CZ" sz="1400" b="0" dirty="0" smtClean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2021, 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1. týden</a:t>
            </a:r>
            <a:endParaRPr lang="en-US" altLang="cs-CZ" sz="1400" b="0" dirty="0">
              <a:solidFill>
                <a:schemeClr val="bg2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Číselné proměnné a konstanty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1B85B9"/>
                </a:solidFill>
              </a:rPr>
              <a:t>Základní pojmy</a:t>
            </a:r>
          </a:p>
          <a:p>
            <a:pPr lvl="1"/>
            <a:r>
              <a:rPr lang="cs-CZ" b="1" dirty="0"/>
              <a:t>Inicializace	</a:t>
            </a:r>
          </a:p>
          <a:p>
            <a:pPr lvl="2"/>
            <a:r>
              <a:rPr lang="cs-CZ" dirty="0"/>
              <a:t>Nastavení hodnoty proměnné nebo konstanty</a:t>
            </a:r>
          </a:p>
          <a:p>
            <a:pPr lvl="1"/>
            <a:r>
              <a:rPr lang="cs-CZ" b="1" dirty="0"/>
              <a:t>Příkaz</a:t>
            </a:r>
          </a:p>
          <a:p>
            <a:pPr lvl="2"/>
            <a:r>
              <a:rPr lang="cs-CZ" dirty="0"/>
              <a:t>Definuje činnost, kterou program vykoná (např. výpis textu na obrazovku)</a:t>
            </a:r>
            <a:endParaRPr lang="en-US" dirty="0"/>
          </a:p>
          <a:p>
            <a:endParaRPr lang="cs-CZ" dirty="0"/>
          </a:p>
          <a:p>
            <a:pPr lvl="2"/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2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10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28965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Pár poznámek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příkladech budeme používat </a:t>
            </a:r>
            <a:r>
              <a:rPr lang="cs-CZ" b="1" dirty="0"/>
              <a:t>jedinou knihovní funkci </a:t>
            </a:r>
            <a:r>
              <a:rPr lang="cs-CZ" sz="2800" b="1" dirty="0" err="1">
                <a:solidFill>
                  <a:srgbClr val="1B85B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cs-CZ" sz="2800" b="1" dirty="0">
                <a:solidFill>
                  <a:srgbClr val="1B85B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cs-CZ" dirty="0">
                <a:latin typeface="+mj-lt"/>
                <a:cs typeface="Courier New" panose="02070309020205020404" pitchFamily="49" charset="0"/>
              </a:rPr>
              <a:t>Funkce se nachází v knihovně </a:t>
            </a:r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endParaRPr lang="cs-C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cs-C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cs-CZ" b="1" dirty="0">
              <a:latin typeface="+mj-lt"/>
              <a:cs typeface="Courier New" panose="02070309020205020404" pitchFamily="49" charset="0"/>
            </a:endParaRPr>
          </a:p>
          <a:p>
            <a:r>
              <a:rPr lang="cs-CZ" b="1" dirty="0">
                <a:latin typeface="+mj-lt"/>
                <a:cs typeface="Courier New" panose="02070309020205020404" pitchFamily="49" charset="0"/>
              </a:rPr>
              <a:t>Výpis </a:t>
            </a:r>
            <a:r>
              <a:rPr lang="cs-CZ" b="1">
                <a:latin typeface="+mj-lt"/>
                <a:cs typeface="Courier New" panose="02070309020205020404" pitchFamily="49" charset="0"/>
              </a:rPr>
              <a:t>konstantního řetězce</a:t>
            </a:r>
            <a:endParaRPr lang="cs-CZ" b="1" dirty="0">
              <a:latin typeface="+mj-lt"/>
              <a:cs typeface="Courier New" panose="02070309020205020404" pitchFamily="49" charset="0"/>
            </a:endParaRPr>
          </a:p>
          <a:p>
            <a:endParaRPr lang="cs-C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2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11</a:t>
            </a:fld>
            <a:endParaRPr lang="en-US" altLang="cs-CZ"/>
          </a:p>
        </p:txBody>
      </p:sp>
      <p:sp>
        <p:nvSpPr>
          <p:cNvPr id="6" name="Rounded Rectangle 5"/>
          <p:cNvSpPr/>
          <p:nvPr/>
        </p:nvSpPr>
        <p:spPr bwMode="auto">
          <a:xfrm>
            <a:off x="755687" y="2132856"/>
            <a:ext cx="7777087" cy="504056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cs-CZ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cs-CZ" dirty="0" err="1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include</a:t>
            </a:r>
            <a:r>
              <a:rPr lang="cs-CZ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 &lt;</a:t>
            </a:r>
            <a:r>
              <a:rPr lang="cs-CZ" dirty="0" err="1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cs-CZ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kumimoji="0" lang="cs-CZ" sz="2400" b="1" i="0" u="none" strike="noStrike" cap="none" normalizeH="0" baseline="0" dirty="0">
              <a:ln>
                <a:noFill/>
              </a:ln>
              <a:solidFill>
                <a:srgbClr val="1B85B9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ounded Rectangle 5"/>
          <p:cNvSpPr/>
          <p:nvPr/>
        </p:nvSpPr>
        <p:spPr bwMode="auto">
          <a:xfrm>
            <a:off x="722849" y="3610372"/>
            <a:ext cx="7777087" cy="504056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cs-CZ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cs-CZ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("text");</a:t>
            </a:r>
            <a:endParaRPr kumimoji="0" lang="cs-CZ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86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Číselné proměnné a konstanty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1B85B9"/>
                </a:solidFill>
              </a:rPr>
              <a:t>Napište program, který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Vypíše na obrazovku </a:t>
            </a:r>
            <a:r>
              <a:rPr lang="cs-CZ" b="1" dirty="0"/>
              <a:t>číslo 38</a:t>
            </a:r>
            <a:r>
              <a:rPr lang="en-US" b="1" dirty="0"/>
              <a:t> </a:t>
            </a:r>
            <a:r>
              <a:rPr lang="cs-CZ" dirty="0"/>
              <a:t>(%d)</a:t>
            </a:r>
          </a:p>
          <a:p>
            <a:pPr lvl="1"/>
            <a:r>
              <a:rPr lang="cs-CZ" dirty="0"/>
              <a:t>Deklarujte </a:t>
            </a:r>
            <a:r>
              <a:rPr lang="cs-CZ" b="1" dirty="0"/>
              <a:t>proměnnou</a:t>
            </a:r>
            <a:r>
              <a:rPr lang="cs-CZ" dirty="0"/>
              <a:t> </a:t>
            </a:r>
            <a:r>
              <a:rPr lang="cs-CZ" b="1" dirty="0"/>
              <a:t>typu</a:t>
            </a:r>
            <a:r>
              <a:rPr lang="cs-CZ" dirty="0"/>
              <a:t> </a:t>
            </a:r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(může se jmenovat libovolně)</a:t>
            </a:r>
          </a:p>
          <a:p>
            <a:pPr lvl="1"/>
            <a:r>
              <a:rPr lang="cs-CZ" dirty="0"/>
              <a:t>Do proměnné uložte hodnotu 38 </a:t>
            </a:r>
          </a:p>
          <a:p>
            <a:pPr lvl="1"/>
            <a:r>
              <a:rPr lang="cs-CZ" dirty="0"/>
              <a:t>K deklarované proměnné </a:t>
            </a:r>
            <a:r>
              <a:rPr lang="cs-CZ" b="1" dirty="0"/>
              <a:t>přičte</a:t>
            </a:r>
            <a:r>
              <a:rPr lang="cs-CZ" dirty="0"/>
              <a:t> </a:t>
            </a:r>
            <a:r>
              <a:rPr lang="cs-CZ" b="1" dirty="0"/>
              <a:t>hodnotu 4</a:t>
            </a:r>
          </a:p>
          <a:p>
            <a:pPr lvl="1"/>
            <a:r>
              <a:rPr lang="cs-CZ" b="1" dirty="0"/>
              <a:t>Opět vypíše </a:t>
            </a:r>
            <a:r>
              <a:rPr lang="cs-CZ" dirty="0"/>
              <a:t>novou hodnotu na obrazovku (%d)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2</a:t>
            </a:r>
            <a:endParaRPr lang="en-US" alt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12</a:t>
            </a:fld>
            <a:endParaRPr lang="en-US" altLang="cs-CZ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xmlns="" id="{B9FFA087-5D0B-4BF9-86B7-6F122BAC11F0}"/>
              </a:ext>
            </a:extLst>
          </p:cNvPr>
          <p:cNvSpPr/>
          <p:nvPr/>
        </p:nvSpPr>
        <p:spPr bwMode="auto">
          <a:xfrm>
            <a:off x="808907" y="4293096"/>
            <a:ext cx="7777087" cy="952195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cs-CZ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i = 10;</a:t>
            </a:r>
          </a:p>
          <a:p>
            <a:pPr>
              <a:buNone/>
            </a:pPr>
            <a:r>
              <a:rPr lang="cs-CZ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cs-CZ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cs-CZ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cislo</a:t>
            </a:r>
            <a:r>
              <a:rPr lang="cs-CZ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cs-CZ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</a:t>
            </a:r>
            <a:r>
              <a:rPr lang="cs-CZ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", i); </a:t>
            </a:r>
            <a:endParaRPr kumimoji="0" lang="cs-CZ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60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Načtení vstupů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 načítání vstupů se používá funkce </a:t>
            </a:r>
            <a:r>
              <a:rPr lang="cs-CZ" dirty="0" err="1"/>
              <a:t>scanf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cs-CZ" b="1" dirty="0">
                <a:latin typeface="Courier New" pitchFamily="49" charset="0"/>
                <a:cs typeface="Courier New" pitchFamily="49" charset="0"/>
              </a:rPr>
              <a:t>formátovací řetězec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cs-CZ" b="1" dirty="0">
                <a:latin typeface="Courier New" pitchFamily="49" charset="0"/>
                <a:cs typeface="Courier New" pitchFamily="49" charset="0"/>
              </a:rPr>
              <a:t>,&amp;proměnná)</a:t>
            </a:r>
            <a:endParaRPr lang="cs-CZ" dirty="0"/>
          </a:p>
          <a:p>
            <a:r>
              <a:rPr lang="cs-CZ" dirty="0"/>
              <a:t>Formátovací řetězec indikuje formát dat, která načítáme např. 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%f</a:t>
            </a:r>
            <a:r>
              <a:rPr lang="cs-CZ" dirty="0"/>
              <a:t>, 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</a:p>
          <a:p>
            <a:r>
              <a:rPr lang="cs-CZ" dirty="0"/>
              <a:t>Proměnná, do které budou zadaná data uložena</a:t>
            </a:r>
          </a:p>
          <a:p>
            <a:pPr lvl="1"/>
            <a:r>
              <a:rPr lang="cs-CZ" dirty="0"/>
              <a:t>Znak </a:t>
            </a:r>
            <a:r>
              <a:rPr lang="cs-CZ" b="1" dirty="0"/>
              <a:t>&amp;</a:t>
            </a:r>
            <a:r>
              <a:rPr lang="cs-CZ" dirty="0"/>
              <a:t>: chceme adresu, na kterou ukládáme</a:t>
            </a:r>
          </a:p>
          <a:p>
            <a:pPr lvl="1"/>
            <a:r>
              <a:rPr lang="cs-CZ" dirty="0"/>
              <a:t>Pozor na řetězce/pole</a:t>
            </a:r>
          </a:p>
          <a:p>
            <a:r>
              <a:rPr lang="cs-CZ" dirty="0"/>
              <a:t>Příklad:</a:t>
            </a:r>
          </a:p>
          <a:p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13</a:t>
            </a:fld>
            <a:endParaRPr lang="en-US" altLang="cs-CZ"/>
          </a:p>
        </p:txBody>
      </p:sp>
      <p:sp>
        <p:nvSpPr>
          <p:cNvPr id="6" name="Rounded Rectangle 5"/>
          <p:cNvSpPr/>
          <p:nvPr/>
        </p:nvSpPr>
        <p:spPr bwMode="auto">
          <a:xfrm>
            <a:off x="611676" y="4437112"/>
            <a:ext cx="8065119" cy="144016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cs-CZ" dirty="0" err="1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celeCislo</a:t>
            </a:r>
            <a:r>
              <a:rPr lang="cs-CZ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cs-CZ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kam ukládáme</a:t>
            </a:r>
          </a:p>
          <a:p>
            <a:pPr>
              <a:buNone/>
            </a:pPr>
            <a:r>
              <a:rPr lang="cs-CZ" dirty="0" err="1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cs-CZ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cs-CZ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%d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cs-CZ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,&amp;</a:t>
            </a:r>
            <a:r>
              <a:rPr lang="cs-CZ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celeCislo</a:t>
            </a:r>
            <a:r>
              <a:rPr lang="cs-CZ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 </a:t>
            </a:r>
            <a:r>
              <a:rPr lang="cs-CZ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načtení</a:t>
            </a:r>
          </a:p>
          <a:p>
            <a:pPr>
              <a:buNone/>
            </a:pPr>
            <a:r>
              <a:rPr lang="cs-CZ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cs-CZ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cs-CZ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%d\n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cs-CZ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cs-CZ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celeCislo</a:t>
            </a:r>
            <a:r>
              <a:rPr lang="cs-CZ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 </a:t>
            </a:r>
            <a:r>
              <a:rPr lang="cs-CZ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výpis</a:t>
            </a:r>
          </a:p>
          <a:p>
            <a:pPr>
              <a:buNone/>
            </a:pPr>
            <a:endParaRPr lang="en-U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cs-CZ" sz="2400" b="1" i="0" u="none" strike="noStrike" cap="none" normalizeH="0" baseline="0" dirty="0">
              <a:ln>
                <a:noFill/>
              </a:ln>
              <a:solidFill>
                <a:srgbClr val="1B85B9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08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49868B-1C99-4BB3-94D1-77C5F0B7F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diskriminant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208CA026-D01D-4237-8C05-D0D17CF4A46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Napište program, který načte koeficienty kvadratické rovnice </a:t>
                </a:r>
                <a14:m>
                  <m:oMath xmlns:m="http://schemas.openxmlformats.org/officeDocument/2006/math">
                    <m:r>
                      <a:rPr lang="cs-CZ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cs-CZ" dirty="0"/>
                  <a:t> v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cs-CZ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cs-CZ" dirty="0"/>
                  <a:t> a vypočítá diskriminant D</a:t>
                </a:r>
              </a:p>
              <a:p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cs-CZ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b="0" i="1" smtClean="0">
                        <a:latin typeface="Cambria Math" panose="02040503050406030204" pitchFamily="18" charset="0"/>
                      </a:rPr>
                      <m:t>−4∗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cs-CZ" dirty="0"/>
              </a:p>
              <a:p>
                <a:r>
                  <a:rPr lang="cs-CZ" dirty="0"/>
                  <a:t>Načtení parametrů</a:t>
                </a:r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08CA026-D01D-4237-8C05-D0D17CF4A46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81" t="-183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779B3A7-265A-435F-BACE-9AD386FA1B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236D134-AFAD-4238-82A3-35841AFC7F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14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74044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49868B-1C99-4BB3-94D1-77C5F0B7F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diskriminant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208CA026-D01D-4237-8C05-D0D17CF4A46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Napište program, který načte koeficienty kvadratické rovnice </a:t>
                </a:r>
                <a14:m>
                  <m:oMath xmlns:m="http://schemas.openxmlformats.org/officeDocument/2006/math">
                    <m:r>
                      <a:rPr lang="cs-CZ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cs-CZ" dirty="0"/>
                  <a:t> v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cs-CZ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cs-CZ" dirty="0"/>
                  <a:t> a vypočítá diskriminant D</a:t>
                </a:r>
              </a:p>
              <a:p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cs-CZ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b="0" i="1" smtClean="0">
                        <a:latin typeface="Cambria Math" panose="02040503050406030204" pitchFamily="18" charset="0"/>
                      </a:rPr>
                      <m:t>−4∗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cs-CZ" dirty="0"/>
              </a:p>
              <a:p>
                <a:r>
                  <a:rPr lang="cs-CZ" dirty="0"/>
                  <a:t>Načtení parametrů</a:t>
                </a:r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08CA026-D01D-4237-8C05-D0D17CF4A46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81" t="-183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779B3A7-265A-435F-BACE-9AD386FA1B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236D134-AFAD-4238-82A3-35841AFC7F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15</a:t>
            </a:fld>
            <a:endParaRPr lang="en-US" altLang="cs-CZ"/>
          </a:p>
        </p:txBody>
      </p:sp>
      <p:sp>
        <p:nvSpPr>
          <p:cNvPr id="7" name="Rounded Rectangle 5">
            <a:extLst>
              <a:ext uri="{FF2B5EF4-FFF2-40B4-BE49-F238E27FC236}">
                <a16:creationId xmlns:a16="http://schemas.microsoft.com/office/drawing/2014/main" xmlns="" id="{655AB497-B509-4CE3-8A35-2CEE62114715}"/>
              </a:ext>
            </a:extLst>
          </p:cNvPr>
          <p:cNvSpPr/>
          <p:nvPr/>
        </p:nvSpPr>
        <p:spPr bwMode="auto">
          <a:xfrm>
            <a:off x="611676" y="2996952"/>
            <a:ext cx="8065119" cy="144016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cs-CZ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cs-CZ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a;</a:t>
            </a:r>
            <a:r>
              <a:rPr lang="cs-CZ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kam ukládáme</a:t>
            </a:r>
          </a:p>
          <a:p>
            <a:pPr>
              <a:buNone/>
            </a:pPr>
            <a:r>
              <a:rPr lang="cs-CZ" dirty="0" err="1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cs-CZ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cs-CZ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%d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cs-CZ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,&amp;a); </a:t>
            </a:r>
            <a:r>
              <a:rPr lang="cs-CZ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načtení</a:t>
            </a:r>
          </a:p>
          <a:p>
            <a:pPr>
              <a:buNone/>
            </a:pPr>
            <a:r>
              <a:rPr lang="cs-CZ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…</a:t>
            </a:r>
            <a:endParaRPr lang="en-U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cs-CZ" sz="2400" b="1" i="0" u="none" strike="noStrike" cap="none" normalizeH="0" baseline="0" dirty="0">
              <a:ln>
                <a:noFill/>
              </a:ln>
              <a:solidFill>
                <a:srgbClr val="1B85B9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26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49868B-1C99-4BB3-94D1-77C5F0B7F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diskriminant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208CA026-D01D-4237-8C05-D0D17CF4A46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Napište program, který načte koeficienty kvadratické rovnice </a:t>
                </a:r>
                <a14:m>
                  <m:oMath xmlns:m="http://schemas.openxmlformats.org/officeDocument/2006/math">
                    <m:r>
                      <a:rPr lang="cs-CZ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cs-CZ" dirty="0"/>
                  <a:t> v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cs-CZ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cs-CZ" dirty="0"/>
                  <a:t> a vypočítá diskriminant D</a:t>
                </a:r>
              </a:p>
              <a:p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cs-CZ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b="0" i="1" smtClean="0">
                        <a:latin typeface="Cambria Math" panose="02040503050406030204" pitchFamily="18" charset="0"/>
                      </a:rPr>
                      <m:t>−4∗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cs-CZ" dirty="0"/>
              </a:p>
              <a:p>
                <a:r>
                  <a:rPr lang="cs-CZ" dirty="0"/>
                  <a:t>Načtení parametrů</a:t>
                </a:r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r>
                  <a:rPr lang="cs-CZ" dirty="0"/>
                  <a:t>Výpis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08CA026-D01D-4237-8C05-D0D17CF4A46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81" t="-183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779B3A7-265A-435F-BACE-9AD386FA1B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236D134-AFAD-4238-82A3-35841AFC7F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16</a:t>
            </a:fld>
            <a:endParaRPr lang="en-US" altLang="cs-CZ"/>
          </a:p>
        </p:txBody>
      </p:sp>
      <p:sp>
        <p:nvSpPr>
          <p:cNvPr id="7" name="Rounded Rectangle 5">
            <a:extLst>
              <a:ext uri="{FF2B5EF4-FFF2-40B4-BE49-F238E27FC236}">
                <a16:creationId xmlns:a16="http://schemas.microsoft.com/office/drawing/2014/main" xmlns="" id="{655AB497-B509-4CE3-8A35-2CEE62114715}"/>
              </a:ext>
            </a:extLst>
          </p:cNvPr>
          <p:cNvSpPr/>
          <p:nvPr/>
        </p:nvSpPr>
        <p:spPr bwMode="auto">
          <a:xfrm>
            <a:off x="611676" y="2996952"/>
            <a:ext cx="8065119" cy="144016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cs-CZ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cs-CZ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a;</a:t>
            </a:r>
            <a:r>
              <a:rPr lang="cs-CZ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kam ukládáme</a:t>
            </a:r>
          </a:p>
          <a:p>
            <a:pPr>
              <a:buNone/>
            </a:pPr>
            <a:r>
              <a:rPr lang="cs-CZ" dirty="0" err="1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cs-CZ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cs-CZ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%d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cs-CZ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,&amp;a); </a:t>
            </a:r>
            <a:r>
              <a:rPr lang="cs-CZ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načtení</a:t>
            </a:r>
          </a:p>
          <a:p>
            <a:pPr>
              <a:buNone/>
            </a:pPr>
            <a:r>
              <a:rPr lang="cs-CZ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…</a:t>
            </a:r>
            <a:endParaRPr lang="en-U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cs-CZ" sz="2400" b="1" i="0" u="none" strike="noStrike" cap="none" normalizeH="0" baseline="0" dirty="0">
              <a:ln>
                <a:noFill/>
              </a:ln>
              <a:solidFill>
                <a:srgbClr val="1B85B9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ounded Rectangle 5">
            <a:extLst>
              <a:ext uri="{FF2B5EF4-FFF2-40B4-BE49-F238E27FC236}">
                <a16:creationId xmlns:a16="http://schemas.microsoft.com/office/drawing/2014/main" xmlns="" id="{ED932EDA-17BF-46BE-8EB3-078F95CA866D}"/>
              </a:ext>
            </a:extLst>
          </p:cNvPr>
          <p:cNvSpPr/>
          <p:nvPr/>
        </p:nvSpPr>
        <p:spPr bwMode="auto">
          <a:xfrm>
            <a:off x="875393" y="4978524"/>
            <a:ext cx="7777087" cy="57606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cs-CZ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cs-CZ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("Diskriminant: </a:t>
            </a:r>
            <a:r>
              <a:rPr lang="cs-CZ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</a:t>
            </a:r>
            <a:r>
              <a:rPr lang="cs-CZ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", D); </a:t>
            </a:r>
            <a:endParaRPr kumimoji="0" lang="cs-CZ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4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Operátory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Aritmetické</a:t>
            </a:r>
            <a:r>
              <a:rPr lang="cs-CZ" dirty="0"/>
              <a:t>:</a:t>
            </a:r>
            <a:r>
              <a:rPr lang="cs-CZ" b="1" dirty="0"/>
              <a:t> </a:t>
            </a:r>
            <a:r>
              <a:rPr lang="cs-CZ" dirty="0"/>
              <a:t>unární, binární </a:t>
            </a:r>
          </a:p>
          <a:p>
            <a:r>
              <a:rPr lang="cs-CZ" b="1" dirty="0"/>
              <a:t>Relační</a:t>
            </a:r>
            <a:r>
              <a:rPr lang="cs-CZ" dirty="0"/>
              <a:t>:</a:t>
            </a:r>
            <a:r>
              <a:rPr lang="cs-CZ" b="1" dirty="0"/>
              <a:t> </a:t>
            </a:r>
            <a:r>
              <a:rPr lang="cs-CZ" dirty="0"/>
              <a:t>==,</a:t>
            </a:r>
            <a:r>
              <a:rPr lang="en-US" dirty="0"/>
              <a:t> !=,</a:t>
            </a:r>
            <a:r>
              <a:rPr lang="cs-CZ" dirty="0"/>
              <a:t> &gt;, &lt;, &gt;=, &lt;=</a:t>
            </a:r>
            <a:endParaRPr lang="cs-CZ" b="1" dirty="0"/>
          </a:p>
          <a:p>
            <a:r>
              <a:rPr lang="cs-CZ" b="1" dirty="0"/>
              <a:t>Logické</a:t>
            </a:r>
            <a:r>
              <a:rPr lang="cs-CZ" dirty="0"/>
              <a:t>:</a:t>
            </a:r>
            <a:r>
              <a:rPr lang="cs-CZ" b="1" dirty="0"/>
              <a:t> </a:t>
            </a:r>
            <a:r>
              <a:rPr lang="cs-CZ" dirty="0"/>
              <a:t>&amp;&amp; (AND), || (OR)</a:t>
            </a: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2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17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94523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Operátory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Aritmetické</a:t>
            </a:r>
            <a:r>
              <a:rPr lang="cs-CZ" dirty="0"/>
              <a:t>:</a:t>
            </a:r>
            <a:r>
              <a:rPr lang="cs-CZ" b="1" dirty="0"/>
              <a:t> </a:t>
            </a:r>
            <a:r>
              <a:rPr lang="cs-CZ" dirty="0"/>
              <a:t>unární, binární </a:t>
            </a:r>
          </a:p>
          <a:p>
            <a:r>
              <a:rPr lang="cs-CZ" b="1" dirty="0"/>
              <a:t>Relační</a:t>
            </a:r>
            <a:r>
              <a:rPr lang="cs-CZ" dirty="0"/>
              <a:t>:</a:t>
            </a:r>
            <a:r>
              <a:rPr lang="cs-CZ" b="1" dirty="0"/>
              <a:t> </a:t>
            </a:r>
            <a:r>
              <a:rPr lang="cs-CZ" dirty="0"/>
              <a:t>==,</a:t>
            </a:r>
            <a:r>
              <a:rPr lang="en-US" dirty="0"/>
              <a:t> !=,</a:t>
            </a:r>
            <a:r>
              <a:rPr lang="cs-CZ" dirty="0"/>
              <a:t> &gt;, &lt;, &gt;=, &lt;=</a:t>
            </a:r>
            <a:endParaRPr lang="cs-CZ" b="1" dirty="0"/>
          </a:p>
          <a:p>
            <a:r>
              <a:rPr lang="cs-CZ" b="1" dirty="0"/>
              <a:t>Logické</a:t>
            </a:r>
            <a:r>
              <a:rPr lang="cs-CZ" dirty="0"/>
              <a:t>:</a:t>
            </a:r>
            <a:r>
              <a:rPr lang="cs-CZ" b="1" dirty="0"/>
              <a:t> </a:t>
            </a:r>
            <a:r>
              <a:rPr lang="cs-CZ" dirty="0"/>
              <a:t>&amp;&amp; (AND), || (OR)</a:t>
            </a:r>
          </a:p>
          <a:p>
            <a:pPr lvl="1"/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2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18</a:t>
            </a:fld>
            <a:endParaRPr lang="en-US" altLang="cs-CZ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xmlns="" id="{A1761709-24B8-47A1-BB6F-BD0C7F019532}"/>
              </a:ext>
            </a:extLst>
          </p:cNvPr>
          <p:cNvGraphicFramePr>
            <a:graphicFrameLocks noGrp="1"/>
          </p:cNvGraphicFramePr>
          <p:nvPr/>
        </p:nvGraphicFramePr>
        <p:xfrm>
          <a:off x="5417642" y="836712"/>
          <a:ext cx="3168352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31778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A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CC7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B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CC7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AND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CC7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OR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CC7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1778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0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0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0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0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1778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0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1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0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1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1778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1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0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0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1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1778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1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1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1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1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928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Jednoduché podmínky (</a:t>
            </a:r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cs-CZ" dirty="0"/>
              <a:t>)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1B85B9"/>
                </a:solidFill>
              </a:rPr>
              <a:t>Základní pojmy</a:t>
            </a:r>
          </a:p>
          <a:p>
            <a:pPr lvl="1"/>
            <a:r>
              <a:rPr lang="cs-CZ" dirty="0"/>
              <a:t>podmíněný příkaz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(podmínka)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příkaz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}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příkaz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y}</a:t>
            </a:r>
            <a:endParaRPr lang="cs-C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19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83076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Důležité informace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cs-CZ" dirty="0"/>
              <a:t>Jmenuji se </a:t>
            </a:r>
            <a:r>
              <a:rPr lang="cs-CZ" b="1" dirty="0" smtClean="0"/>
              <a:t>Alena Tesařová</a:t>
            </a:r>
            <a:endParaRPr lang="cs-CZ" b="1" dirty="0"/>
          </a:p>
          <a:p>
            <a:pPr marL="342900" lvl="1" indent="-342900"/>
            <a:r>
              <a:rPr lang="cs-CZ" b="1" dirty="0" smtClean="0"/>
              <a:t>Můj </a:t>
            </a:r>
            <a:r>
              <a:rPr lang="cs-CZ" b="1" dirty="0"/>
              <a:t>profil</a:t>
            </a:r>
            <a:r>
              <a:rPr lang="cs-CZ" dirty="0"/>
              <a:t>: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www.fit.vut.cz/person/atesarova/</a:t>
            </a:r>
            <a:endParaRPr lang="cs-CZ" dirty="0"/>
          </a:p>
          <a:p>
            <a:pPr marL="742950" lvl="2" indent="-342900"/>
            <a:r>
              <a:rPr lang="cs-CZ" dirty="0"/>
              <a:t>Kancelář: </a:t>
            </a:r>
            <a:r>
              <a:rPr lang="cs-CZ" dirty="0" smtClean="0"/>
              <a:t>L204</a:t>
            </a:r>
            <a:endParaRPr lang="cs-CZ" dirty="0"/>
          </a:p>
          <a:p>
            <a:pPr marL="742950" lvl="2" indent="-342900"/>
            <a:r>
              <a:rPr lang="cs-CZ" dirty="0"/>
              <a:t>Konzultační hodiny: po domluvě </a:t>
            </a:r>
            <a:r>
              <a:rPr lang="cs-CZ" dirty="0" smtClean="0"/>
              <a:t>emailem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p</a:t>
            </a:r>
            <a:r>
              <a:rPr lang="cs-CZ" dirty="0" err="1" smtClean="0"/>
              <a:t>řes</a:t>
            </a:r>
            <a:r>
              <a:rPr lang="en-US" dirty="0" smtClean="0"/>
              <a:t> Teams</a:t>
            </a:r>
            <a:r>
              <a:rPr lang="cs-CZ" dirty="0" smtClean="0"/>
              <a:t>, </a:t>
            </a:r>
            <a:r>
              <a:rPr lang="cs-CZ" dirty="0"/>
              <a:t>případně na kartě</a:t>
            </a:r>
          </a:p>
          <a:p>
            <a:pPr marL="342900" lvl="1" indent="-342900"/>
            <a:r>
              <a:rPr lang="cs-CZ" b="1" dirty="0" smtClean="0"/>
              <a:t>Přestávky</a:t>
            </a:r>
            <a:r>
              <a:rPr lang="cs-CZ" b="1" dirty="0"/>
              <a:t>? </a:t>
            </a:r>
          </a:p>
          <a:p>
            <a:pPr marL="342900" lvl="1" indent="-342900"/>
            <a:r>
              <a:rPr lang="cs-CZ" b="1" dirty="0"/>
              <a:t>Plán semestru</a:t>
            </a:r>
          </a:p>
          <a:p>
            <a:pPr>
              <a:buNone/>
            </a:pP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1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2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27514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0F66C4-7987-4A20-AF01-8ED00BF14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operátor %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D6B9B855-7108-4FAA-A8C8-1030EC6B8C6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Operátor % vrací zbytek po celočíselném dělení</a:t>
                </a:r>
              </a:p>
              <a:p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5%5=0</m:t>
                    </m:r>
                  </m:oMath>
                </a14:m>
                <a:r>
                  <a:rPr lang="cs-CZ" dirty="0"/>
                  <a:t>, </a:t>
                </a:r>
                <a14:m>
                  <m:oMath xmlns:m="http://schemas.openxmlformats.org/officeDocument/2006/math">
                    <m:r>
                      <a:rPr lang="cs-CZ" i="1" dirty="0" smtClean="0">
                        <a:latin typeface="Cambria Math" panose="02040503050406030204" pitchFamily="18" charset="0"/>
                      </a:rPr>
                      <m:t>6%5=1</m:t>
                    </m:r>
                  </m:oMath>
                </a14:m>
                <a:endParaRPr lang="cs-CZ" dirty="0"/>
              </a:p>
              <a:p>
                <a:endParaRPr lang="cs-CZ" dirty="0"/>
              </a:p>
              <a:p>
                <a:r>
                  <a:rPr lang="cs-CZ" dirty="0"/>
                  <a:t>Napište program, který zjistí, zda bylo načtené číslo sudé.</a:t>
                </a:r>
              </a:p>
              <a:p>
                <a:endParaRPr lang="cs-CZ" dirty="0"/>
              </a:p>
              <a:p>
                <a:r>
                  <a:rPr lang="cs-CZ" dirty="0"/>
                  <a:t>Načtení čísla: </a:t>
                </a:r>
                <a:r>
                  <a:rPr lang="cs-CZ" dirty="0" err="1"/>
                  <a:t>scanf</a:t>
                </a:r>
                <a:endParaRPr lang="cs-CZ" dirty="0"/>
              </a:p>
              <a:p>
                <a:r>
                  <a:rPr lang="cs-CZ" dirty="0"/>
                  <a:t>Výpis: </a:t>
                </a:r>
                <a:r>
                  <a:rPr lang="cs-CZ" dirty="0" err="1"/>
                  <a:t>printf</a:t>
                </a:r>
                <a:endParaRPr lang="cs-CZ" dirty="0"/>
              </a:p>
              <a:p>
                <a:r>
                  <a:rPr lang="cs-CZ" dirty="0"/>
                  <a:t>Podmínka</a:t>
                </a:r>
              </a:p>
              <a:p>
                <a:pPr marL="457165" lvl="1" indent="0">
                  <a:buNone/>
                </a:pPr>
                <a:r>
                  <a:rPr lang="en-US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</a:t>
                </a:r>
                <a:r>
                  <a:rPr lang="cs-CZ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f</a:t>
                </a: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cs-CZ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(podmínka)</a:t>
                </a: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{ </a:t>
                </a:r>
                <a:r>
                  <a:rPr lang="cs-CZ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příkaz</a:t>
                </a: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y }</a:t>
                </a:r>
                <a:r>
                  <a:rPr lang="cs-CZ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cs-CZ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else</a:t>
                </a:r>
                <a:r>
                  <a:rPr lang="cs-CZ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{</a:t>
                </a:r>
                <a:r>
                  <a:rPr lang="cs-CZ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příkaz</a:t>
                </a: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y}</a:t>
                </a:r>
                <a:endParaRPr lang="cs-CZ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6B9B855-7108-4FAA-A8C8-1030EC6B8C6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81" t="-183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CE7A66A-53AF-49A8-A564-0E6CA0FD94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4B8082E-E8B9-4846-A085-3FC8610B9A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20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53464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B9BB47-B053-42B5-B64D-121A11C08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číslo v intervalu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F4D87398-0D50-4042-9B2C-DD30A1D6F27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Napište program, který určí, zda je číslo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i="0" dirty="0" smtClean="0">
                        <a:latin typeface="Cambria Math" panose="02040503050406030204" pitchFamily="18" charset="0"/>
                      </a:rPr>
                      <m:t>x</m:t>
                    </m:r>
                  </m:oMath>
                </a14:m>
                <a:r>
                  <a:rPr lang="cs-CZ" dirty="0"/>
                  <a:t> v intervalu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"/>
                        <m:ctrlPr>
                          <a:rPr lang="cs-CZ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cs-CZ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d>
                          <m:dPr>
                            <m:begChr m:val=""/>
                            <m:endChr m:val="⟩"/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cs-CZ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</m:d>
                      </m:e>
                    </m:d>
                  </m:oMath>
                </a14:m>
                <a:r>
                  <a:rPr lang="cs-CZ" dirty="0"/>
                  <a:t>.</a:t>
                </a:r>
              </a:p>
              <a:p>
                <a:pPr marL="0" indent="0">
                  <a:buNone/>
                </a:pPr>
                <a:endParaRPr lang="cs-CZ" dirty="0"/>
              </a:p>
              <a:p>
                <a:r>
                  <a:rPr lang="cs-CZ" dirty="0"/>
                  <a:t>Varianta 1: pevně zadaný interval</a:t>
                </a:r>
              </a:p>
              <a:p>
                <a:endParaRPr lang="cs-CZ" dirty="0"/>
              </a:p>
              <a:p>
                <a:r>
                  <a:rPr lang="cs-CZ" dirty="0"/>
                  <a:t>Varianta 2: uživatelem zadaný interval</a:t>
                </a:r>
                <a:br>
                  <a:rPr lang="cs-CZ" dirty="0"/>
                </a:br>
                <a:endParaRPr lang="cs-CZ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4D87398-0D50-4042-9B2C-DD30A1D6F27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81" t="-183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33DDC0F-863F-483D-9D08-228975D828F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2A2A581-CBD5-4723-BDC3-A17216AA87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21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70028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DDAD04-0E5E-4861-8ED4-A988C1797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hledání maxima ze tří čísel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D6B26C4E-054B-42EA-8DFD-7B36704341B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Najděte maximum z čísel </a:t>
                </a:r>
                <a14:m>
                  <m:oMath xmlns:m="http://schemas.openxmlformats.org/officeDocument/2006/math">
                    <m:r>
                      <a:rPr lang="cs-CZ" i="1" dirty="0" smtClean="0">
                        <a:latin typeface="Cambria Math" panose="02040503050406030204" pitchFamily="18" charset="0"/>
                      </a:rPr>
                      <m:t>3,10,18</m:t>
                    </m:r>
                  </m:oMath>
                </a14:m>
                <a:endParaRPr lang="cs-CZ" dirty="0"/>
              </a:p>
              <a:p>
                <a:endParaRPr lang="cs-CZ" dirty="0"/>
              </a:p>
              <a:p>
                <a:r>
                  <a:rPr lang="cs-CZ" dirty="0"/>
                  <a:t>Varianta 1: porovnejte všechny dvojice mezi sebou </a:t>
                </a:r>
              </a:p>
              <a:p>
                <a:endParaRPr lang="cs-CZ" dirty="0"/>
              </a:p>
              <a:p>
                <a:r>
                  <a:rPr lang="cs-CZ" dirty="0"/>
                  <a:t>Varianta 2: uchovávejte si aktuálně největší číslo v pomocné proměnné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6B26C4E-054B-42EA-8DFD-7B36704341B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81" t="-183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5066985-C5EF-488C-9569-E43AE17D092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0F41E25-B25F-40C8-BD99-D04870B200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22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8704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8317D6-DE03-4213-95EA-F56B95149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přestupný rok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6801E3-0ED3-4022-957C-C480A6148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cs-CZ" sz="2300" b="0" i="0" dirty="0">
                <a:solidFill>
                  <a:srgbClr val="000000"/>
                </a:solidFill>
                <a:effectLst/>
              </a:rPr>
              <a:t>Číslo roku je dělitelné 4 a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cs-CZ" sz="2300" b="0" i="0" dirty="0">
                <a:solidFill>
                  <a:srgbClr val="000000"/>
                </a:solidFill>
                <a:effectLst/>
              </a:rPr>
              <a:t>číslo roku není dělitelný 100 → </a:t>
            </a:r>
            <a:r>
              <a:rPr lang="cs-CZ" sz="2300" b="1" i="0" dirty="0">
                <a:solidFill>
                  <a:srgbClr val="000000"/>
                </a:solidFill>
                <a:effectLst/>
              </a:rPr>
              <a:t>rok je přestupný</a:t>
            </a:r>
            <a:r>
              <a:rPr lang="cs-CZ" sz="2300" b="0" i="0" dirty="0">
                <a:solidFill>
                  <a:srgbClr val="000000"/>
                </a:solidFill>
                <a:effectLst/>
              </a:rPr>
              <a:t>,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cs-CZ" sz="2300" b="0" i="0" dirty="0">
                <a:solidFill>
                  <a:srgbClr val="000000"/>
                </a:solidFill>
                <a:effectLst/>
              </a:rPr>
              <a:t>číslo roku je dělitelný 100 a</a:t>
            </a:r>
          </a:p>
          <a:p>
            <a:pPr marL="1143000" lvl="2" indent="-228600" algn="l">
              <a:buFont typeface="Arial" panose="020B0604020202020204" pitchFamily="34" charset="0"/>
              <a:buChar char="•"/>
            </a:pPr>
            <a:r>
              <a:rPr lang="cs-CZ" sz="2300" b="0" i="0" dirty="0">
                <a:solidFill>
                  <a:srgbClr val="000000"/>
                </a:solidFill>
                <a:effectLst/>
              </a:rPr>
              <a:t>číslo roku je dělitelný 400 → </a:t>
            </a:r>
            <a:r>
              <a:rPr lang="cs-CZ" sz="2300" b="1" i="0" dirty="0">
                <a:solidFill>
                  <a:srgbClr val="000000"/>
                </a:solidFill>
                <a:effectLst/>
              </a:rPr>
              <a:t>rok je přestupný</a:t>
            </a:r>
            <a:r>
              <a:rPr lang="cs-CZ" sz="2300" b="0" i="0" dirty="0">
                <a:solidFill>
                  <a:srgbClr val="000000"/>
                </a:solidFill>
                <a:effectLst/>
              </a:rPr>
              <a:t>,</a:t>
            </a:r>
          </a:p>
          <a:p>
            <a:pPr marL="1143000" lvl="2" indent="-228600" algn="l">
              <a:buFont typeface="Arial" panose="020B0604020202020204" pitchFamily="34" charset="0"/>
              <a:buChar char="•"/>
            </a:pPr>
            <a:r>
              <a:rPr lang="cs-CZ" sz="2300" b="0" i="0" dirty="0">
                <a:solidFill>
                  <a:srgbClr val="000000"/>
                </a:solidFill>
                <a:effectLst/>
              </a:rPr>
              <a:t>číslo roku není dělitelný 400 → </a:t>
            </a:r>
            <a:r>
              <a:rPr lang="cs-CZ" sz="2300" b="1" i="0" dirty="0">
                <a:solidFill>
                  <a:srgbClr val="000000"/>
                </a:solidFill>
                <a:effectLst/>
              </a:rPr>
              <a:t>rok není přestupný</a:t>
            </a:r>
            <a:r>
              <a:rPr lang="cs-CZ" sz="2300" b="0" i="0" dirty="0">
                <a:solidFill>
                  <a:srgbClr val="000000"/>
                </a:solidFill>
                <a:effectLst/>
              </a:rPr>
              <a:t>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300" b="0" i="0" dirty="0">
                <a:solidFill>
                  <a:srgbClr val="000000"/>
                </a:solidFill>
                <a:effectLst/>
              </a:rPr>
              <a:t>Číslo roku není dělitelné 4 → </a:t>
            </a:r>
            <a:r>
              <a:rPr lang="cs-CZ" sz="2300" b="1" i="0" dirty="0">
                <a:solidFill>
                  <a:srgbClr val="000000"/>
                </a:solidFill>
                <a:effectLst/>
              </a:rPr>
              <a:t>rok není přestupný</a:t>
            </a:r>
            <a:r>
              <a:rPr lang="cs-CZ" sz="2300" b="0" i="0" dirty="0">
                <a:solidFill>
                  <a:srgbClr val="000000"/>
                </a:solidFill>
                <a:effectLst/>
              </a:rPr>
              <a:t>.</a:t>
            </a:r>
          </a:p>
          <a:p>
            <a:endParaRPr lang="cs-CZ" dirty="0"/>
          </a:p>
          <a:p>
            <a:r>
              <a:rPr lang="cs-CZ" dirty="0"/>
              <a:t>Zkuste stejnou složenou podmínku napsat pomocí logických operátorů 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&amp;&amp;,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||, ()</a:t>
            </a:r>
          </a:p>
          <a:p>
            <a:endParaRPr lang="en-US" dirty="0"/>
          </a:p>
          <a:p>
            <a:r>
              <a:rPr lang="en-US" dirty="0"/>
              <a:t>P</a:t>
            </a:r>
            <a:r>
              <a:rPr lang="cs-CZ" dirty="0" err="1"/>
              <a:t>řidejte</a:t>
            </a:r>
            <a:r>
              <a:rPr lang="cs-CZ" dirty="0"/>
              <a:t> kontrolu 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rok &gt;= 1582 </a:t>
            </a:r>
            <a:r>
              <a:rPr lang="cs-CZ" dirty="0"/>
              <a:t>(dříve se přestupné roky nepočítaly), pokud selže, vypište chybu a return 1;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D7765CD-3DC0-4BA9-9BF3-9F1094EDC3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AA6D775-D8E3-4041-844A-4EADE2140D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23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27174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C3DD94-D5BD-4DFB-AB53-382C020D3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681ADA9-EAD6-40F4-BE85-477E1E53C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Příklady jsou vyřešeny na </a:t>
            </a:r>
            <a:r>
              <a:rPr lang="cs-CZ"/>
              <a:t>wiki předmětu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D02337D-9EBE-4F3C-968D-56178A9E5C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2DDA9D0-B6B2-4D36-8B53-0C382E42DD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24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72591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63201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Důležité informace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/>
              <a:t>FIT</a:t>
            </a:r>
            <a:r>
              <a:rPr lang="cs-CZ" sz="2400" dirty="0"/>
              <a:t>: </a:t>
            </a:r>
            <a:r>
              <a:rPr lang="cs-CZ" sz="2400" dirty="0">
                <a:hlinkClick r:id="rId2"/>
              </a:rPr>
              <a:t>https://www.fit.vut.cz/</a:t>
            </a:r>
            <a:endParaRPr lang="cs-CZ" sz="2400" dirty="0"/>
          </a:p>
          <a:p>
            <a:r>
              <a:rPr lang="cs-CZ" sz="2400" b="1" dirty="0"/>
              <a:t>WIS</a:t>
            </a:r>
            <a:r>
              <a:rPr lang="cs-CZ" sz="2400" dirty="0"/>
              <a:t>: </a:t>
            </a:r>
            <a:r>
              <a:rPr lang="cs-CZ" sz="2400" dirty="0">
                <a:hlinkClick r:id="rId3"/>
              </a:rPr>
              <a:t>https://wis.fit.vutbr.cz/</a:t>
            </a:r>
            <a:endParaRPr lang="cs-CZ" sz="2400" dirty="0"/>
          </a:p>
          <a:p>
            <a:r>
              <a:rPr lang="cs-CZ" sz="2400" b="1" dirty="0"/>
              <a:t>EMAIL</a:t>
            </a:r>
            <a:r>
              <a:rPr lang="cs-CZ" sz="2400" dirty="0"/>
              <a:t>: </a:t>
            </a:r>
            <a:r>
              <a:rPr lang="cs-CZ" sz="2400" dirty="0">
                <a:hlinkClick r:id="rId4"/>
              </a:rPr>
              <a:t>http://roundcube.fit.vut.cz/</a:t>
            </a:r>
            <a:r>
              <a:rPr lang="cs-CZ" sz="2400" dirty="0"/>
              <a:t> </a:t>
            </a:r>
          </a:p>
          <a:p>
            <a:r>
              <a:rPr lang="cs-CZ" sz="2400" b="1" dirty="0"/>
              <a:t>Karta předmětu IZP</a:t>
            </a:r>
            <a:r>
              <a:rPr lang="cs-CZ" sz="2400" dirty="0"/>
              <a:t>: </a:t>
            </a:r>
          </a:p>
          <a:p>
            <a:pPr lvl="1"/>
            <a:r>
              <a:rPr lang="cs-CZ" dirty="0">
                <a:hlinkClick r:id="rId5"/>
              </a:rPr>
              <a:t>https://www.fit.vut.cz/study/course/IZP/</a:t>
            </a:r>
            <a:endParaRPr lang="cs-CZ" dirty="0"/>
          </a:p>
          <a:p>
            <a:r>
              <a:rPr lang="cs-CZ" b="1" dirty="0"/>
              <a:t>Wiki stránky IZP</a:t>
            </a:r>
            <a:r>
              <a:rPr lang="cs-CZ" dirty="0"/>
              <a:t>:</a:t>
            </a:r>
          </a:p>
          <a:p>
            <a:pPr lvl="1"/>
            <a:r>
              <a:rPr lang="cs-CZ" dirty="0">
                <a:hlinkClick r:id="rId6"/>
              </a:rPr>
              <a:t>https://wis.fit.vutbr.cz/FIT/st/cwk.php?id=10033&amp;csid=569324</a:t>
            </a:r>
            <a:endParaRPr lang="cs-CZ" dirty="0"/>
          </a:p>
          <a:p>
            <a:endParaRPr lang="cs-CZ" sz="2400" dirty="0"/>
          </a:p>
          <a:p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1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3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7433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Náplň cvičení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Přihlášení k počítačům, informační systém, kontrola přihlášení,</a:t>
            </a:r>
            <a:r>
              <a:rPr lang="en-US" b="1" dirty="0"/>
              <a:t> </a:t>
            </a:r>
            <a:r>
              <a:rPr lang="en-US" b="1" dirty="0" err="1" smtClean="0"/>
              <a:t>atd</a:t>
            </a:r>
            <a:r>
              <a:rPr lang="en-US" b="1" dirty="0" smtClean="0"/>
              <a:t>.</a:t>
            </a:r>
            <a:endParaRPr lang="cs-CZ" b="1" dirty="0" smtClean="0"/>
          </a:p>
          <a:p>
            <a:r>
              <a:rPr lang="cs-CZ" b="1" dirty="0" smtClean="0"/>
              <a:t>Vývojové </a:t>
            </a:r>
            <a:r>
              <a:rPr lang="cs-CZ" b="1" dirty="0"/>
              <a:t>nástroje</a:t>
            </a:r>
          </a:p>
          <a:p>
            <a:pPr lvl="1"/>
            <a:r>
              <a:rPr lang="cs-CZ" dirty="0"/>
              <a:t>Pokud s programováním začínáte, </a:t>
            </a:r>
            <a:r>
              <a:rPr lang="cs-CZ" b="1" dirty="0"/>
              <a:t>nepoužívejte </a:t>
            </a:r>
            <a:r>
              <a:rPr lang="cs-CZ" dirty="0"/>
              <a:t>žádné složité nástroje</a:t>
            </a:r>
          </a:p>
          <a:p>
            <a:pPr lvl="1"/>
            <a:r>
              <a:rPr lang="cs-CZ" dirty="0"/>
              <a:t>Můžete programovat ve Windows, Linux, Mac OS X</a:t>
            </a:r>
          </a:p>
          <a:p>
            <a:pPr lvl="1"/>
            <a:r>
              <a:rPr lang="cs-CZ" dirty="0"/>
              <a:t>Doporučené vývojové prostředí (IDE): </a:t>
            </a:r>
            <a:r>
              <a:rPr lang="cs-CZ" b="1" dirty="0"/>
              <a:t>Code::</a:t>
            </a:r>
            <a:r>
              <a:rPr lang="cs-CZ" b="1" dirty="0" err="1"/>
              <a:t>Blocks</a:t>
            </a:r>
            <a:r>
              <a:rPr lang="cs-CZ" b="1" dirty="0"/>
              <a:t> </a:t>
            </a:r>
          </a:p>
          <a:p>
            <a:r>
              <a:rPr lang="cs-CZ" b="1" dirty="0"/>
              <a:t>Jednoduché příklady</a:t>
            </a:r>
          </a:p>
          <a:p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1</a:t>
            </a:r>
            <a:endParaRPr lang="en-US" alt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4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78578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Užitečné nástroje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Vývojová prostředí</a:t>
            </a:r>
          </a:p>
          <a:p>
            <a:pPr lvl="1"/>
            <a:r>
              <a:rPr lang="cs-CZ" sz="2200" dirty="0" err="1"/>
              <a:t>Code</a:t>
            </a:r>
            <a:r>
              <a:rPr lang="cs-CZ" sz="2200" dirty="0"/>
              <a:t>::</a:t>
            </a:r>
            <a:r>
              <a:rPr lang="cs-CZ" sz="2200" dirty="0" err="1"/>
              <a:t>Blocks</a:t>
            </a:r>
            <a:r>
              <a:rPr lang="cs-CZ" sz="2200" dirty="0"/>
              <a:t> (Linux, Windows, Mac OS)</a:t>
            </a:r>
          </a:p>
          <a:p>
            <a:pPr lvl="2"/>
            <a:r>
              <a:rPr lang="cs-CZ" dirty="0">
                <a:hlinkClick r:id="rId2"/>
              </a:rPr>
              <a:t>http://www.codeblocks.org/downloads/26</a:t>
            </a:r>
            <a:endParaRPr lang="cs-CZ" dirty="0"/>
          </a:p>
          <a:p>
            <a:pPr lvl="2"/>
            <a:r>
              <a:rPr lang="cs-CZ" u="sng" dirty="0"/>
              <a:t>Windows</a:t>
            </a:r>
            <a:r>
              <a:rPr lang="cs-CZ" dirty="0"/>
              <a:t>: stáhnout verzi s překladačem GCC a debuggerem GDB (</a:t>
            </a:r>
            <a:r>
              <a:rPr lang="cs-CZ" b="0" i="0" dirty="0">
                <a:solidFill>
                  <a:srgbClr val="1D2D45"/>
                </a:solidFill>
                <a:effectLst/>
              </a:rPr>
              <a:t>codeblocks-20.03mingw-nosetup.zip</a:t>
            </a:r>
            <a:r>
              <a:rPr lang="cs-CZ" dirty="0"/>
              <a:t>)</a:t>
            </a:r>
          </a:p>
          <a:p>
            <a:r>
              <a:rPr lang="cs-CZ" b="1" dirty="0"/>
              <a:t>Textové editory </a:t>
            </a:r>
          </a:p>
          <a:p>
            <a:pPr lvl="1"/>
            <a:r>
              <a:rPr lang="cs-CZ" sz="2200" dirty="0">
                <a:solidFill>
                  <a:srgbClr val="1B85B9"/>
                </a:solidFill>
              </a:rPr>
              <a:t>Windows</a:t>
            </a:r>
            <a:r>
              <a:rPr lang="cs-CZ" sz="2200" dirty="0"/>
              <a:t>: </a:t>
            </a:r>
            <a:r>
              <a:rPr lang="cs-CZ" sz="2200" dirty="0" err="1"/>
              <a:t>PSPad</a:t>
            </a:r>
            <a:r>
              <a:rPr lang="cs-CZ" sz="2200" dirty="0"/>
              <a:t>, Notepad++, VS Code, … </a:t>
            </a:r>
          </a:p>
          <a:p>
            <a:pPr lvl="1"/>
            <a:r>
              <a:rPr lang="cs-CZ" sz="2200" dirty="0">
                <a:solidFill>
                  <a:srgbClr val="1B85B9"/>
                </a:solidFill>
              </a:rPr>
              <a:t>Linux</a:t>
            </a:r>
            <a:r>
              <a:rPr lang="cs-CZ" sz="2200" dirty="0"/>
              <a:t>: nano, </a:t>
            </a:r>
            <a:r>
              <a:rPr lang="cs-CZ" sz="2200" dirty="0" err="1"/>
              <a:t>gedit</a:t>
            </a:r>
            <a:r>
              <a:rPr lang="cs-CZ" sz="2200" dirty="0"/>
              <a:t>, </a:t>
            </a:r>
            <a:r>
              <a:rPr lang="cs-CZ" sz="2200" dirty="0" err="1"/>
              <a:t>vim</a:t>
            </a:r>
            <a:r>
              <a:rPr lang="cs-CZ" sz="2200" dirty="0"/>
              <a:t>, … </a:t>
            </a:r>
          </a:p>
          <a:p>
            <a:r>
              <a:rPr lang="cs-CZ" sz="2400" dirty="0"/>
              <a:t>Video návod pro VS Code na wiki</a:t>
            </a:r>
          </a:p>
          <a:p>
            <a:endParaRPr lang="cs-CZ" sz="2400" dirty="0"/>
          </a:p>
          <a:p>
            <a:pPr lvl="1"/>
            <a:endParaRPr lang="cs-CZ" dirty="0"/>
          </a:p>
          <a:p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1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5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94065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Code</a:t>
            </a:r>
            <a:r>
              <a:rPr lang="cs-CZ" dirty="0"/>
              <a:t>::</a:t>
            </a:r>
            <a:r>
              <a:rPr lang="cs-CZ" dirty="0" err="1"/>
              <a:t>Blocks</a:t>
            </a:r>
            <a:r>
              <a:rPr lang="cs-CZ" dirty="0"/>
              <a:t> IDE</a:t>
            </a:r>
            <a:br>
              <a:rPr lang="cs-CZ" dirty="0"/>
            </a:br>
            <a:r>
              <a:rPr lang="cs-CZ" sz="4000" dirty="0">
                <a:sym typeface="Wingdings" panose="05000000000000000000" pitchFamily="2" charset="2"/>
              </a:rPr>
              <a:t> </a:t>
            </a:r>
            <a:r>
              <a:rPr lang="cs-CZ" sz="4000" dirty="0">
                <a:sym typeface="Wingdings" panose="05000000000000000000" pitchFamily="2" charset="2"/>
                <a:hlinkClick r:id="rId2"/>
              </a:rPr>
              <a:t>Wiki</a:t>
            </a:r>
            <a:r>
              <a:rPr lang="cs-CZ" sz="4000" dirty="0">
                <a:sym typeface="Wingdings" panose="05000000000000000000" pitchFamily="2" charset="2"/>
                <a:hlinkClick r:id="rId3"/>
              </a:rPr>
              <a:t> </a:t>
            </a:r>
            <a:r>
              <a:rPr lang="cs-CZ" sz="4000" dirty="0">
                <a:sym typeface="Wingdings" panose="05000000000000000000" pitchFamily="2" charset="2"/>
              </a:rPr>
              <a:t>stránky IZP</a:t>
            </a:r>
            <a:endParaRPr lang="cs-CZ" sz="40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617BB5-4F40-4D43-9AE0-C9CE9E9B5331}" type="slidenum">
              <a:rPr lang="en-US" altLang="cs-CZ" smtClean="0"/>
              <a:pPr/>
              <a:t>6</a:t>
            </a:fld>
            <a:endParaRPr lang="en-US" alt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IZP cvičení 1</a:t>
            </a:r>
          </a:p>
        </p:txBody>
      </p:sp>
    </p:spTree>
    <p:extLst>
      <p:ext uri="{BB962C8B-B14F-4D97-AF65-F5344CB8AC3E}">
        <p14:creationId xmlns:p14="http://schemas.microsoft.com/office/powerpoint/2010/main" val="151536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Získávání nápovědy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812819"/>
            <a:ext cx="8640763" cy="5330825"/>
          </a:xfrm>
        </p:spPr>
        <p:txBody>
          <a:bodyPr/>
          <a:lstStyle/>
          <a:p>
            <a:pPr algn="just"/>
            <a:r>
              <a:rPr lang="cs-CZ" dirty="0"/>
              <a:t>Nápovědu můžete získat </a:t>
            </a:r>
          </a:p>
          <a:p>
            <a:pPr lvl="1" algn="just"/>
            <a:r>
              <a:rPr lang="cs-CZ" dirty="0"/>
              <a:t>z </a:t>
            </a:r>
            <a:r>
              <a:rPr lang="cs-CZ" b="1" dirty="0"/>
              <a:t>internetu</a:t>
            </a:r>
            <a:r>
              <a:rPr lang="cs-CZ" dirty="0"/>
              <a:t>: </a:t>
            </a:r>
            <a:r>
              <a:rPr lang="cs-CZ" dirty="0" err="1"/>
              <a:t>vygooglit</a:t>
            </a:r>
            <a:r>
              <a:rPr lang="cs-CZ" dirty="0"/>
              <a:t> název příkazu + c </a:t>
            </a:r>
          </a:p>
          <a:p>
            <a:pPr lvl="2" algn="just"/>
            <a:r>
              <a:rPr lang="cs-CZ" dirty="0"/>
              <a:t>Výborný zdroj: </a:t>
            </a:r>
            <a:r>
              <a:rPr lang="cs-CZ" dirty="0">
                <a:hlinkClick r:id="rId2"/>
              </a:rPr>
              <a:t>http://www.cplusplus.com/</a:t>
            </a:r>
            <a:endParaRPr lang="cs-CZ" dirty="0"/>
          </a:p>
          <a:p>
            <a:pPr lvl="2" algn="just"/>
            <a:r>
              <a:rPr lang="cs-CZ" dirty="0"/>
              <a:t>Doporučení AS: </a:t>
            </a:r>
            <a:r>
              <a:rPr lang="cs-CZ" dirty="0">
                <a:hlinkClick r:id="rId3"/>
              </a:rPr>
              <a:t>http://devdocs.io/</a:t>
            </a:r>
            <a:endParaRPr lang="cs-CZ" dirty="0"/>
          </a:p>
          <a:p>
            <a:pPr lvl="1" algn="just"/>
            <a:r>
              <a:rPr lang="cs-CZ" dirty="0"/>
              <a:t>pomocí </a:t>
            </a:r>
            <a:r>
              <a:rPr lang="cs-CZ" b="1" dirty="0"/>
              <a:t>příkazu 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man </a:t>
            </a:r>
            <a:r>
              <a:rPr lang="cs-CZ" dirty="0">
                <a:cs typeface="Courier New" panose="02070309020205020404" pitchFamily="49" charset="0"/>
              </a:rPr>
              <a:t>(</a:t>
            </a:r>
            <a:r>
              <a:rPr lang="cs-CZ" dirty="0" err="1">
                <a:cs typeface="Courier New" panose="02070309020205020404" pitchFamily="49" charset="0"/>
              </a:rPr>
              <a:t>linux</a:t>
            </a:r>
            <a:r>
              <a:rPr lang="cs-CZ" dirty="0">
                <a:cs typeface="Courier New" panose="02070309020205020404" pitchFamily="49" charset="0"/>
              </a:rPr>
              <a:t>)</a:t>
            </a:r>
            <a:endParaRPr lang="cs-C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 algn="just"/>
            <a:r>
              <a:rPr lang="cs-CZ" dirty="0"/>
              <a:t>např. pokud chcete získat informace o funkci </a:t>
            </a:r>
            <a:r>
              <a:rPr lang="cs-CZ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cs-CZ" dirty="0"/>
              <a:t>, zadejte:</a:t>
            </a:r>
          </a:p>
          <a:p>
            <a:pPr algn="just"/>
            <a:endParaRPr lang="cs-CZ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cs-CZ" sz="2400" b="1" dirty="0"/>
              <a:t>Kniha</a:t>
            </a:r>
          </a:p>
          <a:p>
            <a:pPr lvl="1" algn="just"/>
            <a:r>
              <a:rPr lang="cs-CZ" dirty="0"/>
              <a:t>Herout, P. Učebnice jazyka C. </a:t>
            </a:r>
          </a:p>
          <a:p>
            <a:pPr lvl="2" algn="just"/>
            <a:r>
              <a:rPr lang="cs-CZ" sz="2400" dirty="0"/>
              <a:t>Mohla by ještě být v knihovně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2</a:t>
            </a:r>
            <a:endParaRPr lang="en-US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7</a:t>
            </a:fld>
            <a:endParaRPr lang="en-US" altLang="cs-CZ"/>
          </a:p>
        </p:txBody>
      </p:sp>
      <p:sp>
        <p:nvSpPr>
          <p:cNvPr id="7" name="Rounded Rectangle 5"/>
          <p:cNvSpPr/>
          <p:nvPr/>
        </p:nvSpPr>
        <p:spPr bwMode="auto">
          <a:xfrm>
            <a:off x="683568" y="3717032"/>
            <a:ext cx="7777087" cy="504056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cs-CZ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man 3 </a:t>
            </a:r>
            <a:r>
              <a:rPr lang="cs-CZ" dirty="0" err="1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printf</a:t>
            </a:r>
            <a:endParaRPr kumimoji="0" lang="cs-CZ" sz="2400" b="1" i="0" u="none" strike="noStrike" cap="none" normalizeH="0" baseline="0" dirty="0">
              <a:ln>
                <a:noFill/>
              </a:ln>
              <a:solidFill>
                <a:srgbClr val="1B85B9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84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Číselné proměnné a konstanty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1B85B9"/>
                </a:solidFill>
              </a:rPr>
              <a:t>Základní pojmy</a:t>
            </a:r>
          </a:p>
          <a:p>
            <a:pPr lvl="1"/>
            <a:r>
              <a:rPr lang="cs-CZ" b="1" dirty="0"/>
              <a:t>Proměnná</a:t>
            </a:r>
          </a:p>
          <a:p>
            <a:pPr lvl="2"/>
            <a:r>
              <a:rPr lang="cs-CZ" dirty="0"/>
              <a:t>Pojmenované místo v paměti, ve kterém uchováváme data.</a:t>
            </a:r>
          </a:p>
          <a:p>
            <a:pPr lvl="2"/>
            <a:r>
              <a:rPr lang="cs-CZ" dirty="0"/>
              <a:t>Má určitý datový typ a její hodnota se </a:t>
            </a:r>
            <a:r>
              <a:rPr lang="cs-CZ" b="1" dirty="0"/>
              <a:t>může</a:t>
            </a:r>
            <a:r>
              <a:rPr lang="cs-CZ" dirty="0"/>
              <a:t> za běhu programu měnit.</a:t>
            </a:r>
          </a:p>
          <a:p>
            <a:pPr lvl="2"/>
            <a:r>
              <a:rPr lang="cs-CZ" dirty="0"/>
              <a:t>Příklad: </a:t>
            </a:r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 a=10;</a:t>
            </a:r>
          </a:p>
          <a:p>
            <a:pPr lvl="2"/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2</a:t>
            </a:r>
            <a:endParaRPr lang="en-US" alt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8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85997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Číselné proměnné a konstanty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1B85B9"/>
                </a:solidFill>
              </a:rPr>
              <a:t>Základní pojmy</a:t>
            </a:r>
          </a:p>
          <a:p>
            <a:pPr lvl="1"/>
            <a:r>
              <a:rPr lang="cs-CZ" b="1" dirty="0"/>
              <a:t>Proměnná</a:t>
            </a:r>
          </a:p>
          <a:p>
            <a:pPr lvl="2"/>
            <a:r>
              <a:rPr lang="cs-CZ" dirty="0"/>
              <a:t>Pojmenované místo v paměti, ve kterém uchováváme data.</a:t>
            </a:r>
          </a:p>
          <a:p>
            <a:pPr lvl="2"/>
            <a:r>
              <a:rPr lang="cs-CZ" dirty="0"/>
              <a:t>Má určitý datový typ a její hodnota se </a:t>
            </a:r>
            <a:r>
              <a:rPr lang="cs-CZ" b="1" dirty="0"/>
              <a:t>může</a:t>
            </a:r>
            <a:r>
              <a:rPr lang="cs-CZ" dirty="0"/>
              <a:t> za běhu programu měnit.</a:t>
            </a:r>
          </a:p>
          <a:p>
            <a:pPr lvl="2"/>
            <a:r>
              <a:rPr lang="cs-CZ" dirty="0"/>
              <a:t>Příklad: </a:t>
            </a:r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 a=10;</a:t>
            </a:r>
          </a:p>
          <a:p>
            <a:pPr lvl="1"/>
            <a:r>
              <a:rPr lang="cs-CZ" b="1" dirty="0">
                <a:latin typeface="+mj-lt"/>
                <a:cs typeface="Courier New" panose="02070309020205020404" pitchFamily="49" charset="0"/>
              </a:rPr>
              <a:t>Konstanta</a:t>
            </a:r>
          </a:p>
          <a:p>
            <a:pPr lvl="2"/>
            <a:r>
              <a:rPr lang="cs-CZ" dirty="0"/>
              <a:t>Pojmenované místo v paměti, ve kterém uchováváme data.</a:t>
            </a:r>
          </a:p>
          <a:p>
            <a:pPr lvl="2"/>
            <a:r>
              <a:rPr lang="cs-CZ" dirty="0"/>
              <a:t>Má určitý datový typ, její hodnota se </a:t>
            </a:r>
            <a:r>
              <a:rPr lang="cs-CZ" b="1" dirty="0"/>
              <a:t>nemůže</a:t>
            </a:r>
            <a:r>
              <a:rPr lang="cs-CZ" dirty="0"/>
              <a:t> za běhu programu měnit.</a:t>
            </a:r>
          </a:p>
          <a:p>
            <a:pPr lvl="2"/>
            <a:r>
              <a:rPr lang="cs-CZ" dirty="0"/>
              <a:t>Příklad: </a:t>
            </a:r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 b=10</a:t>
            </a:r>
            <a:r>
              <a:rPr lang="cs-C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cs-C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cs-CZ" b="1" dirty="0">
                <a:cs typeface="Courier New" panose="02070309020205020404" pitchFamily="49" charset="0"/>
              </a:rPr>
              <a:t>Přiřazení (=)</a:t>
            </a:r>
          </a:p>
          <a:p>
            <a:pPr lvl="2"/>
            <a:endParaRPr lang="cs-CZ" b="1" dirty="0">
              <a:latin typeface="+mj-lt"/>
              <a:cs typeface="Courier New" panose="02070309020205020404" pitchFamily="49" charset="0"/>
            </a:endParaRPr>
          </a:p>
          <a:p>
            <a:pPr lvl="2"/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2</a:t>
            </a:r>
            <a:endParaRPr lang="en-US" alt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9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70013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1021 FIT Calibri">
  <a:themeElements>
    <a:clrScheme name="VUT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4002B"/>
      </a:accent1>
      <a:accent2>
        <a:srgbClr val="00A9E0"/>
      </a:accent2>
      <a:accent3>
        <a:srgbClr val="00AB8E"/>
      </a:accent3>
      <a:accent4>
        <a:srgbClr val="D582A9"/>
      </a:accent4>
      <a:accent5>
        <a:srgbClr val="003DA5"/>
      </a:accent5>
      <a:accent6>
        <a:srgbClr val="658D1B"/>
      </a:accent6>
      <a:hlink>
        <a:srgbClr val="E4002B"/>
      </a:hlink>
      <a:folHlink>
        <a:srgbClr val="E4002B"/>
      </a:folHlink>
    </a:clrScheme>
    <a:fontScheme name="Custom 1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 w="19050">
          <a:headEnd type="none" w="med" len="med"/>
          <a:tailEnd type="none" w="med" len="med"/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2400" b="1" i="0" u="none" strike="noStrike" cap="none" normalizeH="0" baseline="0" smtClean="0">
            <a:ln>
              <a:noFill/>
            </a:ln>
            <a:solidFill>
              <a:srgbClr val="B9000C"/>
            </a:solidFill>
            <a:effectLst/>
            <a:latin typeface="Tahoma" pitchFamily="34" charset="0"/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 bwMode="auto">
        <a:ln w="19050"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buNone/>
          <a:defRPr sz="2600" b="0" dirty="0" err="1" smtClean="0">
            <a:solidFill>
              <a:schemeClr val="tx1"/>
            </a:solidFill>
            <a:latin typeface="+mn-lt"/>
            <a:ea typeface="Calibri" panose="020F0502020204030204" pitchFamily="34" charset="0"/>
            <a:cs typeface="Calibri" pitchFamily="34" charset="0"/>
          </a:defRPr>
        </a:defPPr>
      </a:lstStyle>
    </a:txDef>
  </a:objectDefaults>
  <a:extraClrSchemeLst>
    <a:extraClrScheme>
      <a:clrScheme name="a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FIT novy styl 4x3 EN opensans.potx" id="{8CDC9E57-8740-457D-B4C3-5FC6D09EDDC8}" vid="{32759800-36CC-4898-AA93-1572E0B20452}"/>
    </a:ext>
  </a:extLst>
</a:theme>
</file>

<file path=ppt/theme/theme2.xml><?xml version="1.0" encoding="utf-8"?>
<a:theme xmlns:a="http://schemas.openxmlformats.org/drawingml/2006/main" name="1_101021 FIT Calibri">
  <a:themeElements>
    <a:clrScheme name="VUT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4002B"/>
      </a:accent1>
      <a:accent2>
        <a:srgbClr val="00A9E0"/>
      </a:accent2>
      <a:accent3>
        <a:srgbClr val="00AB8E"/>
      </a:accent3>
      <a:accent4>
        <a:srgbClr val="D582A9"/>
      </a:accent4>
      <a:accent5>
        <a:srgbClr val="003DA5"/>
      </a:accent5>
      <a:accent6>
        <a:srgbClr val="658D1B"/>
      </a:accent6>
      <a:hlink>
        <a:srgbClr val="E4002B"/>
      </a:hlink>
      <a:folHlink>
        <a:srgbClr val="E4002B"/>
      </a:folHlink>
    </a:clrScheme>
    <a:fontScheme name="Custom 1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B9000C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B9000C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a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FIT novy styl 4x3 EN opensans.potx" id="{8CDC9E57-8740-457D-B4C3-5FC6D09EDDC8}" vid="{800650FF-D552-4972-98D7-A2D9C4A2C4F9}"/>
    </a:ext>
  </a:ext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4A8C10AE30CD24AAA71ACBD8CF1B50F" ma:contentTypeVersion="9" ma:contentTypeDescription="Vytvoří nový dokument" ma:contentTypeScope="" ma:versionID="9c4f21ed280d6b55c8b5daf5faacddc1">
  <xsd:schema xmlns:xsd="http://www.w3.org/2001/XMLSchema" xmlns:xs="http://www.w3.org/2001/XMLSchema" xmlns:p="http://schemas.microsoft.com/office/2006/metadata/properties" xmlns:ns2="e9377578-45f5-4b0c-983b-29b73dfb6f5c" targetNamespace="http://schemas.microsoft.com/office/2006/metadata/properties" ma:root="true" ma:fieldsID="4d67bedaf10f1177102488501813fb6d" ns2:_="">
    <xsd:import namespace="e9377578-45f5-4b0c-983b-29b73dfb6f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377578-45f5-4b0c-983b-29b73dfb6f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34FBFE2-7A87-47D0-843B-971FBC6623A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B93381-523D-4985-AF11-5661CD3C4A7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76BEF09-7CBD-459A-999C-2A62CD936E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377578-45f5-4b0c-983b-29b73dfb6f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FIT novy styl 4x3 EN opensans</Template>
  <TotalTime>1339</TotalTime>
  <Words>1009</Words>
  <Application>Microsoft Office PowerPoint</Application>
  <PresentationFormat>Předvádění na obrazovce (4:3)</PresentationFormat>
  <Paragraphs>252</Paragraphs>
  <Slides>25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25</vt:i4>
      </vt:variant>
    </vt:vector>
  </HeadingPairs>
  <TitlesOfParts>
    <vt:vector size="27" baseType="lpstr">
      <vt:lpstr>101021 FIT Calibri</vt:lpstr>
      <vt:lpstr>1_101021 FIT Calibri</vt:lpstr>
      <vt:lpstr>Základy programování (IZP)</vt:lpstr>
      <vt:lpstr>Důležité informace </vt:lpstr>
      <vt:lpstr>Důležité informace </vt:lpstr>
      <vt:lpstr>Náplň cvičení</vt:lpstr>
      <vt:lpstr>Užitečné nástroje </vt:lpstr>
      <vt:lpstr>Code::Blocks IDE  Wiki stránky IZP</vt:lpstr>
      <vt:lpstr>Získávání nápovědy </vt:lpstr>
      <vt:lpstr>Číselné proměnné a konstanty</vt:lpstr>
      <vt:lpstr>Číselné proměnné a konstanty</vt:lpstr>
      <vt:lpstr>Číselné proměnné a konstanty</vt:lpstr>
      <vt:lpstr>Pár poznámek</vt:lpstr>
      <vt:lpstr>Číselné proměnné a konstanty</vt:lpstr>
      <vt:lpstr>Načtení vstupů</vt:lpstr>
      <vt:lpstr>Příklad: diskriminant</vt:lpstr>
      <vt:lpstr>Příklad: diskriminant</vt:lpstr>
      <vt:lpstr>Příklad: diskriminant</vt:lpstr>
      <vt:lpstr>Operátory</vt:lpstr>
      <vt:lpstr>Operátory</vt:lpstr>
      <vt:lpstr>Jednoduché podmínky (if) </vt:lpstr>
      <vt:lpstr>Příklad: operátor %</vt:lpstr>
      <vt:lpstr>Příklad: číslo v intervalu</vt:lpstr>
      <vt:lpstr>Příklad: hledání maxima ze tří čísel</vt:lpstr>
      <vt:lpstr>Příklad: přestupný rok</vt:lpstr>
      <vt:lpstr>Řešení</vt:lpstr>
      <vt:lpstr>Prezentace aplikace PowerPoint</vt:lpstr>
    </vt:vector>
  </TitlesOfParts>
  <Company>FIT VUT Brno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Petr Veigend</dc:creator>
  <cp:lastModifiedBy>Alca</cp:lastModifiedBy>
  <cp:revision>24</cp:revision>
  <dcterms:created xsi:type="dcterms:W3CDTF">2016-08-24T11:19:59Z</dcterms:created>
  <dcterms:modified xsi:type="dcterms:W3CDTF">2021-09-23T08:39:42Z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0x01010084A8C10AE30CD24AAA71ACBD8CF1B50F</vt:lpwstr>
  </property>
</Properties>
</file>