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4"/>
    <p:sldMasterId id="2147483713" r:id="rId5"/>
  </p:sldMasterIdLst>
  <p:notesMasterIdLst>
    <p:notesMasterId r:id="rId25"/>
  </p:notesMasterIdLst>
  <p:handoutMasterIdLst>
    <p:handoutMasterId r:id="rId26"/>
  </p:handoutMasterIdLst>
  <p:sldIdLst>
    <p:sldId id="256" r:id="rId6"/>
    <p:sldId id="262" r:id="rId7"/>
    <p:sldId id="266" r:id="rId8"/>
    <p:sldId id="268" r:id="rId9"/>
    <p:sldId id="304" r:id="rId10"/>
    <p:sldId id="323" r:id="rId11"/>
    <p:sldId id="324" r:id="rId12"/>
    <p:sldId id="325" r:id="rId13"/>
    <p:sldId id="285" r:id="rId14"/>
    <p:sldId id="287" r:id="rId15"/>
    <p:sldId id="291" r:id="rId16"/>
    <p:sldId id="292" r:id="rId17"/>
    <p:sldId id="293" r:id="rId18"/>
    <p:sldId id="320" r:id="rId19"/>
    <p:sldId id="322" r:id="rId20"/>
    <p:sldId id="321" r:id="rId21"/>
    <p:sldId id="327" r:id="rId22"/>
    <p:sldId id="326" r:id="rId23"/>
    <p:sldId id="25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A9E0"/>
    <a:srgbClr val="EB0028"/>
    <a:srgbClr val="E4002B"/>
    <a:srgbClr val="4D4D4D"/>
    <a:srgbClr val="FE000C"/>
    <a:srgbClr val="B9000C"/>
    <a:srgbClr val="1B85B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C544C8-3BA5-457C-A70F-9B94BADD84A3}" v="127" dt="2020-09-27T11:19:11.234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704" autoAdjust="0"/>
  </p:normalViewPr>
  <p:slideViewPr>
    <p:cSldViewPr showGuides="1">
      <p:cViewPr>
        <p:scale>
          <a:sx n="121" d="100"/>
          <a:sy n="121" d="100"/>
        </p:scale>
        <p:origin x="-126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05" d="100"/>
          <a:sy n="105" d="100"/>
        </p:scale>
        <p:origin x="23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51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50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Veigend" userId="bc20e93feb596561" providerId="LiveId" clId="{E33C20F2-612F-4C1A-9C8A-1E77252AC4A7}"/>
    <pc:docChg chg="undo custSel addSld delSld modSld sldOrd">
      <pc:chgData name="Petr Veigend" userId="bc20e93feb596561" providerId="LiveId" clId="{E33C20F2-612F-4C1A-9C8A-1E77252AC4A7}" dt="2018-09-22T09:59:06.020" v="1697" actId="1076"/>
      <pc:docMkLst>
        <pc:docMk/>
      </pc:docMkLst>
      <pc:sldChg chg="addSp modSp">
        <pc:chgData name="Petr Veigend" userId="bc20e93feb596561" providerId="LiveId" clId="{E33C20F2-612F-4C1A-9C8A-1E77252AC4A7}" dt="2018-09-22T09:59:06.020" v="1697" actId="1076"/>
        <pc:sldMkLst>
          <pc:docMk/>
          <pc:sldMk cId="0" sldId="256"/>
        </pc:sldMkLst>
        <pc:spChg chg="add mod">
          <ac:chgData name="Petr Veigend" userId="bc20e93feb596561" providerId="LiveId" clId="{E33C20F2-612F-4C1A-9C8A-1E77252AC4A7}" dt="2018-09-22T09:59:06.020" v="1697" actId="1076"/>
          <ac:spMkLst>
            <pc:docMk/>
            <pc:sldMk cId="0" sldId="256"/>
            <ac:spMk id="6" creationId="{572E34BA-BBA3-40E9-8F18-3AC4EFAB0794}"/>
          </ac:spMkLst>
        </pc:spChg>
      </pc:sldChg>
      <pc:sldChg chg="modSp">
        <pc:chgData name="Petr Veigend" userId="bc20e93feb596561" providerId="LiveId" clId="{E33C20F2-612F-4C1A-9C8A-1E77252AC4A7}" dt="2018-09-22T08:32:30.931" v="829" actId="20577"/>
        <pc:sldMkLst>
          <pc:docMk/>
          <pc:sldMk cId="4219862064" sldId="276"/>
        </pc:sldMkLst>
        <pc:spChg chg="mod">
          <ac:chgData name="Petr Veigend" userId="bc20e93feb596561" providerId="LiveId" clId="{E33C20F2-612F-4C1A-9C8A-1E77252AC4A7}" dt="2018-09-22T08:32:30.931" v="829" actId="20577"/>
          <ac:spMkLst>
            <pc:docMk/>
            <pc:sldMk cId="4219862064" sldId="276"/>
            <ac:spMk id="9" creationId="{00000000-0000-0000-0000-000000000000}"/>
          </ac:spMkLst>
        </pc:spChg>
      </pc:sldChg>
      <pc:sldChg chg="modSp">
        <pc:chgData name="Petr Veigend" userId="bc20e93feb596561" providerId="LiveId" clId="{E33C20F2-612F-4C1A-9C8A-1E77252AC4A7}" dt="2018-09-22T08:32:06.316" v="826" actId="6549"/>
        <pc:sldMkLst>
          <pc:docMk/>
          <pc:sldMk cId="830764351" sldId="278"/>
        </pc:sldMkLst>
        <pc:spChg chg="mod">
          <ac:chgData name="Petr Veigend" userId="bc20e93feb596561" providerId="LiveId" clId="{E33C20F2-612F-4C1A-9C8A-1E77252AC4A7}" dt="2018-09-22T08:32:06.316" v="826" actId="6549"/>
          <ac:spMkLst>
            <pc:docMk/>
            <pc:sldMk cId="830764351" sldId="278"/>
            <ac:spMk id="3" creationId="{00000000-0000-0000-0000-000000000000}"/>
          </ac:spMkLst>
        </pc:spChg>
      </pc:sldChg>
      <pc:sldChg chg="modSp ord">
        <pc:chgData name="Petr Veigend" userId="bc20e93feb596561" providerId="LiveId" clId="{E33C20F2-612F-4C1A-9C8A-1E77252AC4A7}" dt="2018-09-22T08:28:35.189" v="752"/>
        <pc:sldMkLst>
          <pc:docMk/>
          <pc:sldMk cId="725314001" sldId="279"/>
        </pc:sldMkLst>
        <pc:spChg chg="mod">
          <ac:chgData name="Petr Veigend" userId="bc20e93feb596561" providerId="LiveId" clId="{E33C20F2-612F-4C1A-9C8A-1E77252AC4A7}" dt="2018-09-22T08:27:05.146" v="751" actId="113"/>
          <ac:spMkLst>
            <pc:docMk/>
            <pc:sldMk cId="725314001" sldId="279"/>
            <ac:spMk id="3" creationId="{00000000-0000-0000-0000-000000000000}"/>
          </ac:spMkLst>
        </pc:spChg>
      </pc:sldChg>
      <pc:sldChg chg="modSp">
        <pc:chgData name="Petr Veigend" userId="bc20e93feb596561" providerId="LiveId" clId="{E33C20F2-612F-4C1A-9C8A-1E77252AC4A7}" dt="2018-09-22T08:34:33.116" v="1004" actId="6549"/>
        <pc:sldMkLst>
          <pc:docMk/>
          <pc:sldMk cId="861539389" sldId="280"/>
        </pc:sldMkLst>
        <pc:spChg chg="mod">
          <ac:chgData name="Petr Veigend" userId="bc20e93feb596561" providerId="LiveId" clId="{E33C20F2-612F-4C1A-9C8A-1E77252AC4A7}" dt="2018-09-22T08:34:33.116" v="1004" actId="6549"/>
          <ac:spMkLst>
            <pc:docMk/>
            <pc:sldMk cId="861539389" sldId="280"/>
            <ac:spMk id="3" creationId="{00000000-0000-0000-0000-000000000000}"/>
          </ac:spMkLst>
        </pc:spChg>
        <pc:spChg chg="mod">
          <ac:chgData name="Petr Veigend" userId="bc20e93feb596561" providerId="LiveId" clId="{E33C20F2-612F-4C1A-9C8A-1E77252AC4A7}" dt="2018-09-22T08:34:06.510" v="949" actId="1076"/>
          <ac:spMkLst>
            <pc:docMk/>
            <pc:sldMk cId="861539389" sldId="280"/>
            <ac:spMk id="10" creationId="{00000000-0000-0000-0000-000000000000}"/>
          </ac:spMkLst>
        </pc:spChg>
      </pc:sldChg>
      <pc:sldChg chg="addSp modSp">
        <pc:chgData name="Petr Veigend" userId="bc20e93feb596561" providerId="LiveId" clId="{E33C20F2-612F-4C1A-9C8A-1E77252AC4A7}" dt="2018-09-22T08:36:09.371" v="1012" actId="1076"/>
        <pc:sldMkLst>
          <pc:docMk/>
          <pc:sldMk cId="3127322295" sldId="282"/>
        </pc:sldMkLst>
        <pc:spChg chg="add mod">
          <ac:chgData name="Petr Veigend" userId="bc20e93feb596561" providerId="LiveId" clId="{E33C20F2-612F-4C1A-9C8A-1E77252AC4A7}" dt="2018-09-22T08:36:09.371" v="1012" actId="1076"/>
          <ac:spMkLst>
            <pc:docMk/>
            <pc:sldMk cId="3127322295" sldId="282"/>
            <ac:spMk id="6" creationId="{33B56F0B-BC39-4308-9185-1463F4BEE9D3}"/>
          </ac:spMkLst>
        </pc:spChg>
      </pc:sldChg>
      <pc:sldChg chg="del">
        <pc:chgData name="Petr Veigend" userId="bc20e93feb596561" providerId="LiveId" clId="{E33C20F2-612F-4C1A-9C8A-1E77252AC4A7}" dt="2018-09-22T08:30:51.808" v="808" actId="2696"/>
        <pc:sldMkLst>
          <pc:docMk/>
          <pc:sldMk cId="4264333568" sldId="283"/>
        </pc:sldMkLst>
      </pc:sldChg>
      <pc:sldChg chg="modSp">
        <pc:chgData name="Petr Veigend" userId="bc20e93feb596561" providerId="LiveId" clId="{E33C20F2-612F-4C1A-9C8A-1E77252AC4A7}" dt="2018-09-22T08:30:40.884" v="807" actId="2711"/>
        <pc:sldMkLst>
          <pc:docMk/>
          <pc:sldMk cId="244730545" sldId="284"/>
        </pc:sldMkLst>
        <pc:spChg chg="mod">
          <ac:chgData name="Petr Veigend" userId="bc20e93feb596561" providerId="LiveId" clId="{E33C20F2-612F-4C1A-9C8A-1E77252AC4A7}" dt="2018-09-22T08:30:40.884" v="807" actId="2711"/>
          <ac:spMkLst>
            <pc:docMk/>
            <pc:sldMk cId="244730545" sldId="284"/>
            <ac:spMk id="3" creationId="{00000000-0000-0000-0000-000000000000}"/>
          </ac:spMkLst>
        </pc:spChg>
      </pc:sldChg>
      <pc:sldChg chg="modSp del">
        <pc:chgData name="Petr Veigend" userId="bc20e93feb596561" providerId="LiveId" clId="{E33C20F2-612F-4C1A-9C8A-1E77252AC4A7}" dt="2018-09-22T08:37:09.110" v="1015" actId="2696"/>
        <pc:sldMkLst>
          <pc:docMk/>
          <pc:sldMk cId="3465166714" sldId="286"/>
        </pc:sldMkLst>
        <pc:spChg chg="mod">
          <ac:chgData name="Petr Veigend" userId="bc20e93feb596561" providerId="LiveId" clId="{E33C20F2-612F-4C1A-9C8A-1E77252AC4A7}" dt="2018-09-22T08:37:00.100" v="1014" actId="20577"/>
          <ac:spMkLst>
            <pc:docMk/>
            <pc:sldMk cId="3465166714" sldId="286"/>
            <ac:spMk id="3" creationId="{00000000-0000-0000-0000-000000000000}"/>
          </ac:spMkLst>
        </pc:spChg>
      </pc:sldChg>
      <pc:sldChg chg="delSp modSp">
        <pc:chgData name="Petr Veigend" userId="bc20e93feb596561" providerId="LiveId" clId="{E33C20F2-612F-4C1A-9C8A-1E77252AC4A7}" dt="2018-09-22T08:38:13.345" v="1151" actId="478"/>
        <pc:sldMkLst>
          <pc:docMk/>
          <pc:sldMk cId="3552187666" sldId="287"/>
        </pc:sldMkLst>
        <pc:spChg chg="mod">
          <ac:chgData name="Petr Veigend" userId="bc20e93feb596561" providerId="LiveId" clId="{E33C20F2-612F-4C1A-9C8A-1E77252AC4A7}" dt="2018-09-22T08:38:05.164" v="1149" actId="20577"/>
          <ac:spMkLst>
            <pc:docMk/>
            <pc:sldMk cId="3552187666" sldId="287"/>
            <ac:spMk id="3" creationId="{00000000-0000-0000-0000-000000000000}"/>
          </ac:spMkLst>
        </pc:spChg>
        <pc:spChg chg="del mod">
          <ac:chgData name="Petr Veigend" userId="bc20e93feb596561" providerId="LiveId" clId="{E33C20F2-612F-4C1A-9C8A-1E77252AC4A7}" dt="2018-09-22T08:38:13.345" v="1151" actId="478"/>
          <ac:spMkLst>
            <pc:docMk/>
            <pc:sldMk cId="3552187666" sldId="287"/>
            <ac:spMk id="6" creationId="{00000000-0000-0000-0000-000000000000}"/>
          </ac:spMkLst>
        </pc:spChg>
      </pc:sldChg>
      <pc:sldChg chg="ord">
        <pc:chgData name="Petr Veigend" userId="bc20e93feb596561" providerId="LiveId" clId="{E33C20F2-612F-4C1A-9C8A-1E77252AC4A7}" dt="2018-09-22T08:29:33.168" v="753"/>
        <pc:sldMkLst>
          <pc:docMk/>
          <pc:sldMk cId="1310416344" sldId="288"/>
        </pc:sldMkLst>
      </pc:sldChg>
      <pc:sldChg chg="ord">
        <pc:chgData name="Petr Veigend" userId="bc20e93feb596561" providerId="LiveId" clId="{E33C20F2-612F-4C1A-9C8A-1E77252AC4A7}" dt="2018-09-22T08:29:33.168" v="753"/>
        <pc:sldMkLst>
          <pc:docMk/>
          <pc:sldMk cId="1242679568" sldId="289"/>
        </pc:sldMkLst>
      </pc:sldChg>
      <pc:sldChg chg="ord">
        <pc:chgData name="Petr Veigend" userId="bc20e93feb596561" providerId="LiveId" clId="{E33C20F2-612F-4C1A-9C8A-1E77252AC4A7}" dt="2018-09-22T08:28:35.189" v="752"/>
        <pc:sldMkLst>
          <pc:docMk/>
          <pc:sldMk cId="1793181250" sldId="300"/>
        </pc:sldMkLst>
      </pc:sldChg>
      <pc:sldChg chg="modSp">
        <pc:chgData name="Petr Veigend" userId="bc20e93feb596561" providerId="LiveId" clId="{E33C20F2-612F-4C1A-9C8A-1E77252AC4A7}" dt="2018-09-22T08:35:48.247" v="1010" actId="1076"/>
        <pc:sldMkLst>
          <pc:docMk/>
          <pc:sldMk cId="265123883" sldId="305"/>
        </pc:sldMkLst>
        <pc:spChg chg="mod">
          <ac:chgData name="Petr Veigend" userId="bc20e93feb596561" providerId="LiveId" clId="{E33C20F2-612F-4C1A-9C8A-1E77252AC4A7}" dt="2018-09-22T08:35:42.948" v="1009" actId="6549"/>
          <ac:spMkLst>
            <pc:docMk/>
            <pc:sldMk cId="265123883" sldId="305"/>
            <ac:spMk id="3" creationId="{00000000-0000-0000-0000-000000000000}"/>
          </ac:spMkLst>
        </pc:spChg>
        <pc:spChg chg="mod">
          <ac:chgData name="Petr Veigend" userId="bc20e93feb596561" providerId="LiveId" clId="{E33C20F2-612F-4C1A-9C8A-1E77252AC4A7}" dt="2018-09-22T08:35:38.897" v="1006" actId="1076"/>
          <ac:spMkLst>
            <pc:docMk/>
            <pc:sldMk cId="265123883" sldId="305"/>
            <ac:spMk id="10" creationId="{00000000-0000-0000-0000-000000000000}"/>
          </ac:spMkLst>
        </pc:spChg>
        <pc:graphicFrameChg chg="mod">
          <ac:chgData name="Petr Veigend" userId="bc20e93feb596561" providerId="LiveId" clId="{E33C20F2-612F-4C1A-9C8A-1E77252AC4A7}" dt="2018-09-22T08:35:48.247" v="1010" actId="1076"/>
          <ac:graphicFrameMkLst>
            <pc:docMk/>
            <pc:sldMk cId="265123883" sldId="305"/>
            <ac:graphicFrameMk id="8" creationId="{00000000-0000-0000-0000-000000000000}"/>
          </ac:graphicFrameMkLst>
        </pc:graphicFrameChg>
      </pc:sldChg>
      <pc:sldChg chg="modSp">
        <pc:chgData name="Petr Veigend" userId="bc20e93feb596561" providerId="LiveId" clId="{E33C20F2-612F-4C1A-9C8A-1E77252AC4A7}" dt="2018-09-22T08:33:32.388" v="908" actId="2711"/>
        <pc:sldMkLst>
          <pc:docMk/>
          <pc:sldMk cId="40998495" sldId="309"/>
        </pc:sldMkLst>
        <pc:spChg chg="mod">
          <ac:chgData name="Petr Veigend" userId="bc20e93feb596561" providerId="LiveId" clId="{E33C20F2-612F-4C1A-9C8A-1E77252AC4A7}" dt="2018-09-22T08:33:32.388" v="908" actId="2711"/>
          <ac:spMkLst>
            <pc:docMk/>
            <pc:sldMk cId="40998495" sldId="309"/>
            <ac:spMk id="3" creationId="{00000000-0000-0000-0000-000000000000}"/>
          </ac:spMkLst>
        </pc:spChg>
      </pc:sldChg>
      <pc:sldChg chg="modSp">
        <pc:chgData name="Petr Veigend" userId="bc20e93feb596561" providerId="LiveId" clId="{E33C20F2-612F-4C1A-9C8A-1E77252AC4A7}" dt="2018-09-22T09:20:10.931" v="1603" actId="113"/>
        <pc:sldMkLst>
          <pc:docMk/>
          <pc:sldMk cId="1068010767" sldId="310"/>
        </pc:sldMkLst>
        <pc:spChg chg="mod">
          <ac:chgData name="Petr Veigend" userId="bc20e93feb596561" providerId="LiveId" clId="{E33C20F2-612F-4C1A-9C8A-1E77252AC4A7}" dt="2018-09-22T09:20:10.931" v="1603" actId="113"/>
          <ac:spMkLst>
            <pc:docMk/>
            <pc:sldMk cId="1068010767" sldId="310"/>
            <ac:spMk id="3" creationId="{00000000-0000-0000-0000-000000000000}"/>
          </ac:spMkLst>
        </pc:spChg>
      </pc:sldChg>
      <pc:sldChg chg="modSp">
        <pc:chgData name="Petr Veigend" userId="bc20e93feb596561" providerId="LiveId" clId="{E33C20F2-612F-4C1A-9C8A-1E77252AC4A7}" dt="2018-09-22T09:23:10.236" v="1642" actId="2711"/>
        <pc:sldMkLst>
          <pc:docMk/>
          <pc:sldMk cId="3666329790" sldId="311"/>
        </pc:sldMkLst>
        <pc:spChg chg="mod">
          <ac:chgData name="Petr Veigend" userId="bc20e93feb596561" providerId="LiveId" clId="{E33C20F2-612F-4C1A-9C8A-1E77252AC4A7}" dt="2018-09-22T09:23:10.236" v="1642" actId="2711"/>
          <ac:spMkLst>
            <pc:docMk/>
            <pc:sldMk cId="3666329790" sldId="311"/>
            <ac:spMk id="3" creationId="{00000000-0000-0000-0000-000000000000}"/>
          </ac:spMkLst>
        </pc:spChg>
      </pc:sldChg>
      <pc:sldChg chg="modSp">
        <pc:chgData name="Petr Veigend" userId="bc20e93feb596561" providerId="LiveId" clId="{E33C20F2-612F-4C1A-9C8A-1E77252AC4A7}" dt="2018-09-22T09:25:37.037" v="1663" actId="255"/>
        <pc:sldMkLst>
          <pc:docMk/>
          <pc:sldMk cId="1502173811" sldId="312"/>
        </pc:sldMkLst>
        <pc:spChg chg="mod">
          <ac:chgData name="Petr Veigend" userId="bc20e93feb596561" providerId="LiveId" clId="{E33C20F2-612F-4C1A-9C8A-1E77252AC4A7}" dt="2018-09-22T09:25:37.037" v="1663" actId="255"/>
          <ac:spMkLst>
            <pc:docMk/>
            <pc:sldMk cId="1502173811" sldId="312"/>
            <ac:spMk id="3" creationId="{00000000-0000-0000-0000-000000000000}"/>
          </ac:spMkLst>
        </pc:spChg>
      </pc:sldChg>
      <pc:sldChg chg="modSp">
        <pc:chgData name="Petr Veigend" userId="bc20e93feb596561" providerId="LiveId" clId="{E33C20F2-612F-4C1A-9C8A-1E77252AC4A7}" dt="2018-09-22T09:26:10.452" v="1668" actId="2711"/>
        <pc:sldMkLst>
          <pc:docMk/>
          <pc:sldMk cId="3387731056" sldId="313"/>
        </pc:sldMkLst>
        <pc:spChg chg="mod">
          <ac:chgData name="Petr Veigend" userId="bc20e93feb596561" providerId="LiveId" clId="{E33C20F2-612F-4C1A-9C8A-1E77252AC4A7}" dt="2018-09-22T09:26:10.452" v="1668" actId="2711"/>
          <ac:spMkLst>
            <pc:docMk/>
            <pc:sldMk cId="3387731056" sldId="313"/>
            <ac:spMk id="3" creationId="{00000000-0000-0000-0000-000000000000}"/>
          </ac:spMkLst>
        </pc:spChg>
      </pc:sldChg>
      <pc:sldChg chg="add">
        <pc:chgData name="Petr Veigend" userId="bc20e93feb596561" providerId="LiveId" clId="{E33C20F2-612F-4C1A-9C8A-1E77252AC4A7}" dt="2018-09-22T08:38:09.398" v="1150"/>
        <pc:sldMkLst>
          <pc:docMk/>
          <pc:sldMk cId="1232936420" sldId="317"/>
        </pc:sldMkLst>
      </pc:sldChg>
      <pc:sldChg chg="modSp add ord">
        <pc:chgData name="Petr Veigend" userId="bc20e93feb596561" providerId="LiveId" clId="{E33C20F2-612F-4C1A-9C8A-1E77252AC4A7}" dt="2018-09-22T08:42:09.508" v="1602" actId="20577"/>
        <pc:sldMkLst>
          <pc:docMk/>
          <pc:sldMk cId="3235356115" sldId="318"/>
        </pc:sldMkLst>
        <pc:spChg chg="mod">
          <ac:chgData name="Petr Veigend" userId="bc20e93feb596561" providerId="LiveId" clId="{E33C20F2-612F-4C1A-9C8A-1E77252AC4A7}" dt="2018-09-22T08:41:11.611" v="1357" actId="20577"/>
          <ac:spMkLst>
            <pc:docMk/>
            <pc:sldMk cId="3235356115" sldId="318"/>
            <ac:spMk id="2" creationId="{00000000-0000-0000-0000-000000000000}"/>
          </ac:spMkLst>
        </pc:spChg>
        <pc:spChg chg="mod">
          <ac:chgData name="Petr Veigend" userId="bc20e93feb596561" providerId="LiveId" clId="{E33C20F2-612F-4C1A-9C8A-1E77252AC4A7}" dt="2018-09-22T08:42:09.508" v="1602" actId="20577"/>
          <ac:spMkLst>
            <pc:docMk/>
            <pc:sldMk cId="3235356115" sldId="318"/>
            <ac:spMk id="3" creationId="{00000000-0000-0000-0000-000000000000}"/>
          </ac:spMkLst>
        </pc:spChg>
      </pc:sldChg>
      <pc:sldChg chg="add del">
        <pc:chgData name="Petr Veigend" userId="bc20e93feb596561" providerId="LiveId" clId="{E33C20F2-612F-4C1A-9C8A-1E77252AC4A7}" dt="2018-09-22T08:40:58.279" v="1341" actId="2696"/>
        <pc:sldMkLst>
          <pc:docMk/>
          <pc:sldMk cId="3361602160" sldId="318"/>
        </pc:sldMkLst>
      </pc:sldChg>
    </pc:docChg>
  </pc:docChgLst>
  <pc:docChgLst>
    <pc:chgData name="Petr Veigend" userId="587c2485-b055-4bf0-affb-82af411550a2" providerId="ADAL" clId="{A93FE6A2-C8D3-4B8F-ABC9-4C2B508C7FFB}"/>
    <pc:docChg chg="undo redo custSel addSld delSld modSld sldOrd">
      <pc:chgData name="Petr Veigend" userId="587c2485-b055-4bf0-affb-82af411550a2" providerId="ADAL" clId="{A93FE6A2-C8D3-4B8F-ABC9-4C2B508C7FFB}" dt="2019-09-27T08:37:07.256" v="440" actId="1076"/>
      <pc:docMkLst>
        <pc:docMk/>
      </pc:docMkLst>
      <pc:sldChg chg="modSp">
        <pc:chgData name="Petr Veigend" userId="587c2485-b055-4bf0-affb-82af411550a2" providerId="ADAL" clId="{A93FE6A2-C8D3-4B8F-ABC9-4C2B508C7FFB}" dt="2019-09-27T08:23:47.642" v="17" actId="20577"/>
        <pc:sldMkLst>
          <pc:docMk/>
          <pc:sldMk cId="0" sldId="256"/>
        </pc:sldMkLst>
        <pc:spChg chg="mod">
          <ac:chgData name="Petr Veigend" userId="587c2485-b055-4bf0-affb-82af411550a2" providerId="ADAL" clId="{A93FE6A2-C8D3-4B8F-ABC9-4C2B508C7FFB}" dt="2019-09-27T08:23:47.642" v="17" actId="20577"/>
          <ac:spMkLst>
            <pc:docMk/>
            <pc:sldMk cId="0" sldId="256"/>
            <ac:spMk id="6" creationId="{572E34BA-BBA3-40E9-8F18-3AC4EFAB0794}"/>
          </ac:spMkLst>
        </pc:spChg>
      </pc:sldChg>
      <pc:sldChg chg="modSp">
        <pc:chgData name="Petr Veigend" userId="587c2485-b055-4bf0-affb-82af411550a2" providerId="ADAL" clId="{A93FE6A2-C8D3-4B8F-ABC9-4C2B508C7FFB}" dt="2019-09-27T08:29:00.486" v="213" actId="20577"/>
        <pc:sldMkLst>
          <pc:docMk/>
          <pc:sldMk cId="1700137553" sldId="268"/>
        </pc:sldMkLst>
        <pc:spChg chg="mod">
          <ac:chgData name="Petr Veigend" userId="587c2485-b055-4bf0-affb-82af411550a2" providerId="ADAL" clId="{A93FE6A2-C8D3-4B8F-ABC9-4C2B508C7FFB}" dt="2019-09-27T08:29:00.486" v="213" actId="20577"/>
          <ac:spMkLst>
            <pc:docMk/>
            <pc:sldMk cId="1700137553" sldId="268"/>
            <ac:spMk id="3" creationId="{00000000-0000-0000-0000-000000000000}"/>
          </ac:spMkLst>
        </pc:spChg>
      </pc:sldChg>
      <pc:sldChg chg="modSp">
        <pc:chgData name="Petr Veigend" userId="587c2485-b055-4bf0-affb-82af411550a2" providerId="ADAL" clId="{A93FE6A2-C8D3-4B8F-ABC9-4C2B508C7FFB}" dt="2019-09-27T08:34:35.341" v="389" actId="113"/>
        <pc:sldMkLst>
          <pc:docMk/>
          <pc:sldMk cId="861539389" sldId="280"/>
        </pc:sldMkLst>
        <pc:spChg chg="mod">
          <ac:chgData name="Petr Veigend" userId="587c2485-b055-4bf0-affb-82af411550a2" providerId="ADAL" clId="{A93FE6A2-C8D3-4B8F-ABC9-4C2B508C7FFB}" dt="2019-09-27T08:34:35.341" v="389" actId="113"/>
          <ac:spMkLst>
            <pc:docMk/>
            <pc:sldMk cId="861539389" sldId="280"/>
            <ac:spMk id="3" creationId="{00000000-0000-0000-0000-000000000000}"/>
          </ac:spMkLst>
        </pc:spChg>
      </pc:sldChg>
      <pc:sldChg chg="modSp">
        <pc:chgData name="Petr Veigend" userId="587c2485-b055-4bf0-affb-82af411550a2" providerId="ADAL" clId="{A93FE6A2-C8D3-4B8F-ABC9-4C2B508C7FFB}" dt="2019-09-27T08:35:52.275" v="438" actId="20577"/>
        <pc:sldMkLst>
          <pc:docMk/>
          <pc:sldMk cId="3127322295" sldId="282"/>
        </pc:sldMkLst>
        <pc:spChg chg="mod">
          <ac:chgData name="Petr Veigend" userId="587c2485-b055-4bf0-affb-82af411550a2" providerId="ADAL" clId="{A93FE6A2-C8D3-4B8F-ABC9-4C2B508C7FFB}" dt="2019-09-27T08:34:52.110" v="390" actId="6549"/>
          <ac:spMkLst>
            <pc:docMk/>
            <pc:sldMk cId="3127322295" sldId="282"/>
            <ac:spMk id="3" creationId="{00000000-0000-0000-0000-000000000000}"/>
          </ac:spMkLst>
        </pc:spChg>
        <pc:spChg chg="mod">
          <ac:chgData name="Petr Veigend" userId="587c2485-b055-4bf0-affb-82af411550a2" providerId="ADAL" clId="{A93FE6A2-C8D3-4B8F-ABC9-4C2B508C7FFB}" dt="2019-09-27T08:35:52.275" v="438" actId="20577"/>
          <ac:spMkLst>
            <pc:docMk/>
            <pc:sldMk cId="3127322295" sldId="282"/>
            <ac:spMk id="6" creationId="{33B56F0B-BC39-4308-9185-1463F4BEE9D3}"/>
          </ac:spMkLst>
        </pc:spChg>
      </pc:sldChg>
      <pc:sldChg chg="ord">
        <pc:chgData name="Petr Veigend" userId="587c2485-b055-4bf0-affb-82af411550a2" providerId="ADAL" clId="{A93FE6A2-C8D3-4B8F-ABC9-4C2B508C7FFB}" dt="2019-09-27T08:25:23.797" v="20"/>
        <pc:sldMkLst>
          <pc:docMk/>
          <pc:sldMk cId="727767137" sldId="291"/>
        </pc:sldMkLst>
      </pc:sldChg>
      <pc:sldChg chg="ord">
        <pc:chgData name="Petr Veigend" userId="587c2485-b055-4bf0-affb-82af411550a2" providerId="ADAL" clId="{A93FE6A2-C8D3-4B8F-ABC9-4C2B508C7FFB}" dt="2019-09-27T08:25:23.797" v="20"/>
        <pc:sldMkLst>
          <pc:docMk/>
          <pc:sldMk cId="2254293063" sldId="292"/>
        </pc:sldMkLst>
      </pc:sldChg>
      <pc:sldChg chg="ord">
        <pc:chgData name="Petr Veigend" userId="587c2485-b055-4bf0-affb-82af411550a2" providerId="ADAL" clId="{A93FE6A2-C8D3-4B8F-ABC9-4C2B508C7FFB}" dt="2019-09-27T08:25:23.797" v="20"/>
        <pc:sldMkLst>
          <pc:docMk/>
          <pc:sldMk cId="390633864" sldId="293"/>
        </pc:sldMkLst>
      </pc:sldChg>
      <pc:sldChg chg="del ord">
        <pc:chgData name="Petr Veigend" userId="587c2485-b055-4bf0-affb-82af411550a2" providerId="ADAL" clId="{A93FE6A2-C8D3-4B8F-ABC9-4C2B508C7FFB}" dt="2019-09-27T08:26:06.132" v="21" actId="47"/>
        <pc:sldMkLst>
          <pc:docMk/>
          <pc:sldMk cId="2006009183" sldId="294"/>
        </pc:sldMkLst>
      </pc:sldChg>
      <pc:sldChg chg="del ord">
        <pc:chgData name="Petr Veigend" userId="587c2485-b055-4bf0-affb-82af411550a2" providerId="ADAL" clId="{A93FE6A2-C8D3-4B8F-ABC9-4C2B508C7FFB}" dt="2019-09-27T08:26:09.137" v="22" actId="47"/>
        <pc:sldMkLst>
          <pc:docMk/>
          <pc:sldMk cId="3774627084" sldId="295"/>
        </pc:sldMkLst>
      </pc:sldChg>
      <pc:sldChg chg="del ord">
        <pc:chgData name="Petr Veigend" userId="587c2485-b055-4bf0-affb-82af411550a2" providerId="ADAL" clId="{A93FE6A2-C8D3-4B8F-ABC9-4C2B508C7FFB}" dt="2019-09-27T08:26:11.562" v="23" actId="47"/>
        <pc:sldMkLst>
          <pc:docMk/>
          <pc:sldMk cId="1596366098" sldId="296"/>
        </pc:sldMkLst>
      </pc:sldChg>
      <pc:sldChg chg="modSp">
        <pc:chgData name="Petr Veigend" userId="587c2485-b055-4bf0-affb-82af411550a2" providerId="ADAL" clId="{A93FE6A2-C8D3-4B8F-ABC9-4C2B508C7FFB}" dt="2019-09-27T08:28:26.750" v="166" actId="20577"/>
        <pc:sldMkLst>
          <pc:docMk/>
          <pc:sldMk cId="1289659937" sldId="304"/>
        </pc:sldMkLst>
        <pc:spChg chg="mod">
          <ac:chgData name="Petr Veigend" userId="587c2485-b055-4bf0-affb-82af411550a2" providerId="ADAL" clId="{A93FE6A2-C8D3-4B8F-ABC9-4C2B508C7FFB}" dt="2019-09-27T08:28:26.750" v="166" actId="20577"/>
          <ac:spMkLst>
            <pc:docMk/>
            <pc:sldMk cId="1289659937" sldId="304"/>
            <ac:spMk id="3" creationId="{00000000-0000-0000-0000-000000000000}"/>
          </ac:spMkLst>
        </pc:spChg>
      </pc:sldChg>
      <pc:sldChg chg="add del">
        <pc:chgData name="Petr Veigend" userId="587c2485-b055-4bf0-affb-82af411550a2" providerId="ADAL" clId="{A93FE6A2-C8D3-4B8F-ABC9-4C2B508C7FFB}" dt="2019-09-27T08:23:49.227" v="18" actId="47"/>
        <pc:sldMkLst>
          <pc:docMk/>
          <pc:sldMk cId="40998495" sldId="309"/>
        </pc:sldMkLst>
      </pc:sldChg>
      <pc:sldChg chg="add del">
        <pc:chgData name="Petr Veigend" userId="587c2485-b055-4bf0-affb-82af411550a2" providerId="ADAL" clId="{A93FE6A2-C8D3-4B8F-ABC9-4C2B508C7FFB}" dt="2019-09-27T08:23:57.147" v="19" actId="47"/>
        <pc:sldMkLst>
          <pc:docMk/>
          <pc:sldMk cId="1801220855" sldId="316"/>
        </pc:sldMkLst>
      </pc:sldChg>
      <pc:sldChg chg="add del">
        <pc:chgData name="Petr Veigend" userId="587c2485-b055-4bf0-affb-82af411550a2" providerId="ADAL" clId="{A93FE6A2-C8D3-4B8F-ABC9-4C2B508C7FFB}" dt="2019-09-27T08:23:57.147" v="19" actId="47"/>
        <pc:sldMkLst>
          <pc:docMk/>
          <pc:sldMk cId="3235356115" sldId="318"/>
        </pc:sldMkLst>
      </pc:sldChg>
      <pc:sldChg chg="modSp">
        <pc:chgData name="Petr Veigend" userId="587c2485-b055-4bf0-affb-82af411550a2" providerId="ADAL" clId="{A93FE6A2-C8D3-4B8F-ABC9-4C2B508C7FFB}" dt="2019-09-27T08:37:07.256" v="440" actId="1076"/>
        <pc:sldMkLst>
          <pc:docMk/>
          <pc:sldMk cId="1057089249" sldId="319"/>
        </pc:sldMkLst>
        <pc:spChg chg="mod">
          <ac:chgData name="Petr Veigend" userId="587c2485-b055-4bf0-affb-82af411550a2" providerId="ADAL" clId="{A93FE6A2-C8D3-4B8F-ABC9-4C2B508C7FFB}" dt="2019-09-27T08:37:00.634" v="439" actId="6549"/>
          <ac:spMkLst>
            <pc:docMk/>
            <pc:sldMk cId="1057089249" sldId="319"/>
            <ac:spMk id="3" creationId="{00000000-0000-0000-0000-000000000000}"/>
          </ac:spMkLst>
        </pc:spChg>
        <pc:spChg chg="mod">
          <ac:chgData name="Petr Veigend" userId="587c2485-b055-4bf0-affb-82af411550a2" providerId="ADAL" clId="{A93FE6A2-C8D3-4B8F-ABC9-4C2B508C7FFB}" dt="2019-09-27T08:37:07.256" v="440" actId="1076"/>
          <ac:spMkLst>
            <pc:docMk/>
            <pc:sldMk cId="1057089249" sldId="319"/>
            <ac:spMk id="6" creationId="{00000000-0000-0000-0000-000000000000}"/>
          </ac:spMkLst>
        </pc:spChg>
      </pc:sldChg>
      <pc:sldChg chg="addSp delSp modSp add setBg">
        <pc:chgData name="Petr Veigend" userId="587c2485-b055-4bf0-affb-82af411550a2" providerId="ADAL" clId="{A93FE6A2-C8D3-4B8F-ABC9-4C2B508C7FFB}" dt="2019-09-27T08:34:05.261" v="362" actId="478"/>
        <pc:sldMkLst>
          <pc:docMk/>
          <pc:sldMk cId="3221030339" sldId="320"/>
        </pc:sldMkLst>
        <pc:spChg chg="add del">
          <ac:chgData name="Petr Veigend" userId="587c2485-b055-4bf0-affb-82af411550a2" providerId="ADAL" clId="{A93FE6A2-C8D3-4B8F-ABC9-4C2B508C7FFB}" dt="2019-09-27T08:31:21.316" v="305"/>
          <ac:spMkLst>
            <pc:docMk/>
            <pc:sldMk cId="3221030339" sldId="320"/>
            <ac:spMk id="3" creationId="{E10BD99E-8FE8-43FC-9C91-61B5BF2151E3}"/>
          </ac:spMkLst>
        </pc:spChg>
        <pc:spChg chg="add del mod">
          <ac:chgData name="Petr Veigend" userId="587c2485-b055-4bf0-affb-82af411550a2" providerId="ADAL" clId="{A93FE6A2-C8D3-4B8F-ABC9-4C2B508C7FFB}" dt="2019-09-27T08:31:52.430" v="312"/>
          <ac:spMkLst>
            <pc:docMk/>
            <pc:sldMk cId="3221030339" sldId="320"/>
            <ac:spMk id="6" creationId="{DD670CAB-E4E1-473B-9E95-0025275DBB9C}"/>
          </ac:spMkLst>
        </pc:spChg>
        <pc:spChg chg="mod">
          <ac:chgData name="Petr Veigend" userId="587c2485-b055-4bf0-affb-82af411550a2" providerId="ADAL" clId="{A93FE6A2-C8D3-4B8F-ABC9-4C2B508C7FFB}" dt="2019-09-27T08:34:02.604" v="361" actId="6549"/>
          <ac:spMkLst>
            <pc:docMk/>
            <pc:sldMk cId="3221030339" sldId="320"/>
            <ac:spMk id="7" creationId="{00000000-0000-0000-0000-000000000000}"/>
          </ac:spMkLst>
        </pc:spChg>
        <pc:spChg chg="add del mod">
          <ac:chgData name="Petr Veigend" userId="587c2485-b055-4bf0-affb-82af411550a2" providerId="ADAL" clId="{A93FE6A2-C8D3-4B8F-ABC9-4C2B508C7FFB}" dt="2019-09-27T08:34:05.261" v="362" actId="478"/>
          <ac:spMkLst>
            <pc:docMk/>
            <pc:sldMk cId="3221030339" sldId="320"/>
            <ac:spMk id="8" creationId="{59336B0B-1D2F-4947-9389-E63F2FFA8014}"/>
          </ac:spMkLst>
        </pc:spChg>
        <pc:spChg chg="add del mod">
          <ac:chgData name="Petr Veigend" userId="587c2485-b055-4bf0-affb-82af411550a2" providerId="ADAL" clId="{A93FE6A2-C8D3-4B8F-ABC9-4C2B508C7FFB}" dt="2019-09-27T08:33:58.259" v="359"/>
          <ac:spMkLst>
            <pc:docMk/>
            <pc:sldMk cId="3221030339" sldId="320"/>
            <ac:spMk id="11" creationId="{57B8CBDD-CD3A-4BD6-906A-204F3FAF0E0D}"/>
          </ac:spMkLst>
        </pc:spChg>
      </pc:sldChg>
      <pc:sldChg chg="add">
        <pc:chgData name="Petr Veigend" userId="587c2485-b055-4bf0-affb-82af411550a2" providerId="ADAL" clId="{A93FE6A2-C8D3-4B8F-ABC9-4C2B508C7FFB}" dt="2019-09-27T08:33:58.752" v="360"/>
        <pc:sldMkLst>
          <pc:docMk/>
          <pc:sldMk cId="4067468837" sldId="321"/>
        </pc:sldMkLst>
      </pc:sldChg>
    </pc:docChg>
  </pc:docChgLst>
  <pc:docChgLst>
    <pc:chgData name="Petr Veigend" userId="587c2485-b055-4bf0-affb-82af411550a2" providerId="ADAL" clId="{8D7409DA-D0F8-4366-9581-2433466277D0}"/>
    <pc:docChg chg="modSld">
      <pc:chgData name="Petr Veigend" userId="587c2485-b055-4bf0-affb-82af411550a2" providerId="ADAL" clId="{8D7409DA-D0F8-4366-9581-2433466277D0}" dt="2019-09-27T09:50:05.803" v="45" actId="20577"/>
      <pc:docMkLst>
        <pc:docMk/>
      </pc:docMkLst>
      <pc:sldChg chg="modSp">
        <pc:chgData name="Petr Veigend" userId="587c2485-b055-4bf0-affb-82af411550a2" providerId="ADAL" clId="{8D7409DA-D0F8-4366-9581-2433466277D0}" dt="2019-09-27T09:50:05.803" v="45" actId="20577"/>
        <pc:sldMkLst>
          <pc:docMk/>
          <pc:sldMk cId="1720089151" sldId="264"/>
        </pc:sldMkLst>
        <pc:spChg chg="mod">
          <ac:chgData name="Petr Veigend" userId="587c2485-b055-4bf0-affb-82af411550a2" providerId="ADAL" clId="{8D7409DA-D0F8-4366-9581-2433466277D0}" dt="2019-09-27T09:50:05.803" v="45" actId="20577"/>
          <ac:spMkLst>
            <pc:docMk/>
            <pc:sldMk cId="1720089151" sldId="264"/>
            <ac:spMk id="3" creationId="{00000000-0000-0000-0000-000000000000}"/>
          </ac:spMkLst>
        </pc:spChg>
      </pc:sldChg>
    </pc:docChg>
  </pc:docChgLst>
  <pc:docChgLst>
    <pc:chgData name="Petr Veigend" userId="587c2485-b055-4bf0-affb-82af411550a2" providerId="ADAL" clId="{DAC544C8-3BA5-457C-A70F-9B94BADD84A3}"/>
    <pc:docChg chg="undo custSel addSld delSld modSld sldOrd">
      <pc:chgData name="Petr Veigend" userId="587c2485-b055-4bf0-affb-82af411550a2" providerId="ADAL" clId="{DAC544C8-3BA5-457C-A70F-9B94BADD84A3}" dt="2020-09-27T11:30:57.651" v="1790" actId="20577"/>
      <pc:docMkLst>
        <pc:docMk/>
      </pc:docMkLst>
      <pc:sldChg chg="modSp mod">
        <pc:chgData name="Petr Veigend" userId="587c2485-b055-4bf0-affb-82af411550a2" providerId="ADAL" clId="{DAC544C8-3BA5-457C-A70F-9B94BADD84A3}" dt="2020-09-27T11:30:57.651" v="1790" actId="20577"/>
        <pc:sldMkLst>
          <pc:docMk/>
          <pc:sldMk cId="0" sldId="256"/>
        </pc:sldMkLst>
        <pc:spChg chg="mod">
          <ac:chgData name="Petr Veigend" userId="587c2485-b055-4bf0-affb-82af411550a2" providerId="ADAL" clId="{DAC544C8-3BA5-457C-A70F-9B94BADD84A3}" dt="2020-09-27T11:30:43.196" v="1780" actId="20577"/>
          <ac:spMkLst>
            <pc:docMk/>
            <pc:sldMk cId="0" sldId="256"/>
            <ac:spMk id="6" creationId="{572E34BA-BBA3-40E9-8F18-3AC4EFAB0794}"/>
          </ac:spMkLst>
        </pc:spChg>
        <pc:spChg chg="mod">
          <ac:chgData name="Petr Veigend" userId="587c2485-b055-4bf0-affb-82af411550a2" providerId="ADAL" clId="{DAC544C8-3BA5-457C-A70F-9B94BADD84A3}" dt="2020-09-27T11:30:57.651" v="1790" actId="20577"/>
          <ac:spMkLst>
            <pc:docMk/>
            <pc:sldMk cId="0" sldId="256"/>
            <ac:spMk id="8" creationId="{87C190B8-494D-4F18-8977-4C62BED8793E}"/>
          </ac:spMkLst>
        </pc:spChg>
      </pc:sldChg>
      <pc:sldChg chg="modSp mod">
        <pc:chgData name="Petr Veigend" userId="587c2485-b055-4bf0-affb-82af411550a2" providerId="ADAL" clId="{DAC544C8-3BA5-457C-A70F-9B94BADD84A3}" dt="2020-09-27T11:02:07.400" v="0" actId="6549"/>
        <pc:sldMkLst>
          <pc:docMk/>
          <pc:sldMk cId="1485606825" sldId="262"/>
        </pc:sldMkLst>
        <pc:spChg chg="mod">
          <ac:chgData name="Petr Veigend" userId="587c2485-b055-4bf0-affb-82af411550a2" providerId="ADAL" clId="{DAC544C8-3BA5-457C-A70F-9B94BADD84A3}" dt="2020-09-27T11:02:07.400" v="0" actId="6549"/>
          <ac:spMkLst>
            <pc:docMk/>
            <pc:sldMk cId="1485606825" sldId="262"/>
            <ac:spMk id="3" creationId="{00000000-0000-0000-0000-000000000000}"/>
          </ac:spMkLst>
        </pc:spChg>
      </pc:sldChg>
      <pc:sldChg chg="del">
        <pc:chgData name="Petr Veigend" userId="587c2485-b055-4bf0-affb-82af411550a2" providerId="ADAL" clId="{DAC544C8-3BA5-457C-A70F-9B94BADD84A3}" dt="2020-09-27T11:02:14.392" v="1" actId="47"/>
        <pc:sldMkLst>
          <pc:docMk/>
          <pc:sldMk cId="3737844874" sldId="263"/>
        </pc:sldMkLst>
      </pc:sldChg>
      <pc:sldChg chg="del">
        <pc:chgData name="Petr Veigend" userId="587c2485-b055-4bf0-affb-82af411550a2" providerId="ADAL" clId="{DAC544C8-3BA5-457C-A70F-9B94BADD84A3}" dt="2020-09-27T11:02:50.731" v="2" actId="47"/>
        <pc:sldMkLst>
          <pc:docMk/>
          <pc:sldMk cId="1720089151" sldId="264"/>
        </pc:sldMkLst>
      </pc:sldChg>
      <pc:sldChg chg="del">
        <pc:chgData name="Petr Veigend" userId="587c2485-b055-4bf0-affb-82af411550a2" providerId="ADAL" clId="{DAC544C8-3BA5-457C-A70F-9B94BADD84A3}" dt="2020-09-27T11:02:52.775" v="3" actId="47"/>
        <pc:sldMkLst>
          <pc:docMk/>
          <pc:sldMk cId="1429481983" sldId="275"/>
        </pc:sldMkLst>
      </pc:sldChg>
      <pc:sldChg chg="del">
        <pc:chgData name="Petr Veigend" userId="587c2485-b055-4bf0-affb-82af411550a2" providerId="ADAL" clId="{DAC544C8-3BA5-457C-A70F-9B94BADD84A3}" dt="2020-09-27T11:02:50.731" v="2" actId="47"/>
        <pc:sldMkLst>
          <pc:docMk/>
          <pc:sldMk cId="4219862064" sldId="276"/>
        </pc:sldMkLst>
      </pc:sldChg>
      <pc:sldChg chg="del">
        <pc:chgData name="Petr Veigend" userId="587c2485-b055-4bf0-affb-82af411550a2" providerId="ADAL" clId="{DAC544C8-3BA5-457C-A70F-9B94BADD84A3}" dt="2020-09-27T11:02:50.731" v="2" actId="47"/>
        <pc:sldMkLst>
          <pc:docMk/>
          <pc:sldMk cId="3399601355" sldId="277"/>
        </pc:sldMkLst>
      </pc:sldChg>
      <pc:sldChg chg="del">
        <pc:chgData name="Petr Veigend" userId="587c2485-b055-4bf0-affb-82af411550a2" providerId="ADAL" clId="{DAC544C8-3BA5-457C-A70F-9B94BADD84A3}" dt="2020-09-27T11:02:50.731" v="2" actId="47"/>
        <pc:sldMkLst>
          <pc:docMk/>
          <pc:sldMk cId="830764351" sldId="278"/>
        </pc:sldMkLst>
      </pc:sldChg>
      <pc:sldChg chg="del">
        <pc:chgData name="Petr Veigend" userId="587c2485-b055-4bf0-affb-82af411550a2" providerId="ADAL" clId="{DAC544C8-3BA5-457C-A70F-9B94BADD84A3}" dt="2020-09-27T11:02:14.392" v="1" actId="47"/>
        <pc:sldMkLst>
          <pc:docMk/>
          <pc:sldMk cId="216962906" sldId="301"/>
        </pc:sldMkLst>
      </pc:sldChg>
      <pc:sldChg chg="del">
        <pc:chgData name="Petr Veigend" userId="587c2485-b055-4bf0-affb-82af411550a2" providerId="ADAL" clId="{DAC544C8-3BA5-457C-A70F-9B94BADD84A3}" dt="2020-09-27T11:02:14.392" v="1" actId="47"/>
        <pc:sldMkLst>
          <pc:docMk/>
          <pc:sldMk cId="1635749333" sldId="302"/>
        </pc:sldMkLst>
      </pc:sldChg>
      <pc:sldChg chg="del">
        <pc:chgData name="Petr Veigend" userId="587c2485-b055-4bf0-affb-82af411550a2" providerId="ADAL" clId="{DAC544C8-3BA5-457C-A70F-9B94BADD84A3}" dt="2020-09-27T11:02:14.392" v="1" actId="47"/>
        <pc:sldMkLst>
          <pc:docMk/>
          <pc:sldMk cId="1130829802" sldId="303"/>
        </pc:sldMkLst>
      </pc:sldChg>
      <pc:sldChg chg="modSp new mod">
        <pc:chgData name="Petr Veigend" userId="587c2485-b055-4bf0-affb-82af411550a2" providerId="ADAL" clId="{DAC544C8-3BA5-457C-A70F-9B94BADD84A3}" dt="2020-09-27T11:17:01.621" v="1216" actId="113"/>
        <pc:sldMkLst>
          <pc:docMk/>
          <pc:sldMk cId="4294582586" sldId="323"/>
        </pc:sldMkLst>
        <pc:spChg chg="mod">
          <ac:chgData name="Petr Veigend" userId="587c2485-b055-4bf0-affb-82af411550a2" providerId="ADAL" clId="{DAC544C8-3BA5-457C-A70F-9B94BADD84A3}" dt="2020-09-27T11:03:16.694" v="17" actId="20577"/>
          <ac:spMkLst>
            <pc:docMk/>
            <pc:sldMk cId="4294582586" sldId="323"/>
            <ac:spMk id="2" creationId="{537378CF-58EA-45F6-B6B9-CF21FAD7277D}"/>
          </ac:spMkLst>
        </pc:spChg>
        <pc:spChg chg="mod">
          <ac:chgData name="Petr Veigend" userId="587c2485-b055-4bf0-affb-82af411550a2" providerId="ADAL" clId="{DAC544C8-3BA5-457C-A70F-9B94BADD84A3}" dt="2020-09-27T11:17:01.621" v="1216" actId="113"/>
          <ac:spMkLst>
            <pc:docMk/>
            <pc:sldMk cId="4294582586" sldId="323"/>
            <ac:spMk id="3" creationId="{D3C0DC8C-730E-4BFF-8FEF-1B3C4AE2DEE7}"/>
          </ac:spMkLst>
        </pc:spChg>
      </pc:sldChg>
      <pc:sldChg chg="modSp new del mod">
        <pc:chgData name="Petr Veigend" userId="587c2485-b055-4bf0-affb-82af411550a2" providerId="ADAL" clId="{DAC544C8-3BA5-457C-A70F-9B94BADD84A3}" dt="2020-09-27T11:06:36.997" v="394" actId="47"/>
        <pc:sldMkLst>
          <pc:docMk/>
          <pc:sldMk cId="2065345048" sldId="324"/>
        </pc:sldMkLst>
        <pc:spChg chg="mod">
          <ac:chgData name="Petr Veigend" userId="587c2485-b055-4bf0-affb-82af411550a2" providerId="ADAL" clId="{DAC544C8-3BA5-457C-A70F-9B94BADD84A3}" dt="2020-09-27T11:05:51.418" v="311" actId="20577"/>
          <ac:spMkLst>
            <pc:docMk/>
            <pc:sldMk cId="2065345048" sldId="324"/>
            <ac:spMk id="2" creationId="{E1256EEE-0FDB-4DA3-A701-12573B108591}"/>
          </ac:spMkLst>
        </pc:spChg>
        <pc:spChg chg="mod">
          <ac:chgData name="Petr Veigend" userId="587c2485-b055-4bf0-affb-82af411550a2" providerId="ADAL" clId="{DAC544C8-3BA5-457C-A70F-9B94BADD84A3}" dt="2020-09-27T11:06:33.752" v="393" actId="20577"/>
          <ac:spMkLst>
            <pc:docMk/>
            <pc:sldMk cId="2065345048" sldId="324"/>
            <ac:spMk id="3" creationId="{1A413DD7-020F-4DF7-9336-BDB937217205}"/>
          </ac:spMkLst>
        </pc:spChg>
      </pc:sldChg>
      <pc:sldChg chg="addSp modSp new mod ord">
        <pc:chgData name="Petr Veigend" userId="587c2485-b055-4bf0-affb-82af411550a2" providerId="ADAL" clId="{DAC544C8-3BA5-457C-A70F-9B94BADD84A3}" dt="2020-09-27T11:15:32.683" v="1028" actId="20577"/>
        <pc:sldMkLst>
          <pc:docMk/>
          <pc:sldMk cId="2825620529" sldId="324"/>
        </pc:sldMkLst>
        <pc:spChg chg="mod">
          <ac:chgData name="Petr Veigend" userId="587c2485-b055-4bf0-affb-82af411550a2" providerId="ADAL" clId="{DAC544C8-3BA5-457C-A70F-9B94BADD84A3}" dt="2020-09-27T11:14:41.781" v="922" actId="6549"/>
          <ac:spMkLst>
            <pc:docMk/>
            <pc:sldMk cId="2825620529" sldId="324"/>
            <ac:spMk id="2" creationId="{16BCEA08-88E0-4968-ADA0-398E5D58416B}"/>
          </ac:spMkLst>
        </pc:spChg>
        <pc:spChg chg="mod">
          <ac:chgData name="Petr Veigend" userId="587c2485-b055-4bf0-affb-82af411550a2" providerId="ADAL" clId="{DAC544C8-3BA5-457C-A70F-9B94BADD84A3}" dt="2020-09-27T11:15:32.683" v="1028" actId="20577"/>
          <ac:spMkLst>
            <pc:docMk/>
            <pc:sldMk cId="2825620529" sldId="324"/>
            <ac:spMk id="3" creationId="{0A72C2E3-3330-4959-97CE-AD46F3832952}"/>
          </ac:spMkLst>
        </pc:spChg>
        <pc:spChg chg="add mod">
          <ac:chgData name="Petr Veigend" userId="587c2485-b055-4bf0-affb-82af411550a2" providerId="ADAL" clId="{DAC544C8-3BA5-457C-A70F-9B94BADD84A3}" dt="2020-09-27T11:13:58.872" v="919" actId="207"/>
          <ac:spMkLst>
            <pc:docMk/>
            <pc:sldMk cId="2825620529" sldId="324"/>
            <ac:spMk id="7" creationId="{16F7FDCC-D0FC-4370-941A-7DB541A98EE6}"/>
          </ac:spMkLst>
        </pc:spChg>
      </pc:sldChg>
      <pc:sldChg chg="addSp">
        <pc:chgData name="Petr Veigend" userId="587c2485-b055-4bf0-affb-82af411550a2" providerId="ADAL" clId="{DAC544C8-3BA5-457C-A70F-9B94BADD84A3}" dt="2020-09-27T11:18:57.440" v="1287"/>
        <pc:sldMkLst>
          <pc:docMk/>
          <pc:sldMk cId="1307049959" sldId="325"/>
        </pc:sldMkLst>
        <pc:spChg chg="add">
          <ac:chgData name="Petr Veigend" userId="587c2485-b055-4bf0-affb-82af411550a2" providerId="ADAL" clId="{DAC544C8-3BA5-457C-A70F-9B94BADD84A3}" dt="2020-09-27T11:18:57.440" v="1287"/>
          <ac:spMkLst>
            <pc:docMk/>
            <pc:sldMk cId="1307049959" sldId="325"/>
            <ac:spMk id="6" creationId="{40AC60F9-74CF-4D2C-86C9-C211FA1747C8}"/>
          </ac:spMkLst>
        </pc:spChg>
      </pc:sldChg>
      <pc:sldChg chg="addSp modSp new add del mod">
        <pc:chgData name="Petr Veigend" userId="587c2485-b055-4bf0-affb-82af411550a2" providerId="ADAL" clId="{DAC544C8-3BA5-457C-A70F-9B94BADD84A3}" dt="2020-09-27T11:23:00.877" v="1583" actId="20577"/>
        <pc:sldMkLst>
          <pc:docMk/>
          <pc:sldMk cId="1518403209" sldId="325"/>
        </pc:sldMkLst>
        <pc:spChg chg="mod">
          <ac:chgData name="Petr Veigend" userId="587c2485-b055-4bf0-affb-82af411550a2" providerId="ADAL" clId="{DAC544C8-3BA5-457C-A70F-9B94BADD84A3}" dt="2020-09-27T11:15:50.285" v="1046" actId="20577"/>
          <ac:spMkLst>
            <pc:docMk/>
            <pc:sldMk cId="1518403209" sldId="325"/>
            <ac:spMk id="2" creationId="{D0132EE7-DD11-47DC-8EC0-232AA0233339}"/>
          </ac:spMkLst>
        </pc:spChg>
        <pc:spChg chg="mod">
          <ac:chgData name="Petr Veigend" userId="587c2485-b055-4bf0-affb-82af411550a2" providerId="ADAL" clId="{DAC544C8-3BA5-457C-A70F-9B94BADD84A3}" dt="2020-09-27T11:23:00.877" v="1583" actId="20577"/>
          <ac:spMkLst>
            <pc:docMk/>
            <pc:sldMk cId="1518403209" sldId="325"/>
            <ac:spMk id="3" creationId="{99E0036C-11F9-4E6E-8D99-E15A6D61A252}"/>
          </ac:spMkLst>
        </pc:spChg>
        <pc:spChg chg="add mod">
          <ac:chgData name="Petr Veigend" userId="587c2485-b055-4bf0-affb-82af411550a2" providerId="ADAL" clId="{DAC544C8-3BA5-457C-A70F-9B94BADD84A3}" dt="2020-09-27T11:21:25.360" v="1397" actId="14100"/>
          <ac:spMkLst>
            <pc:docMk/>
            <pc:sldMk cId="1518403209" sldId="325"/>
            <ac:spMk id="7" creationId="{CEEAFDA2-CFC1-4CAA-9685-6A9E0F0EAFEB}"/>
          </ac:spMkLst>
        </pc:spChg>
      </pc:sldChg>
      <pc:sldChg chg="addSp">
        <pc:chgData name="Petr Veigend" userId="587c2485-b055-4bf0-affb-82af411550a2" providerId="ADAL" clId="{DAC544C8-3BA5-457C-A70F-9B94BADD84A3}" dt="2020-09-27T11:19:11.234" v="1291"/>
        <pc:sldMkLst>
          <pc:docMk/>
          <pc:sldMk cId="3462196068" sldId="325"/>
        </pc:sldMkLst>
        <pc:spChg chg="add">
          <ac:chgData name="Petr Veigend" userId="587c2485-b055-4bf0-affb-82af411550a2" providerId="ADAL" clId="{DAC544C8-3BA5-457C-A70F-9B94BADD84A3}" dt="2020-09-27T11:19:11.234" v="1291"/>
          <ac:spMkLst>
            <pc:docMk/>
            <pc:sldMk cId="3462196068" sldId="325"/>
            <ac:spMk id="6" creationId="{CC5AFA74-3516-49C5-8456-DE901B804FCF}"/>
          </ac:spMkLst>
        </pc:spChg>
      </pc:sldChg>
      <pc:sldChg chg="modSp new mod">
        <pc:chgData name="Petr Veigend" userId="587c2485-b055-4bf0-affb-82af411550a2" providerId="ADAL" clId="{DAC544C8-3BA5-457C-A70F-9B94BADD84A3}" dt="2020-09-27T11:26:11.698" v="1768" actId="20577"/>
        <pc:sldMkLst>
          <pc:docMk/>
          <pc:sldMk cId="695113000" sldId="326"/>
        </pc:sldMkLst>
        <pc:spChg chg="mod">
          <ac:chgData name="Petr Veigend" userId="587c2485-b055-4bf0-affb-82af411550a2" providerId="ADAL" clId="{DAC544C8-3BA5-457C-A70F-9B94BADD84A3}" dt="2020-09-27T11:24:59.961" v="1598" actId="20577"/>
          <ac:spMkLst>
            <pc:docMk/>
            <pc:sldMk cId="695113000" sldId="326"/>
            <ac:spMk id="2" creationId="{A86E4C35-1218-4B6A-9759-2373EE895EB7}"/>
          </ac:spMkLst>
        </pc:spChg>
        <pc:spChg chg="mod">
          <ac:chgData name="Petr Veigend" userId="587c2485-b055-4bf0-affb-82af411550a2" providerId="ADAL" clId="{DAC544C8-3BA5-457C-A70F-9B94BADD84A3}" dt="2020-09-27T11:26:11.698" v="1768" actId="20577"/>
          <ac:spMkLst>
            <pc:docMk/>
            <pc:sldMk cId="695113000" sldId="326"/>
            <ac:spMk id="3" creationId="{4CB9C90B-DCE5-4AF2-BA34-95FAD936D939}"/>
          </ac:spMkLst>
        </pc:spChg>
      </pc:sldChg>
    </pc:docChg>
  </pc:docChgLst>
  <pc:docChgLst>
    <pc:chgData name="Petr Veigend" userId="587c2485-b055-4bf0-affb-82af411550a2" providerId="ADAL" clId="{4E60E228-7373-4EC0-8323-BFDCE427612D}"/>
    <pc:docChg chg="custSel addSld delSld modSld">
      <pc:chgData name="Petr Veigend" userId="587c2485-b055-4bf0-affb-82af411550a2" providerId="ADAL" clId="{4E60E228-7373-4EC0-8323-BFDCE427612D}" dt="2019-10-06T06:58:04.658" v="122" actId="20577"/>
      <pc:docMkLst>
        <pc:docMk/>
      </pc:docMkLst>
      <pc:sldChg chg="addSp delSp modSp">
        <pc:chgData name="Petr Veigend" userId="587c2485-b055-4bf0-affb-82af411550a2" providerId="ADAL" clId="{4E60E228-7373-4EC0-8323-BFDCE427612D}" dt="2019-09-14T13:27:23.047" v="27" actId="6549"/>
        <pc:sldMkLst>
          <pc:docMk/>
          <pc:sldMk cId="0" sldId="256"/>
        </pc:sldMkLst>
        <pc:spChg chg="del mod">
          <ac:chgData name="Petr Veigend" userId="587c2485-b055-4bf0-affb-82af411550a2" providerId="ADAL" clId="{4E60E228-7373-4EC0-8323-BFDCE427612D}" dt="2019-09-14T13:27:07.191" v="17"/>
          <ac:spMkLst>
            <pc:docMk/>
            <pc:sldMk cId="0" sldId="256"/>
            <ac:spMk id="2" creationId="{00000000-0000-0000-0000-000000000000}"/>
          </ac:spMkLst>
        </pc:spChg>
        <pc:spChg chg="mod">
          <ac:chgData name="Petr Veigend" userId="587c2485-b055-4bf0-affb-82af411550a2" providerId="ADAL" clId="{4E60E228-7373-4EC0-8323-BFDCE427612D}" dt="2019-09-14T13:26:45.438" v="11" actId="20577"/>
          <ac:spMkLst>
            <pc:docMk/>
            <pc:sldMk cId="0" sldId="256"/>
            <ac:spMk id="6" creationId="{572E34BA-BBA3-40E9-8F18-3AC4EFAB0794}"/>
          </ac:spMkLst>
        </pc:spChg>
        <pc:spChg chg="add del">
          <ac:chgData name="Petr Veigend" userId="587c2485-b055-4bf0-affb-82af411550a2" providerId="ADAL" clId="{4E60E228-7373-4EC0-8323-BFDCE427612D}" dt="2019-09-14T13:27:04.063" v="13"/>
          <ac:spMkLst>
            <pc:docMk/>
            <pc:sldMk cId="0" sldId="256"/>
            <ac:spMk id="7" creationId="{5CD6AFC6-2F99-4FE8-B8AD-D98E66162E5E}"/>
          </ac:spMkLst>
        </pc:spChg>
        <pc:spChg chg="add mod">
          <ac:chgData name="Petr Veigend" userId="587c2485-b055-4bf0-affb-82af411550a2" providerId="ADAL" clId="{4E60E228-7373-4EC0-8323-BFDCE427612D}" dt="2019-09-14T13:27:17.934" v="25" actId="20577"/>
          <ac:spMkLst>
            <pc:docMk/>
            <pc:sldMk cId="0" sldId="256"/>
            <ac:spMk id="8" creationId="{87C190B8-494D-4F18-8977-4C62BED8793E}"/>
          </ac:spMkLst>
        </pc:spChg>
        <pc:spChg chg="mod">
          <ac:chgData name="Petr Veigend" userId="587c2485-b055-4bf0-affb-82af411550a2" providerId="ADAL" clId="{4E60E228-7373-4EC0-8323-BFDCE427612D}" dt="2019-09-14T13:27:23.047" v="27" actId="6549"/>
          <ac:spMkLst>
            <pc:docMk/>
            <pc:sldMk cId="0" sldId="256"/>
            <ac:spMk id="6148" creationId="{00000000-0000-0000-0000-000000000000}"/>
          </ac:spMkLst>
        </pc:spChg>
      </pc:sldChg>
      <pc:sldChg chg="modSp">
        <pc:chgData name="Petr Veigend" userId="587c2485-b055-4bf0-affb-82af411550a2" providerId="ADAL" clId="{4E60E228-7373-4EC0-8323-BFDCE427612D}" dt="2019-09-28T12:56:14.977" v="33" actId="207"/>
        <pc:sldMkLst>
          <pc:docMk/>
          <pc:sldMk cId="1859976613" sldId="266"/>
        </pc:sldMkLst>
        <pc:spChg chg="mod">
          <ac:chgData name="Petr Veigend" userId="587c2485-b055-4bf0-affb-82af411550a2" providerId="ADAL" clId="{4E60E228-7373-4EC0-8323-BFDCE427612D}" dt="2019-09-28T12:56:14.977" v="33" actId="207"/>
          <ac:spMkLst>
            <pc:docMk/>
            <pc:sldMk cId="1859976613" sldId="266"/>
            <ac:spMk id="3" creationId="{00000000-0000-0000-0000-000000000000}"/>
          </ac:spMkLst>
        </pc:spChg>
      </pc:sldChg>
      <pc:sldChg chg="addSp delSp modSp">
        <pc:chgData name="Petr Veigend" userId="587c2485-b055-4bf0-affb-82af411550a2" providerId="ADAL" clId="{4E60E228-7373-4EC0-8323-BFDCE427612D}" dt="2019-10-06T06:58:04.658" v="122" actId="20577"/>
        <pc:sldMkLst>
          <pc:docMk/>
          <pc:sldMk cId="4219862064" sldId="276"/>
        </pc:sldMkLst>
        <pc:spChg chg="add del mod">
          <ac:chgData name="Petr Veigend" userId="587c2485-b055-4bf0-affb-82af411550a2" providerId="ADAL" clId="{4E60E228-7373-4EC0-8323-BFDCE427612D}" dt="2019-10-06T06:58:04.658" v="122" actId="20577"/>
          <ac:spMkLst>
            <pc:docMk/>
            <pc:sldMk cId="4219862064" sldId="276"/>
            <ac:spMk id="3" creationId="{00000000-0000-0000-0000-000000000000}"/>
          </ac:spMkLst>
        </pc:spChg>
        <pc:spChg chg="add del">
          <ac:chgData name="Petr Veigend" userId="587c2485-b055-4bf0-affb-82af411550a2" providerId="ADAL" clId="{4E60E228-7373-4EC0-8323-BFDCE427612D}" dt="2019-10-06T06:56:15.123" v="44"/>
          <ac:spMkLst>
            <pc:docMk/>
            <pc:sldMk cId="4219862064" sldId="276"/>
            <ac:spMk id="7" creationId="{00000000-0000-0000-0000-000000000000}"/>
          </ac:spMkLst>
        </pc:spChg>
        <pc:spChg chg="add del">
          <ac:chgData name="Petr Veigend" userId="587c2485-b055-4bf0-affb-82af411550a2" providerId="ADAL" clId="{4E60E228-7373-4EC0-8323-BFDCE427612D}" dt="2019-10-06T06:56:37.034" v="47" actId="478"/>
          <ac:spMkLst>
            <pc:docMk/>
            <pc:sldMk cId="4219862064" sldId="276"/>
            <ac:spMk id="8" creationId="{00000000-0000-0000-0000-000000000000}"/>
          </ac:spMkLst>
        </pc:spChg>
        <pc:spChg chg="add del">
          <ac:chgData name="Petr Veigend" userId="587c2485-b055-4bf0-affb-82af411550a2" providerId="ADAL" clId="{4E60E228-7373-4EC0-8323-BFDCE427612D}" dt="2019-10-06T06:56:39.035" v="48"/>
          <ac:spMkLst>
            <pc:docMk/>
            <pc:sldMk cId="4219862064" sldId="276"/>
            <ac:spMk id="9" creationId="{00000000-0000-0000-0000-000000000000}"/>
          </ac:spMkLst>
        </pc:spChg>
        <pc:spChg chg="add del mod">
          <ac:chgData name="Petr Veigend" userId="587c2485-b055-4bf0-affb-82af411550a2" providerId="ADAL" clId="{4E60E228-7373-4EC0-8323-BFDCE427612D}" dt="2019-10-06T06:56:15.123" v="44"/>
          <ac:spMkLst>
            <pc:docMk/>
            <pc:sldMk cId="4219862064" sldId="276"/>
            <ac:spMk id="10" creationId="{4968AB6E-B19A-4941-ADA2-14B674769D2F}"/>
          </ac:spMkLst>
        </pc:spChg>
      </pc:sldChg>
      <pc:sldChg chg="addSp modSp">
        <pc:chgData name="Petr Veigend" userId="587c2485-b055-4bf0-affb-82af411550a2" providerId="ADAL" clId="{4E60E228-7373-4EC0-8323-BFDCE427612D}" dt="2019-10-06T06:56:33.290" v="46" actId="1076"/>
        <pc:sldMkLst>
          <pc:docMk/>
          <pc:sldMk cId="3399601355" sldId="277"/>
        </pc:sldMkLst>
        <pc:spChg chg="add mod">
          <ac:chgData name="Petr Veigend" userId="587c2485-b055-4bf0-affb-82af411550a2" providerId="ADAL" clId="{4E60E228-7373-4EC0-8323-BFDCE427612D}" dt="2019-10-06T06:56:33.290" v="46" actId="1076"/>
          <ac:spMkLst>
            <pc:docMk/>
            <pc:sldMk cId="3399601355" sldId="277"/>
            <ac:spMk id="6" creationId="{B9FFA087-5D0B-4BF9-86B7-6F122BAC11F0}"/>
          </ac:spMkLst>
        </pc:spChg>
      </pc:sldChg>
      <pc:sldChg chg="addSp modSp">
        <pc:chgData name="Petr Veigend" userId="587c2485-b055-4bf0-affb-82af411550a2" providerId="ADAL" clId="{4E60E228-7373-4EC0-8323-BFDCE427612D}" dt="2019-10-06T06:57:34.566" v="56" actId="1076"/>
        <pc:sldMkLst>
          <pc:docMk/>
          <pc:sldMk cId="244730545" sldId="284"/>
        </pc:sldMkLst>
        <pc:spChg chg="add mod">
          <ac:chgData name="Petr Veigend" userId="587c2485-b055-4bf0-affb-82af411550a2" providerId="ADAL" clId="{4E60E228-7373-4EC0-8323-BFDCE427612D}" dt="2019-10-06T06:57:34.566" v="56" actId="1076"/>
          <ac:spMkLst>
            <pc:docMk/>
            <pc:sldMk cId="244730545" sldId="284"/>
            <ac:spMk id="6" creationId="{D84486AE-67E6-426E-B270-506528B036D4}"/>
          </ac:spMkLst>
        </pc:spChg>
      </pc:sldChg>
      <pc:sldChg chg="addSp delSp modSp">
        <pc:chgData name="Petr Veigend" userId="587c2485-b055-4bf0-affb-82af411550a2" providerId="ADAL" clId="{4E60E228-7373-4EC0-8323-BFDCE427612D}" dt="2019-10-06T06:57:06.346" v="51" actId="478"/>
        <pc:sldMkLst>
          <pc:docMk/>
          <pc:sldMk cId="276442729" sldId="285"/>
        </pc:sldMkLst>
        <pc:spChg chg="add del mod">
          <ac:chgData name="Petr Veigend" userId="587c2485-b055-4bf0-affb-82af411550a2" providerId="ADAL" clId="{4E60E228-7373-4EC0-8323-BFDCE427612D}" dt="2019-10-06T06:57:06.346" v="51" actId="478"/>
          <ac:spMkLst>
            <pc:docMk/>
            <pc:sldMk cId="276442729" sldId="285"/>
            <ac:spMk id="6" creationId="{7AB51D91-95AA-428F-BC4E-6F1E4292DA13}"/>
          </ac:spMkLst>
        </pc:spChg>
      </pc:sldChg>
      <pc:sldChg chg="addSp delSp modSp">
        <pc:chgData name="Petr Veigend" userId="587c2485-b055-4bf0-affb-82af411550a2" providerId="ADAL" clId="{4E60E228-7373-4EC0-8323-BFDCE427612D}" dt="2019-10-06T06:57:30.211" v="54"/>
        <pc:sldMkLst>
          <pc:docMk/>
          <pc:sldMk cId="3552187666" sldId="287"/>
        </pc:sldMkLst>
        <pc:spChg chg="add del mod">
          <ac:chgData name="Petr Veigend" userId="587c2485-b055-4bf0-affb-82af411550a2" providerId="ADAL" clId="{4E60E228-7373-4EC0-8323-BFDCE427612D}" dt="2019-10-06T06:57:30.211" v="54"/>
          <ac:spMkLst>
            <pc:docMk/>
            <pc:sldMk cId="3552187666" sldId="287"/>
            <ac:spMk id="6" creationId="{DAB65F7C-FC4E-46BC-90AA-4ECC82406F5C}"/>
          </ac:spMkLst>
        </pc:spChg>
      </pc:sldChg>
      <pc:sldChg chg="del">
        <pc:chgData name="Petr Veigend" userId="587c2485-b055-4bf0-affb-82af411550a2" providerId="ADAL" clId="{4E60E228-7373-4EC0-8323-BFDCE427612D}" dt="2019-09-14T13:27:29.569" v="28" actId="2696"/>
        <pc:sldMkLst>
          <pc:docMk/>
          <pc:sldMk cId="226908430" sldId="306"/>
        </pc:sldMkLst>
      </pc:sldChg>
      <pc:sldChg chg="del">
        <pc:chgData name="Petr Veigend" userId="587c2485-b055-4bf0-affb-82af411550a2" providerId="ADAL" clId="{4E60E228-7373-4EC0-8323-BFDCE427612D}" dt="2019-09-14T13:27:30.209" v="29" actId="2696"/>
        <pc:sldMkLst>
          <pc:docMk/>
          <pc:sldMk cId="830666069" sldId="308"/>
        </pc:sldMkLst>
      </pc:sldChg>
      <pc:sldChg chg="modSp">
        <pc:chgData name="Petr Veigend" userId="587c2485-b055-4bf0-affb-82af411550a2" providerId="ADAL" clId="{4E60E228-7373-4EC0-8323-BFDCE427612D}" dt="2019-09-28T12:57:48.351" v="42" actId="207"/>
        <pc:sldMkLst>
          <pc:docMk/>
          <pc:sldMk cId="4067468837" sldId="321"/>
        </pc:sldMkLst>
        <pc:graphicFrameChg chg="modGraphic">
          <ac:chgData name="Petr Veigend" userId="587c2485-b055-4bf0-affb-82af411550a2" providerId="ADAL" clId="{4E60E228-7373-4EC0-8323-BFDCE427612D}" dt="2019-09-28T12:57:48.351" v="42" actId="207"/>
          <ac:graphicFrameMkLst>
            <pc:docMk/>
            <pc:sldMk cId="4067468837" sldId="321"/>
            <ac:graphicFrameMk id="10" creationId="{00000000-0000-0000-0000-000000000000}"/>
          </ac:graphicFrameMkLst>
        </pc:graphicFrameChg>
      </pc:sldChg>
      <pc:sldChg chg="modSp add">
        <pc:chgData name="Petr Veigend" userId="587c2485-b055-4bf0-affb-82af411550a2" providerId="ADAL" clId="{4E60E228-7373-4EC0-8323-BFDCE427612D}" dt="2019-09-28T12:57:28.709" v="39" actId="113"/>
        <pc:sldMkLst>
          <pc:docMk/>
          <pc:sldMk cId="1029208624" sldId="322"/>
        </pc:sldMkLst>
        <pc:graphicFrameChg chg="modGraphic">
          <ac:chgData name="Petr Veigend" userId="587c2485-b055-4bf0-affb-82af411550a2" providerId="ADAL" clId="{4E60E228-7373-4EC0-8323-BFDCE427612D}" dt="2019-09-28T12:57:28.709" v="39" actId="113"/>
          <ac:graphicFrameMkLst>
            <pc:docMk/>
            <pc:sldMk cId="1029208624" sldId="322"/>
            <ac:graphicFrameMk id="10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5CF3FF1D-F075-41F6-B290-07919A4348D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782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511FA9D6-BDC7-4110-B055-029A3A5CC98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5043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BBB0A-19FB-4453-8EED-555300D79FE8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353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118511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-4564" y="-26639"/>
            <a:ext cx="9148564" cy="3598863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>
              <a:effectLst>
                <a:reflection endPos="65000" dist="50800" dir="5400000" sy="-100000" algn="bl" rotWithShape="0"/>
              </a:effectLst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6893496" cy="383976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85"/>
            <a:ext cx="6893496" cy="1254125"/>
          </a:xfrm>
        </p:spPr>
        <p:txBody>
          <a:bodyPr/>
          <a:lstStyle>
            <a:lvl1pPr algn="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8" y="5157192"/>
            <a:ext cx="4182932" cy="86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60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E718B-A6F6-45FB-B0EA-3A4F7A6FC69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5924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5615" y="620713"/>
            <a:ext cx="2159000" cy="5475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3855" y="620713"/>
            <a:ext cx="6329363" cy="54752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2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8E8744-0EE0-418F-9F78-FB0E984CBE6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00213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7C8EF0-02FD-40B5-BB0A-5D3ED24F57E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085557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118511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-4564" y="-26639"/>
            <a:ext cx="9148564" cy="3598863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>
              <a:effectLst>
                <a:reflection endPos="65000" dist="50800" dir="5400000" sy="-100000" algn="bl" rotWithShape="0"/>
              </a:effectLst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6893496" cy="383976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85"/>
            <a:ext cx="6893496" cy="1254125"/>
          </a:xfrm>
        </p:spPr>
        <p:txBody>
          <a:bodyPr/>
          <a:lstStyle>
            <a:lvl1pPr algn="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8" y="5157192"/>
            <a:ext cx="4182932" cy="86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48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_Blue page">
    <p:bg>
      <p:bgPr>
        <a:solidFill>
          <a:srgbClr val="00A9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1982" y="3087229"/>
            <a:ext cx="7920037" cy="683543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07587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39148-7006-41C4-ABC2-D2A9F4595A63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247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7" indent="0">
              <a:buNone/>
              <a:defRPr sz="1800"/>
            </a:lvl2pPr>
            <a:lvl3pPr marL="914332" indent="0">
              <a:buNone/>
              <a:defRPr sz="1600"/>
            </a:lvl3pPr>
            <a:lvl4pPr marL="1371498" indent="0">
              <a:buNone/>
              <a:defRPr sz="1400"/>
            </a:lvl4pPr>
            <a:lvl5pPr marL="1828664" indent="0">
              <a:buNone/>
              <a:defRPr sz="1400"/>
            </a:lvl5pPr>
            <a:lvl6pPr marL="2285830" indent="0">
              <a:buNone/>
              <a:defRPr sz="1400"/>
            </a:lvl6pPr>
            <a:lvl7pPr marL="2742994" indent="0">
              <a:buNone/>
              <a:defRPr sz="1400"/>
            </a:lvl7pPr>
            <a:lvl8pPr marL="3200160" indent="0">
              <a:buNone/>
              <a:defRPr sz="1400"/>
            </a:lvl8pPr>
            <a:lvl9pPr marL="3657327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EAC19-CD6C-4528-B09F-367B3931C207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Obdélník 5"/>
          <p:cNvSpPr/>
          <p:nvPr userDrawn="1"/>
        </p:nvSpPr>
        <p:spPr bwMode="auto">
          <a:xfrm>
            <a:off x="0" y="0"/>
            <a:ext cx="9144000" cy="57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1" i="0" u="none" strike="noStrike" cap="none" normalizeH="0" baseline="0">
              <a:ln>
                <a:noFill/>
              </a:ln>
              <a:solidFill>
                <a:srgbClr val="B9000C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926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5" y="1004347"/>
            <a:ext cx="4243388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47" y="1004347"/>
            <a:ext cx="4244975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AC346-A157-4EF4-A06B-3AB421B38C2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634226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01599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536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0" y="101599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0" y="1772816"/>
            <a:ext cx="4041775" cy="4536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4FB18-8EAF-4DED-A64D-DB11D411D2B0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323855" y="101557"/>
            <a:ext cx="7699375" cy="720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708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9E105-8003-4962-AFA0-54D4ABFA0C7D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Title 8"/>
          <p:cNvSpPr>
            <a:spLocks noGrp="1"/>
          </p:cNvSpPr>
          <p:nvPr>
            <p:ph type="title"/>
          </p:nvPr>
        </p:nvSpPr>
        <p:spPr>
          <a:xfrm>
            <a:off x="323855" y="101557"/>
            <a:ext cx="7699375" cy="720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55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Blue page">
    <p:bg>
      <p:bgPr>
        <a:solidFill>
          <a:srgbClr val="00A9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1982" y="3087229"/>
            <a:ext cx="7920037" cy="683543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89695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00460"/>
            <a:ext cx="5111750" cy="53808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00461"/>
            <a:ext cx="3008313" cy="5345998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2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9C9DCE-74AD-40A2-919B-1CC767854C98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611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3741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2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6DA920-88DF-466E-B7A8-39DA64F1E1EB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8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39148-7006-41C4-ABC2-D2A9F4595A63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50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7" indent="0">
              <a:buNone/>
              <a:defRPr sz="1800"/>
            </a:lvl2pPr>
            <a:lvl3pPr marL="914332" indent="0">
              <a:buNone/>
              <a:defRPr sz="1600"/>
            </a:lvl3pPr>
            <a:lvl4pPr marL="1371498" indent="0">
              <a:buNone/>
              <a:defRPr sz="1400"/>
            </a:lvl4pPr>
            <a:lvl5pPr marL="1828664" indent="0">
              <a:buNone/>
              <a:defRPr sz="1400"/>
            </a:lvl5pPr>
            <a:lvl6pPr marL="2285830" indent="0">
              <a:buNone/>
              <a:defRPr sz="1400"/>
            </a:lvl6pPr>
            <a:lvl7pPr marL="2742994" indent="0">
              <a:buNone/>
              <a:defRPr sz="1400"/>
            </a:lvl7pPr>
            <a:lvl8pPr marL="3200160" indent="0">
              <a:buNone/>
              <a:defRPr sz="1400"/>
            </a:lvl8pPr>
            <a:lvl9pPr marL="3657327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EAC19-CD6C-4528-B09F-367B3931C207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Obdélník 5"/>
          <p:cNvSpPr/>
          <p:nvPr userDrawn="1"/>
        </p:nvSpPr>
        <p:spPr bwMode="auto">
          <a:xfrm>
            <a:off x="0" y="0"/>
            <a:ext cx="9144000" cy="57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1" i="0" u="none" strike="noStrike" cap="none" normalizeH="0" baseline="0">
              <a:ln>
                <a:noFill/>
              </a:ln>
              <a:solidFill>
                <a:srgbClr val="B9000C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09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1" y="765175"/>
            <a:ext cx="4243388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43" y="765175"/>
            <a:ext cx="4244975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AC346-A157-4EF4-A06B-3AB421B38C2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8728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4FB18-8EAF-4DED-A64D-DB11D411D2B0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323855" y="-100013"/>
            <a:ext cx="7699375" cy="720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37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9E105-8003-4962-AFA0-54D4ABFA0C7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312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69270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2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9C9DCE-74AD-40A2-919B-1CC767854C9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41735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2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6DA920-88DF-466E-B7A8-39DA64F1E1E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5334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grpSp>
        <p:nvGrpSpPr>
          <p:cNvPr id="2" name="Skupina 1"/>
          <p:cNvGrpSpPr/>
          <p:nvPr userDrawn="1"/>
        </p:nvGrpSpPr>
        <p:grpSpPr>
          <a:xfrm>
            <a:off x="0" y="1"/>
            <a:ext cx="9144000" cy="547697"/>
            <a:chOff x="0" y="1"/>
            <a:chExt cx="9144000" cy="547697"/>
          </a:xfrm>
        </p:grpSpPr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0" y="512773"/>
              <a:ext cx="9144000" cy="34925"/>
            </a:xfrm>
            <a:prstGeom prst="rect">
              <a:avLst/>
            </a:prstGeom>
            <a:solidFill>
              <a:schemeClr val="tx1">
                <a:alpha val="10001"/>
              </a:schemeClr>
            </a:solidFill>
            <a:ln w="9525" cmpd="thinThick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/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0" y="1"/>
              <a:ext cx="9144000" cy="512763"/>
            </a:xfrm>
            <a:prstGeom prst="rect">
              <a:avLst/>
            </a:prstGeom>
            <a:solidFill>
              <a:schemeClr val="tx1">
                <a:alpha val="10001"/>
              </a:schemeClr>
            </a:solidFill>
            <a:ln w="9525" cmpd="thinThick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/>
            </a:p>
          </p:txBody>
        </p:sp>
      </p:grp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nadpisů</a:t>
            </a:r>
            <a:r>
              <a:rPr lang="en-US" altLang="cs-CZ" dirty="0"/>
              <a:t>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5" y="765175"/>
            <a:ext cx="8640763" cy="533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styly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textu</a:t>
            </a:r>
            <a:r>
              <a:rPr lang="en-US" altLang="cs-CZ" dirty="0"/>
              <a:t>.</a:t>
            </a:r>
          </a:p>
          <a:p>
            <a:pPr lvl="1"/>
            <a:r>
              <a:rPr lang="en-US" altLang="cs-CZ" dirty="0" err="1"/>
              <a:t>Druhá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2"/>
            <a:r>
              <a:rPr lang="en-US" altLang="cs-CZ" dirty="0" err="1"/>
              <a:t>Třetí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3"/>
            <a:r>
              <a:rPr lang="en-US" altLang="cs-CZ" dirty="0" err="1"/>
              <a:t>Čtvrtá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4"/>
            <a:r>
              <a:rPr lang="en-US" altLang="cs-CZ" dirty="0" err="1"/>
              <a:t>Pátá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24635"/>
            <a:ext cx="784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IZP cvičení 2</a:t>
            </a:r>
            <a:endParaRPr lang="en-US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35"/>
            <a:ext cx="827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689CB1D-D8FD-4B5B-916F-DD5C38307548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15900" y="115889"/>
            <a:ext cx="47625" cy="288925"/>
          </a:xfrm>
          <a:prstGeom prst="rect">
            <a:avLst/>
          </a:prstGeom>
          <a:solidFill>
            <a:srgbClr val="FE000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cs-CZ" sz="2400" b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8064505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13" name="Rectangle 14"/>
          <p:cNvSpPr>
            <a:spLocks noChangeArrowheads="1"/>
          </p:cNvSpPr>
          <p:nvPr userDrawn="1"/>
        </p:nvSpPr>
        <p:spPr bwMode="auto">
          <a:xfrm>
            <a:off x="8083001" y="116635"/>
            <a:ext cx="47625" cy="288925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cs-CZ" sz="2400" b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882" y="101557"/>
            <a:ext cx="840862" cy="3367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2" r:id="rId2"/>
    <p:sldLayoutId id="2147483702" r:id="rId3"/>
    <p:sldLayoutId id="2147483703" r:id="rId4"/>
    <p:sldLayoutId id="2147483704" r:id="rId5"/>
    <p:sldLayoutId id="2147483705" r:id="rId6"/>
    <p:sldLayoutId id="2147483707" r:id="rId7"/>
    <p:sldLayoutId id="2147483710" r:id="rId8"/>
    <p:sldLayoutId id="2147483711" r:id="rId9"/>
    <p:sldLayoutId id="2147483708" r:id="rId10"/>
    <p:sldLayoutId id="2147483712" r:id="rId11"/>
    <p:sldLayoutId id="2147483725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A9E0"/>
          </a:solidFill>
          <a:latin typeface="+mj-lt"/>
          <a:ea typeface="Calibri" panose="020F0502020204030204" pitchFamily="34" charset="0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5pPr>
      <a:lvl6pPr marL="457167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6pPr>
      <a:lvl7pPr marL="914332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7pPr>
      <a:lvl8pPr marL="1371498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8pPr>
      <a:lvl9pPr marL="1828664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9pPr>
    </p:titleStyle>
    <p:bodyStyle>
      <a:lvl1pPr marL="342874" indent="-342874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1pPr>
      <a:lvl2pPr marL="742895" indent="-28573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2pPr>
      <a:lvl3pPr marL="1142914" indent="-228584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3pPr>
      <a:lvl4pPr marL="1600080" indent="-228584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4pPr>
      <a:lvl5pPr marL="2057247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5pPr>
      <a:lvl6pPr marL="2514412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578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8744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5910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5" y="101557"/>
            <a:ext cx="7699375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nadpisů</a:t>
            </a:r>
            <a:r>
              <a:rPr lang="en-US" altLang="cs-CZ" dirty="0"/>
              <a:t>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5" y="980728"/>
            <a:ext cx="8640763" cy="511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styly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textu</a:t>
            </a:r>
            <a:r>
              <a:rPr lang="en-US" altLang="cs-CZ" dirty="0"/>
              <a:t>.</a:t>
            </a:r>
          </a:p>
          <a:p>
            <a:pPr lvl="1"/>
            <a:r>
              <a:rPr lang="en-US" altLang="cs-CZ" dirty="0" err="1"/>
              <a:t>Druhá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2"/>
            <a:r>
              <a:rPr lang="en-US" altLang="cs-CZ" dirty="0" err="1"/>
              <a:t>Třetí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3"/>
            <a:r>
              <a:rPr lang="en-US" altLang="cs-CZ" dirty="0" err="1"/>
              <a:t>Čtvrtá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4"/>
            <a:r>
              <a:rPr lang="en-US" altLang="cs-CZ" dirty="0" err="1"/>
              <a:t>Pátá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24635"/>
            <a:ext cx="784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accent2"/>
                </a:solidFill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IZP cvičení 2</a:t>
            </a:r>
            <a:endParaRPr lang="en-US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35"/>
            <a:ext cx="827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689CB1D-D8FD-4B5B-916F-DD5C38307548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8064505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603" y="293523"/>
            <a:ext cx="840862" cy="33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05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2"/>
          </a:solidFill>
          <a:latin typeface="+mj-lt"/>
          <a:ea typeface="Calibri" panose="020F0502020204030204" pitchFamily="34" charset="0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5pPr>
      <a:lvl6pPr marL="457167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6pPr>
      <a:lvl7pPr marL="914332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7pPr>
      <a:lvl8pPr marL="1371498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8pPr>
      <a:lvl9pPr marL="1828664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9pPr>
    </p:titleStyle>
    <p:bodyStyle>
      <a:lvl1pPr marL="342874" indent="-342874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1pPr>
      <a:lvl2pPr marL="742895" indent="-28573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2pPr>
      <a:lvl3pPr marL="1142914" indent="-228584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3pPr>
      <a:lvl4pPr marL="1600080" indent="-228584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4pPr>
      <a:lvl5pPr marL="2057247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5pPr>
      <a:lvl6pPr marL="2514412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578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8744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5910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group.org/onlinepubs/009695399/functions/printf.html" TargetMode="Externa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s.fit.vutbr.cz/FIT/db/vyuka/ucitel/cwk.php.cs?title=Lab2&amp;id=1472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hackmath.net/cz/kalkulacka/kvadraticka-rovnice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044623" y="3694115"/>
            <a:ext cx="7921675" cy="455612"/>
          </a:xfrm>
        </p:spPr>
        <p:txBody>
          <a:bodyPr/>
          <a:lstStyle/>
          <a:p>
            <a:r>
              <a:rPr lang="cs-CZ" altLang="cs-CZ" dirty="0"/>
              <a:t>Druhé počítačové cvičení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044623" y="1988841"/>
            <a:ext cx="7928507" cy="1254125"/>
          </a:xfrm>
        </p:spPr>
        <p:txBody>
          <a:bodyPr/>
          <a:lstStyle/>
          <a:p>
            <a:r>
              <a:rPr lang="cs-CZ" altLang="cs-CZ" dirty="0"/>
              <a:t>Základy programování (IZP)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-1044624" y="4149731"/>
            <a:ext cx="79381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Brno University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Technology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, F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aculty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Technology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Bo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et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ě</a:t>
            </a:r>
            <a:r>
              <a:rPr lang="en-US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chova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1/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2, 612 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66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Brno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- Královo Pole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Petr Veigend,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iveigend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@fit.vut.cz</a:t>
            </a:r>
            <a:endParaRPr lang="cs-CZ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7C190B8-494D-4F18-8977-4C62BED8793E}"/>
              </a:ext>
            </a:extLst>
          </p:cNvPr>
          <p:cNvSpPr/>
          <p:nvPr/>
        </p:nvSpPr>
        <p:spPr>
          <a:xfrm>
            <a:off x="5177962" y="6453336"/>
            <a:ext cx="17155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FontTx/>
              <a:buNone/>
            </a:pPr>
            <a:r>
              <a:rPr lang="en-US" altLang="cs-CZ" sz="1400" b="0" dirty="0" smtClean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28</a:t>
            </a:r>
            <a:r>
              <a:rPr lang="en-US" altLang="cs-CZ" sz="1400" b="0" dirty="0" smtClean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n-US" altLang="cs-CZ" sz="1400" b="0" dirty="0" smtClean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altLang="cs-CZ" sz="1400" b="0" dirty="0" smtClean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202</a:t>
            </a:r>
            <a:r>
              <a:rPr lang="en-US" altLang="cs-CZ" sz="1400" b="0" dirty="0" smtClean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cs-CZ" altLang="cs-CZ" sz="1400" b="0" dirty="0" smtClean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2. týden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cyklus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Načtěte</a:t>
            </a:r>
            <a:r>
              <a:rPr lang="pt-PT" dirty="0"/>
              <a:t> 3 </a:t>
            </a:r>
            <a:r>
              <a:rPr lang="pt-PT" dirty="0" err="1"/>
              <a:t>čísla</a:t>
            </a:r>
            <a:r>
              <a:rPr lang="pt-PT" dirty="0"/>
              <a:t> a pro </a:t>
            </a:r>
            <a:r>
              <a:rPr lang="pt-PT" dirty="0" err="1"/>
              <a:t>každé</a:t>
            </a:r>
            <a:r>
              <a:rPr lang="pt-PT" dirty="0"/>
              <a:t> </a:t>
            </a:r>
            <a:r>
              <a:rPr lang="pt-PT" dirty="0" err="1"/>
              <a:t>číslo</a:t>
            </a:r>
            <a:r>
              <a:rPr lang="pt-PT" dirty="0"/>
              <a:t> </a:t>
            </a:r>
            <a:r>
              <a:rPr lang="pt-PT" dirty="0" err="1" smtClean="0"/>
              <a:t>určete</a:t>
            </a:r>
            <a:r>
              <a:rPr lang="cs-CZ" dirty="0" smtClean="0"/>
              <a:t>,</a:t>
            </a:r>
            <a:r>
              <a:rPr lang="pt-PT" dirty="0" smtClean="0"/>
              <a:t> </a:t>
            </a:r>
            <a:r>
              <a:rPr lang="pt-PT" dirty="0" err="1"/>
              <a:t>zda</a:t>
            </a:r>
            <a:r>
              <a:rPr lang="pt-PT" dirty="0"/>
              <a:t> </a:t>
            </a:r>
            <a:r>
              <a:rPr lang="pt-PT" dirty="0" err="1"/>
              <a:t>je</a:t>
            </a:r>
            <a:r>
              <a:rPr lang="pt-PT" dirty="0"/>
              <a:t> </a:t>
            </a:r>
            <a:r>
              <a:rPr lang="pt-PT" dirty="0" err="1" smtClean="0"/>
              <a:t>sudé</a:t>
            </a:r>
            <a:endParaRPr lang="cs-CZ" dirty="0" smtClean="0"/>
          </a:p>
          <a:p>
            <a:pPr lvl="1"/>
            <a:r>
              <a:rPr lang="cs-CZ" b="1" dirty="0" smtClean="0"/>
              <a:t>Varianta 1</a:t>
            </a:r>
            <a:r>
              <a:rPr lang="cs-CZ" dirty="0" smtClean="0"/>
              <a:t>: nepoužívejte cyklus</a:t>
            </a:r>
          </a:p>
          <a:p>
            <a:pPr lvl="1"/>
            <a:r>
              <a:rPr lang="cs-CZ" b="1" dirty="0" smtClean="0"/>
              <a:t>Varianta 2</a:t>
            </a:r>
            <a:r>
              <a:rPr lang="cs-CZ" dirty="0" smtClean="0"/>
              <a:t>: použijte cyklus</a:t>
            </a:r>
            <a:endParaRPr lang="pt-PT" dirty="0" smtClean="0"/>
          </a:p>
          <a:p>
            <a:endParaRPr lang="en-US" b="1" dirty="0"/>
          </a:p>
          <a:p>
            <a:pPr marL="0" indent="0">
              <a:buNone/>
            </a:pPr>
            <a:endParaRPr lang="cs-CZ" b="1" dirty="0"/>
          </a:p>
          <a:p>
            <a:r>
              <a:rPr lang="pt-PT" dirty="0" err="1"/>
              <a:t>Upravte</a:t>
            </a:r>
            <a:r>
              <a:rPr lang="pt-PT" dirty="0"/>
              <a:t> </a:t>
            </a:r>
            <a:r>
              <a:rPr lang="pt-PT" dirty="0" err="1"/>
              <a:t>předchozí</a:t>
            </a:r>
            <a:r>
              <a:rPr lang="pt-PT" dirty="0"/>
              <a:t> </a:t>
            </a:r>
            <a:r>
              <a:rPr lang="pt-PT" dirty="0" err="1"/>
              <a:t>příklad</a:t>
            </a:r>
            <a:r>
              <a:rPr lang="pt-PT" dirty="0"/>
              <a:t>, ale </a:t>
            </a:r>
            <a:r>
              <a:rPr lang="pt-PT" dirty="0" err="1"/>
              <a:t>načtěte</a:t>
            </a:r>
            <a:r>
              <a:rPr lang="pt-PT" dirty="0"/>
              <a:t> 100 </a:t>
            </a:r>
            <a:r>
              <a:rPr lang="pt-PT" dirty="0" err="1"/>
              <a:t>čísel</a:t>
            </a:r>
            <a:r>
              <a:rPr lang="pt-PT" dirty="0"/>
              <a:t>. </a:t>
            </a:r>
            <a:endParaRPr lang="en-US" dirty="0"/>
          </a:p>
          <a:p>
            <a:pPr lvl="1"/>
            <a:r>
              <a:rPr lang="pt-PT" dirty="0" err="1" smtClean="0"/>
              <a:t>rozšíření</a:t>
            </a:r>
            <a:r>
              <a:rPr lang="pt-PT" dirty="0"/>
              <a:t>: </a:t>
            </a:r>
            <a:r>
              <a:rPr lang="pt-PT" dirty="0" err="1"/>
              <a:t>Načtěte</a:t>
            </a:r>
            <a:r>
              <a:rPr lang="pt-PT" dirty="0"/>
              <a:t> </a:t>
            </a:r>
            <a:r>
              <a:rPr lang="pt-PT" dirty="0" err="1"/>
              <a:t>číslo</a:t>
            </a:r>
            <a:r>
              <a:rPr lang="pt-PT" dirty="0"/>
              <a:t> </a:t>
            </a:r>
            <a:r>
              <a:rPr lang="pt-PT" dirty="0" err="1"/>
              <a:t>udávající</a:t>
            </a:r>
            <a:r>
              <a:rPr lang="pt-PT" dirty="0"/>
              <a:t> </a:t>
            </a:r>
            <a:r>
              <a:rPr lang="pt-PT" dirty="0" err="1"/>
              <a:t>počet</a:t>
            </a:r>
            <a:r>
              <a:rPr lang="pt-PT" dirty="0"/>
              <a:t> </a:t>
            </a:r>
            <a:r>
              <a:rPr lang="pt-PT" dirty="0" err="1"/>
              <a:t>čísel</a:t>
            </a:r>
            <a:r>
              <a:rPr lang="pt-PT" dirty="0"/>
              <a:t>, </a:t>
            </a:r>
            <a:r>
              <a:rPr lang="pt-PT" dirty="0" err="1"/>
              <a:t>které</a:t>
            </a:r>
            <a:r>
              <a:rPr lang="pt-PT" dirty="0"/>
              <a:t> </a:t>
            </a:r>
            <a:r>
              <a:rPr lang="pt-PT" dirty="0" err="1"/>
              <a:t>budete</a:t>
            </a:r>
            <a:r>
              <a:rPr lang="pt-PT" dirty="0"/>
              <a:t> </a:t>
            </a:r>
            <a:r>
              <a:rPr lang="pt-PT" dirty="0" err="1"/>
              <a:t>načítat</a:t>
            </a:r>
            <a:r>
              <a:rPr lang="pt-PT" dirty="0"/>
              <a:t> a </a:t>
            </a:r>
            <a:r>
              <a:rPr lang="pt-PT" dirty="0" err="1"/>
              <a:t>určovat</a:t>
            </a:r>
            <a:r>
              <a:rPr lang="pt-PT" dirty="0"/>
              <a:t> </a:t>
            </a:r>
            <a:r>
              <a:rPr lang="pt-PT" dirty="0" err="1"/>
              <a:t>jejich</a:t>
            </a:r>
            <a:r>
              <a:rPr lang="pt-PT" dirty="0"/>
              <a:t> </a:t>
            </a:r>
            <a:r>
              <a:rPr lang="pt-PT" dirty="0" err="1"/>
              <a:t>sudost</a:t>
            </a:r>
            <a:r>
              <a:rPr lang="pt-PT" dirty="0"/>
              <a:t> (</a:t>
            </a:r>
            <a:r>
              <a:rPr lang="pt-PT" dirty="0" err="1"/>
              <a:t>počet</a:t>
            </a:r>
            <a:r>
              <a:rPr lang="pt-PT" dirty="0"/>
              <a:t> </a:t>
            </a:r>
            <a:r>
              <a:rPr lang="pt-PT" dirty="0" err="1"/>
              <a:t>čísel</a:t>
            </a:r>
            <a:r>
              <a:rPr lang="pt-PT" dirty="0"/>
              <a:t> </a:t>
            </a:r>
            <a:r>
              <a:rPr lang="pt-PT" dirty="0" err="1"/>
              <a:t>není</a:t>
            </a:r>
            <a:r>
              <a:rPr lang="pt-PT" dirty="0"/>
              <a:t> </a:t>
            </a:r>
            <a:r>
              <a:rPr lang="pt-PT" dirty="0" err="1"/>
              <a:t>předem</a:t>
            </a:r>
            <a:r>
              <a:rPr lang="pt-PT" dirty="0"/>
              <a:t> </a:t>
            </a:r>
            <a:r>
              <a:rPr lang="pt-PT" dirty="0" err="1"/>
              <a:t>znám</a:t>
            </a:r>
            <a:r>
              <a:rPr lang="pt-PT" dirty="0"/>
              <a:t>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10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55218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Datový typ pole 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148010"/>
              </p:ext>
            </p:extLst>
          </p:nvPr>
        </p:nvGraphicFramePr>
        <p:xfrm>
          <a:off x="285720" y="785794"/>
          <a:ext cx="8640765" cy="1615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397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Skutečná adresa</a:t>
                      </a:r>
                      <a:endParaRPr lang="cs-CZ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1634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1635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1636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1637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1638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1639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Index</a:t>
                      </a:r>
                      <a:endParaRPr lang="cs-CZ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2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3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4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5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Hodnota</a:t>
                      </a:r>
                      <a:endParaRPr lang="cs-CZ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kern="1200" dirty="0"/>
                        <a:t>10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20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30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40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50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60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11</a:t>
            </a:fld>
            <a:endParaRPr lang="en-US" altLang="cs-CZ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23850" y="2571744"/>
            <a:ext cx="8820150" cy="2643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/>
            <a:endParaRPr kumimoji="0" lang="cs-CZ" sz="26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/>
            <a:endParaRPr kumimoji="0" lang="cs-CZ" sz="26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76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Datový typ pole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12</a:t>
            </a:fld>
            <a:endParaRPr lang="en-US" altLang="cs-CZ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23850" y="2571744"/>
            <a:ext cx="8820150" cy="2643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sz="2600" dirty="0">
                <a:solidFill>
                  <a:schemeClr val="tx1"/>
                </a:solidFill>
                <a:latin typeface="+mn-lt"/>
              </a:rPr>
              <a:t>Pole: </a:t>
            </a:r>
            <a:r>
              <a:rPr lang="cs-CZ" sz="2600" b="0" dirty="0">
                <a:solidFill>
                  <a:schemeClr val="tx1"/>
                </a:solidFill>
                <a:latin typeface="+mn-lt"/>
              </a:rPr>
              <a:t>prvky stejného typu, spojité místo v paměti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/>
            <a:endParaRPr kumimoji="0" lang="cs-CZ" sz="26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/>
            <a:endParaRPr kumimoji="0" lang="cs-CZ" sz="26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10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03666"/>
              </p:ext>
            </p:extLst>
          </p:nvPr>
        </p:nvGraphicFramePr>
        <p:xfrm>
          <a:off x="285720" y="785794"/>
          <a:ext cx="8640765" cy="1615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397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Skutečná adresa</a:t>
                      </a:r>
                      <a:endParaRPr lang="cs-CZ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1634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1635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1636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1637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1638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1639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Index</a:t>
                      </a:r>
                      <a:endParaRPr lang="cs-CZ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2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3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4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5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Hodnota</a:t>
                      </a:r>
                      <a:endParaRPr lang="cs-CZ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kern="1200" dirty="0"/>
                        <a:t>10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20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30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40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50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60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29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Datový typ pole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13</a:t>
            </a:fld>
            <a:endParaRPr lang="en-US" altLang="cs-CZ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23850" y="2571744"/>
            <a:ext cx="8820150" cy="2643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sz="2600" dirty="0">
                <a:solidFill>
                  <a:schemeClr val="tx1"/>
                </a:solidFill>
                <a:latin typeface="+mn-lt"/>
              </a:rPr>
              <a:t>Pole: </a:t>
            </a:r>
            <a:r>
              <a:rPr lang="cs-CZ" sz="2600" b="0" dirty="0">
                <a:solidFill>
                  <a:schemeClr val="tx1"/>
                </a:solidFill>
                <a:latin typeface="+mn-lt"/>
              </a:rPr>
              <a:t>prvky stejného typu, spojité místo v paměti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/>
            <a:r>
              <a:rPr kumimoji="0" lang="cs-CZ" sz="26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Deklarace staticky</a:t>
            </a:r>
            <a:r>
              <a:rPr kumimoji="0" lang="cs-CZ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cs-CZ" sz="260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cs-CZ" sz="26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moje_pole[6];</a:t>
            </a:r>
          </a:p>
          <a:p>
            <a:pPr marL="342900" indent="-342900"/>
            <a:endParaRPr kumimoji="0" lang="cs-CZ" sz="26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323850" y="765175"/>
            <a:ext cx="8640763" cy="1735131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10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0179700"/>
              </p:ext>
            </p:extLst>
          </p:nvPr>
        </p:nvGraphicFramePr>
        <p:xfrm>
          <a:off x="285720" y="785794"/>
          <a:ext cx="8640765" cy="1615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397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Skutečná adresa</a:t>
                      </a:r>
                      <a:endParaRPr lang="cs-CZ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1634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1635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1636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1637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1638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1639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Index</a:t>
                      </a:r>
                      <a:endParaRPr lang="cs-CZ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2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3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4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5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Hodnota</a:t>
                      </a:r>
                      <a:endParaRPr lang="cs-CZ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kern="1200" dirty="0"/>
                        <a:t>10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20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30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40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50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60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3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Datový typ pole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14</a:t>
            </a:fld>
            <a:endParaRPr lang="en-US" altLang="cs-CZ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23850" y="2571744"/>
            <a:ext cx="8820150" cy="2643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sz="2600" dirty="0">
                <a:solidFill>
                  <a:schemeClr val="tx1"/>
                </a:solidFill>
                <a:latin typeface="+mn-lt"/>
              </a:rPr>
              <a:t>Pole: </a:t>
            </a:r>
            <a:r>
              <a:rPr lang="cs-CZ" sz="2600" b="0" dirty="0">
                <a:solidFill>
                  <a:schemeClr val="tx1"/>
                </a:solidFill>
                <a:latin typeface="+mn-lt"/>
              </a:rPr>
              <a:t>prvky stejného typu, spojité místo v paměti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/>
            <a:r>
              <a:rPr kumimoji="0" lang="cs-CZ" sz="26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Deklarace staticky</a:t>
            </a:r>
            <a:r>
              <a:rPr kumimoji="0" lang="cs-CZ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cs-CZ" sz="260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cs-CZ" sz="26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moje_pole[6];</a:t>
            </a:r>
          </a:p>
          <a:p>
            <a:pPr marL="342900" indent="-342900"/>
            <a:r>
              <a:rPr lang="cs-CZ" sz="2600" dirty="0">
                <a:solidFill>
                  <a:schemeClr val="tx1"/>
                </a:solidFill>
                <a:latin typeface="+mn-lt"/>
              </a:rPr>
              <a:t>Přístup k položkám</a:t>
            </a:r>
            <a:r>
              <a:rPr lang="en-US" sz="2600" dirty="0">
                <a:solidFill>
                  <a:schemeClr val="tx1"/>
                </a:solidFill>
                <a:latin typeface="+mn-lt"/>
              </a:rPr>
              <a:t> ([])</a:t>
            </a:r>
            <a:r>
              <a:rPr lang="cs-CZ" sz="2600" b="0" dirty="0">
                <a:solidFill>
                  <a:schemeClr val="tx1"/>
                </a:solidFill>
                <a:latin typeface="+mn-lt"/>
              </a:rPr>
              <a:t>: </a:t>
            </a:r>
            <a:r>
              <a:rPr lang="cs-CZ" sz="2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moje_pole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 = 5;</a:t>
            </a:r>
            <a:endParaRPr lang="cs-CZ" sz="2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/>
            <a:endParaRPr lang="en-US" sz="2600" b="0" dirty="0">
              <a:solidFill>
                <a:schemeClr val="tx1"/>
              </a:solidFill>
            </a:endParaRPr>
          </a:p>
          <a:p>
            <a:pPr marL="342900" indent="-342900"/>
            <a:endParaRPr kumimoji="0" lang="cs-CZ" sz="260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kumimoji="0" lang="cs-CZ" sz="260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342900" indent="-342900"/>
            <a:endParaRPr kumimoji="0" lang="cs-CZ" sz="26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323850" y="765175"/>
            <a:ext cx="8640763" cy="1735131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10" name="Zástupný symbol pro obsah 5"/>
          <p:cNvGraphicFramePr>
            <a:graphicFrameLocks/>
          </p:cNvGraphicFramePr>
          <p:nvPr/>
        </p:nvGraphicFramePr>
        <p:xfrm>
          <a:off x="285720" y="785794"/>
          <a:ext cx="8640765" cy="1615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397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Skutečná adresa</a:t>
                      </a:r>
                      <a:endParaRPr lang="cs-CZ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1634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1635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1636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1637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1638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1639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Index</a:t>
                      </a:r>
                      <a:endParaRPr lang="cs-CZ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2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3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4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5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Hodnota</a:t>
                      </a:r>
                      <a:endParaRPr lang="cs-CZ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kern="1200" dirty="0"/>
                        <a:t>10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20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30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40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50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60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03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Datový typ pole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15</a:t>
            </a:fld>
            <a:endParaRPr lang="en-US" altLang="cs-CZ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23850" y="2571744"/>
            <a:ext cx="8820150" cy="2643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sz="2600" dirty="0">
                <a:solidFill>
                  <a:schemeClr val="tx1"/>
                </a:solidFill>
                <a:latin typeface="+mn-lt"/>
              </a:rPr>
              <a:t>Pole: </a:t>
            </a:r>
            <a:r>
              <a:rPr lang="cs-CZ" sz="2600" b="0" dirty="0">
                <a:solidFill>
                  <a:schemeClr val="tx1"/>
                </a:solidFill>
                <a:latin typeface="+mn-lt"/>
              </a:rPr>
              <a:t>prvky stejného typu, spojité místo v paměti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/>
            <a:r>
              <a:rPr kumimoji="0" lang="cs-CZ" sz="26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Deklarace staticky</a:t>
            </a:r>
            <a:r>
              <a:rPr kumimoji="0" lang="cs-CZ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cs-CZ" sz="260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cs-CZ" sz="26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moje_pole[6];</a:t>
            </a:r>
          </a:p>
          <a:p>
            <a:pPr marL="342900" indent="-342900"/>
            <a:r>
              <a:rPr lang="cs-CZ" sz="2600" dirty="0">
                <a:solidFill>
                  <a:schemeClr val="tx1"/>
                </a:solidFill>
                <a:latin typeface="+mn-lt"/>
              </a:rPr>
              <a:t>Přístup k položkám</a:t>
            </a:r>
            <a:r>
              <a:rPr lang="en-US" sz="2600" dirty="0">
                <a:solidFill>
                  <a:schemeClr val="tx1"/>
                </a:solidFill>
                <a:latin typeface="+mn-lt"/>
              </a:rPr>
              <a:t> ([])</a:t>
            </a:r>
            <a:r>
              <a:rPr lang="cs-CZ" sz="2600" b="0" dirty="0">
                <a:solidFill>
                  <a:schemeClr val="tx1"/>
                </a:solidFill>
                <a:latin typeface="+mn-lt"/>
              </a:rPr>
              <a:t>: </a:t>
            </a:r>
            <a:r>
              <a:rPr lang="cs-CZ" sz="2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moje_pole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 = 5;</a:t>
            </a:r>
            <a:endParaRPr lang="cs-CZ" sz="2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/>
            <a:endParaRPr lang="en-US" sz="2600" b="0" dirty="0">
              <a:solidFill>
                <a:schemeClr val="tx1"/>
              </a:solidFill>
            </a:endParaRPr>
          </a:p>
          <a:p>
            <a:pPr marL="342900" indent="-342900"/>
            <a:endParaRPr kumimoji="0" lang="cs-CZ" sz="260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kumimoji="0" lang="cs-CZ" sz="260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342900" indent="-342900"/>
            <a:endParaRPr kumimoji="0" lang="cs-CZ" sz="26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323850" y="765175"/>
            <a:ext cx="8640763" cy="1735131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10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948479"/>
              </p:ext>
            </p:extLst>
          </p:nvPr>
        </p:nvGraphicFramePr>
        <p:xfrm>
          <a:off x="285720" y="785794"/>
          <a:ext cx="8640765" cy="1615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397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Skutečná adresa</a:t>
                      </a:r>
                      <a:endParaRPr lang="cs-CZ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1634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1635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1636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1637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1638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1639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Index</a:t>
                      </a:r>
                      <a:endParaRPr lang="cs-CZ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2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3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4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5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Hodnota</a:t>
                      </a:r>
                      <a:endParaRPr lang="cs-CZ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kern="1200" dirty="0"/>
                        <a:t>10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1" dirty="0">
                          <a:solidFill>
                            <a:schemeClr val="accent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30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40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50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60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20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Datový typ pole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16</a:t>
            </a:fld>
            <a:endParaRPr lang="en-US" altLang="cs-CZ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23850" y="2571744"/>
            <a:ext cx="8820150" cy="2643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sz="2600" dirty="0">
                <a:solidFill>
                  <a:schemeClr val="tx1"/>
                </a:solidFill>
                <a:latin typeface="+mn-lt"/>
              </a:rPr>
              <a:t>Pole: </a:t>
            </a:r>
            <a:r>
              <a:rPr lang="cs-CZ" sz="2600" b="0" dirty="0">
                <a:solidFill>
                  <a:schemeClr val="tx1"/>
                </a:solidFill>
                <a:latin typeface="+mn-lt"/>
              </a:rPr>
              <a:t>prvky stejného typu, spojité místo v paměti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/>
            <a:r>
              <a:rPr kumimoji="0" lang="cs-CZ" sz="26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Deklarace staticky</a:t>
            </a:r>
            <a:r>
              <a:rPr kumimoji="0" lang="cs-CZ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cs-CZ" sz="260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cs-CZ" sz="26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moje_pole[6];</a:t>
            </a:r>
          </a:p>
          <a:p>
            <a:pPr marL="342900" indent="-342900"/>
            <a:r>
              <a:rPr lang="cs-CZ" sz="2600" dirty="0">
                <a:solidFill>
                  <a:schemeClr val="tx1"/>
                </a:solidFill>
                <a:latin typeface="+mn-lt"/>
              </a:rPr>
              <a:t>Přístup k položkám</a:t>
            </a:r>
            <a:r>
              <a:rPr lang="en-US" sz="2600" dirty="0">
                <a:solidFill>
                  <a:schemeClr val="tx1"/>
                </a:solidFill>
                <a:latin typeface="+mn-lt"/>
              </a:rPr>
              <a:t> ([])</a:t>
            </a:r>
            <a:r>
              <a:rPr lang="cs-CZ" sz="2600" b="0" dirty="0">
                <a:solidFill>
                  <a:schemeClr val="tx1"/>
                </a:solidFill>
                <a:latin typeface="+mn-lt"/>
              </a:rPr>
              <a:t>: </a:t>
            </a:r>
            <a:r>
              <a:rPr lang="cs-CZ" sz="2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moje_pole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 = 5;</a:t>
            </a:r>
            <a:endParaRPr lang="cs-CZ" sz="2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/>
            <a:r>
              <a:rPr lang="cs-CZ" sz="2600" dirty="0">
                <a:solidFill>
                  <a:schemeClr val="tx1"/>
                </a:solidFill>
                <a:latin typeface="+mn-lt"/>
              </a:rPr>
              <a:t>Např. pole typu </a:t>
            </a:r>
            <a:r>
              <a:rPr lang="cs-CZ" sz="2600" dirty="0" err="1" smtClean="0">
                <a:solidFill>
                  <a:schemeClr val="tx1"/>
                </a:solidFill>
                <a:latin typeface="+mn-lt"/>
              </a:rPr>
              <a:t>int</a:t>
            </a:r>
            <a:endParaRPr lang="cs-CZ" sz="2600" dirty="0">
              <a:solidFill>
                <a:schemeClr val="tx1"/>
              </a:solidFill>
              <a:latin typeface="+mn-lt"/>
            </a:endParaRPr>
          </a:p>
          <a:p>
            <a:pPr marL="342900" indent="-342900"/>
            <a:endParaRPr lang="en-US" sz="2600" b="0" dirty="0">
              <a:solidFill>
                <a:schemeClr val="tx1"/>
              </a:solidFill>
            </a:endParaRPr>
          </a:p>
          <a:p>
            <a:pPr marL="342900" indent="-342900"/>
            <a:endParaRPr kumimoji="0" lang="cs-CZ" sz="260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kumimoji="0" lang="cs-CZ" sz="260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342900" indent="-342900"/>
            <a:endParaRPr kumimoji="0" lang="cs-CZ" sz="26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323850" y="765175"/>
            <a:ext cx="8640763" cy="1735131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10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0961162"/>
              </p:ext>
            </p:extLst>
          </p:nvPr>
        </p:nvGraphicFramePr>
        <p:xfrm>
          <a:off x="285720" y="785794"/>
          <a:ext cx="8640765" cy="1615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397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Skutečná adresa</a:t>
                      </a:r>
                      <a:endParaRPr lang="cs-CZ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1634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1635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1636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1637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1638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1639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Index</a:t>
                      </a:r>
                      <a:endParaRPr lang="cs-CZ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2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3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4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5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Hodnota</a:t>
                      </a:r>
                      <a:endParaRPr lang="cs-CZ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kern="1200" dirty="0"/>
                        <a:t>10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1" kern="1200" dirty="0">
                          <a:solidFill>
                            <a:schemeClr val="accent1"/>
                          </a:solidFill>
                        </a:rPr>
                        <a:t>5</a:t>
                      </a:r>
                      <a:endParaRPr lang="cs-CZ" sz="2200" b="1" dirty="0">
                        <a:solidFill>
                          <a:schemeClr val="accent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30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40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50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60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Rounded Rectangle 9">
            <a:extLst>
              <a:ext uri="{FF2B5EF4-FFF2-40B4-BE49-F238E27FC236}">
                <a16:creationId xmlns:a16="http://schemas.microsoft.com/office/drawing/2014/main" xmlns="" id="{59336B0B-1D2F-4947-9389-E63F2FFA8014}"/>
              </a:ext>
            </a:extLst>
          </p:cNvPr>
          <p:cNvSpPr/>
          <p:nvPr/>
        </p:nvSpPr>
        <p:spPr bwMode="auto">
          <a:xfrm>
            <a:off x="107950" y="4581128"/>
            <a:ext cx="8964488" cy="144016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cs-CZ" altLang="cs-CZ" b="0" dirty="0" err="1" smtClean="0">
                <a:solidFill>
                  <a:srgbClr val="993333"/>
                </a:solidFill>
                <a:latin typeface="Courier New" panose="02070309020205020404" pitchFamily="49" charset="0"/>
              </a:rPr>
              <a:t>int</a:t>
            </a:r>
            <a:r>
              <a:rPr lang="cs-CZ" altLang="cs-CZ" b="0" dirty="0" smtClean="0">
                <a:solidFill>
                  <a:srgbClr val="993333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b="0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pole</a:t>
            </a:r>
            <a:r>
              <a:rPr lang="en-US" altLang="cs-CZ" b="0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[4</a:t>
            </a:r>
            <a:r>
              <a:rPr lang="cs-CZ" altLang="cs-CZ" b="0" dirty="0" smtClean="0">
                <a:solidFill>
                  <a:srgbClr val="009900"/>
                </a:solidFill>
                <a:latin typeface="Courier New" panose="02070309020205020404" pitchFamily="49" charset="0"/>
              </a:rPr>
              <a:t>]</a:t>
            </a:r>
            <a:r>
              <a:rPr lang="cs-CZ" altLang="cs-CZ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b="0" dirty="0">
                <a:solidFill>
                  <a:srgbClr val="339933"/>
                </a:solidFill>
                <a:latin typeface="Courier New" panose="02070309020205020404" pitchFamily="49" charset="0"/>
              </a:rPr>
              <a:t>=</a:t>
            </a:r>
            <a:r>
              <a:rPr lang="cs-CZ" altLang="cs-CZ" b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b="0" dirty="0" smtClean="0">
                <a:solidFill>
                  <a:srgbClr val="009900"/>
                </a:solidFill>
                <a:latin typeface="Courier New" panose="02070309020205020404" pitchFamily="49" charset="0"/>
              </a:rPr>
              <a:t>{</a:t>
            </a:r>
            <a:r>
              <a:rPr lang="en-US" altLang="cs-CZ" b="0" dirty="0" smtClean="0">
                <a:solidFill>
                  <a:srgbClr val="009900"/>
                </a:solidFill>
                <a:latin typeface="Courier New" panose="02070309020205020404" pitchFamily="49" charset="0"/>
              </a:rPr>
              <a:t>3, 7, 11, 3</a:t>
            </a:r>
            <a:r>
              <a:rPr lang="en-US" altLang="cs-CZ" b="0" dirty="0">
                <a:solidFill>
                  <a:srgbClr val="009900"/>
                </a:solidFill>
                <a:latin typeface="Courier New" panose="02070309020205020404" pitchFamily="49" charset="0"/>
              </a:rPr>
              <a:t>};</a:t>
            </a:r>
            <a:endParaRPr lang="cs-CZ" altLang="cs-CZ" b="0" dirty="0">
              <a:solidFill>
                <a:srgbClr val="0099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altLang="cs-CZ" b="0" dirty="0" err="1" smtClean="0">
                <a:solidFill>
                  <a:srgbClr val="993333"/>
                </a:solidFill>
                <a:latin typeface="Courier New" panose="02070309020205020404" pitchFamily="49" charset="0"/>
              </a:rPr>
              <a:t>int</a:t>
            </a:r>
            <a:r>
              <a:rPr lang="en-US" altLang="cs-CZ" b="0" dirty="0" smtClean="0">
                <a:solidFill>
                  <a:srgbClr val="993333"/>
                </a:solidFill>
                <a:latin typeface="Courier New" panose="02070309020205020404" pitchFamily="49" charset="0"/>
              </a:rPr>
              <a:t> </a:t>
            </a:r>
            <a:r>
              <a:rPr lang="en-US" altLang="cs-CZ" b="0" dirty="0" err="1">
                <a:solidFill>
                  <a:srgbClr val="009900"/>
                </a:solidFill>
                <a:latin typeface="Courier New" panose="02070309020205020404" pitchFamily="49" charset="0"/>
              </a:rPr>
              <a:t>i</a:t>
            </a:r>
            <a:r>
              <a:rPr lang="en-US" altLang="cs-CZ" b="0" dirty="0">
                <a:solidFill>
                  <a:srgbClr val="009900"/>
                </a:solidFill>
                <a:latin typeface="Courier New" panose="02070309020205020404" pitchFamily="49" charset="0"/>
              </a:rPr>
              <a:t> = 2;</a:t>
            </a:r>
            <a:endParaRPr lang="cs-CZ" altLang="cs-CZ" b="0" dirty="0">
              <a:solidFill>
                <a:srgbClr val="0099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altLang="cs-CZ" b="0" dirty="0">
                <a:solidFill>
                  <a:srgbClr val="339933"/>
                </a:solidFill>
                <a:latin typeface="Courier New" panose="02070309020205020404" pitchFamily="49" charset="0"/>
              </a:rPr>
              <a:t>Pole[</a:t>
            </a:r>
            <a:r>
              <a:rPr lang="en-US" altLang="cs-CZ" b="0" dirty="0" err="1">
                <a:solidFill>
                  <a:srgbClr val="339933"/>
                </a:solidFill>
                <a:latin typeface="Courier New" panose="02070309020205020404" pitchFamily="49" charset="0"/>
              </a:rPr>
              <a:t>i</a:t>
            </a:r>
            <a:r>
              <a:rPr lang="en-US" altLang="cs-CZ" b="0" dirty="0">
                <a:solidFill>
                  <a:srgbClr val="339933"/>
                </a:solidFill>
                <a:latin typeface="Courier New" panose="02070309020205020404" pitchFamily="49" charset="0"/>
              </a:rPr>
              <a:t>] = pole[i-1];</a:t>
            </a:r>
            <a:endParaRPr lang="cs-CZ" altLang="cs-CZ" b="0" dirty="0">
              <a:solidFill>
                <a:srgbClr val="339933"/>
              </a:solidFill>
              <a:latin typeface="Courier New" panose="02070309020205020404" pitchFamily="49" charset="0"/>
            </a:endParaRP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cs-CZ" sz="2400" b="1" i="0" u="none" strike="noStrike" cap="none" normalizeH="0" baseline="0" dirty="0">
              <a:ln>
                <a:noFill/>
              </a:ln>
              <a:solidFill>
                <a:srgbClr val="1B85B9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46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Datový typ pole </a:t>
            </a:r>
            <a:endParaRPr lang="pt-PT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5" y="2636912"/>
            <a:ext cx="8640763" cy="3459088"/>
          </a:xfrm>
        </p:spPr>
        <p:txBody>
          <a:bodyPr/>
          <a:lstStyle/>
          <a:p>
            <a:r>
              <a:rPr lang="cs-CZ" dirty="0" smtClean="0"/>
              <a:t>Co se stane, když dám: pole</a:t>
            </a:r>
            <a:r>
              <a:rPr lang="en-US" dirty="0" smtClean="0"/>
              <a:t>[6] = 2 ?</a:t>
            </a:r>
          </a:p>
          <a:p>
            <a:r>
              <a:rPr lang="en-US" b="1" dirty="0" err="1" smtClean="0"/>
              <a:t>Jazyk</a:t>
            </a:r>
            <a:r>
              <a:rPr lang="en-US" b="1" dirty="0" smtClean="0"/>
              <a:t> C </a:t>
            </a:r>
            <a:r>
              <a:rPr lang="en-US" b="1" dirty="0" err="1" smtClean="0"/>
              <a:t>nekontroluje</a:t>
            </a:r>
            <a:r>
              <a:rPr lang="en-US" b="1" dirty="0" smtClean="0"/>
              <a:t> meze </a:t>
            </a:r>
            <a:r>
              <a:rPr lang="en-US" b="1" dirty="0" err="1" smtClean="0"/>
              <a:t>po</a:t>
            </a:r>
            <a:r>
              <a:rPr lang="cs-CZ" b="1" dirty="0" err="1" smtClean="0"/>
              <a:t>lí</a:t>
            </a:r>
            <a:r>
              <a:rPr lang="en-US" b="1" dirty="0" smtClean="0"/>
              <a:t>!</a:t>
            </a:r>
          </a:p>
          <a:p>
            <a:r>
              <a:rPr lang="cs-CZ" b="1" dirty="0" smtClean="0"/>
              <a:t>Další příklad: Pole řetězců:</a:t>
            </a:r>
          </a:p>
          <a:p>
            <a:endParaRPr lang="en-US" b="1" dirty="0" smtClean="0"/>
          </a:p>
          <a:p>
            <a:endParaRPr lang="pt-PT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IZP cvičení 2</a:t>
            </a:r>
            <a:endParaRPr lang="en-US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17</a:t>
            </a:fld>
            <a:endParaRPr lang="en-US" altLang="cs-CZ"/>
          </a:p>
        </p:txBody>
      </p:sp>
      <p:graphicFrame>
        <p:nvGraphicFramePr>
          <p:cNvPr id="6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2202983"/>
              </p:ext>
            </p:extLst>
          </p:nvPr>
        </p:nvGraphicFramePr>
        <p:xfrm>
          <a:off x="285720" y="785794"/>
          <a:ext cx="8640765" cy="1615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397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Skutečná adresa</a:t>
                      </a:r>
                      <a:endParaRPr lang="cs-CZ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1634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1635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1636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1637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1638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1639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Index</a:t>
                      </a:r>
                      <a:endParaRPr lang="cs-CZ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2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3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4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5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Hodnota</a:t>
                      </a:r>
                      <a:endParaRPr lang="cs-CZ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kern="1200" dirty="0"/>
                        <a:t>10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1" kern="1200" dirty="0">
                          <a:solidFill>
                            <a:schemeClr val="accent1"/>
                          </a:solidFill>
                        </a:rPr>
                        <a:t>5</a:t>
                      </a:r>
                      <a:endParaRPr lang="cs-CZ" sz="2200" b="1" dirty="0">
                        <a:solidFill>
                          <a:schemeClr val="accent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30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40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50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/>
                        <a:t>60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Rounded Rectangle 9">
            <a:extLst>
              <a:ext uri="{FF2B5EF4-FFF2-40B4-BE49-F238E27FC236}">
                <a16:creationId xmlns:a16="http://schemas.microsoft.com/office/drawing/2014/main" xmlns="" id="{59336B0B-1D2F-4947-9389-E63F2FFA8014}"/>
              </a:ext>
            </a:extLst>
          </p:cNvPr>
          <p:cNvSpPr/>
          <p:nvPr/>
        </p:nvSpPr>
        <p:spPr bwMode="auto">
          <a:xfrm>
            <a:off x="107950" y="4494870"/>
            <a:ext cx="8964488" cy="144016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cs-CZ" altLang="cs-CZ" b="0" dirty="0" err="1">
                <a:solidFill>
                  <a:srgbClr val="993333"/>
                </a:solidFill>
                <a:latin typeface="Courier New" panose="02070309020205020404" pitchFamily="49" charset="0"/>
              </a:rPr>
              <a:t>char</a:t>
            </a:r>
            <a:r>
              <a:rPr lang="cs-CZ" altLang="cs-CZ" b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b="0" dirty="0">
                <a:solidFill>
                  <a:srgbClr val="339933"/>
                </a:solidFill>
                <a:latin typeface="Courier New" panose="02070309020205020404" pitchFamily="49" charset="0"/>
              </a:rPr>
              <a:t>*</a:t>
            </a:r>
            <a:r>
              <a:rPr lang="cs-CZ" altLang="cs-CZ" b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msg</a:t>
            </a:r>
            <a:r>
              <a:rPr lang="cs-CZ" altLang="cs-CZ" b="0" dirty="0">
                <a:solidFill>
                  <a:srgbClr val="009900"/>
                </a:solidFill>
                <a:latin typeface="Courier New" panose="02070309020205020404" pitchFamily="49" charset="0"/>
              </a:rPr>
              <a:t>[</a:t>
            </a:r>
            <a:r>
              <a:rPr lang="cs-CZ" altLang="cs-CZ" b="0" dirty="0">
                <a:solidFill>
                  <a:srgbClr val="0000DD"/>
                </a:solidFill>
                <a:latin typeface="Courier New" panose="02070309020205020404" pitchFamily="49" charset="0"/>
              </a:rPr>
              <a:t>3</a:t>
            </a:r>
            <a:r>
              <a:rPr lang="cs-CZ" altLang="cs-CZ" b="0" dirty="0">
                <a:solidFill>
                  <a:srgbClr val="009900"/>
                </a:solidFill>
                <a:latin typeface="Courier New" panose="02070309020205020404" pitchFamily="49" charset="0"/>
              </a:rPr>
              <a:t>]</a:t>
            </a:r>
            <a:r>
              <a:rPr lang="cs-CZ" altLang="cs-CZ" b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b="0" dirty="0">
                <a:solidFill>
                  <a:srgbClr val="339933"/>
                </a:solidFill>
                <a:latin typeface="Courier New" panose="02070309020205020404" pitchFamily="49" charset="0"/>
              </a:rPr>
              <a:t>=</a:t>
            </a:r>
            <a:r>
              <a:rPr lang="cs-CZ" altLang="cs-CZ" b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b="0" dirty="0">
                <a:solidFill>
                  <a:srgbClr val="009900"/>
                </a:solidFill>
                <a:latin typeface="Courier New" panose="02070309020205020404" pitchFamily="49" charset="0"/>
              </a:rPr>
              <a:t>{</a:t>
            </a:r>
            <a:r>
              <a:rPr lang="cs-CZ" altLang="cs-CZ" b="0" dirty="0">
                <a:solidFill>
                  <a:srgbClr val="FF0000"/>
                </a:solidFill>
                <a:latin typeface="Courier New" panose="02070309020205020404" pitchFamily="49" charset="0"/>
              </a:rPr>
              <a:t>"</a:t>
            </a:r>
            <a:r>
              <a:rPr lang="cs-CZ" altLang="cs-CZ" b="0" dirty="0" err="1">
                <a:solidFill>
                  <a:srgbClr val="FF0000"/>
                </a:solidFill>
                <a:latin typeface="Courier New" panose="02070309020205020404" pitchFamily="49" charset="0"/>
              </a:rPr>
              <a:t>warning</a:t>
            </a:r>
            <a:r>
              <a:rPr lang="cs-CZ" altLang="cs-CZ" b="0" dirty="0">
                <a:solidFill>
                  <a:srgbClr val="FF0000"/>
                </a:solidFill>
                <a:latin typeface="Courier New" panose="02070309020205020404" pitchFamily="49" charset="0"/>
              </a:rPr>
              <a:t>"</a:t>
            </a:r>
            <a:r>
              <a:rPr lang="cs-CZ" altLang="cs-CZ" b="0" dirty="0">
                <a:solidFill>
                  <a:srgbClr val="339933"/>
                </a:solidFill>
                <a:latin typeface="Courier New" panose="02070309020205020404" pitchFamily="49" charset="0"/>
              </a:rPr>
              <a:t>,</a:t>
            </a:r>
            <a:r>
              <a:rPr lang="cs-CZ" altLang="cs-CZ" b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b="0" dirty="0">
                <a:solidFill>
                  <a:srgbClr val="FF0000"/>
                </a:solidFill>
                <a:latin typeface="Courier New" panose="02070309020205020404" pitchFamily="49" charset="0"/>
              </a:rPr>
              <a:t>"</a:t>
            </a:r>
            <a:r>
              <a:rPr lang="cs-CZ" altLang="cs-CZ" b="0" dirty="0" err="1">
                <a:solidFill>
                  <a:srgbClr val="FF0000"/>
                </a:solidFill>
                <a:latin typeface="Courier New" panose="02070309020205020404" pitchFamily="49" charset="0"/>
              </a:rPr>
              <a:t>error</a:t>
            </a:r>
            <a:r>
              <a:rPr lang="cs-CZ" altLang="cs-CZ" b="0" dirty="0">
                <a:solidFill>
                  <a:srgbClr val="FF0000"/>
                </a:solidFill>
                <a:latin typeface="Courier New" panose="02070309020205020404" pitchFamily="49" charset="0"/>
              </a:rPr>
              <a:t>"</a:t>
            </a:r>
            <a:r>
              <a:rPr lang="cs-CZ" altLang="cs-CZ" b="0" dirty="0">
                <a:solidFill>
                  <a:srgbClr val="339933"/>
                </a:solidFill>
                <a:latin typeface="Courier New" panose="02070309020205020404" pitchFamily="49" charset="0"/>
              </a:rPr>
              <a:t>, </a:t>
            </a:r>
            <a:r>
              <a:rPr lang="cs-CZ" altLang="cs-CZ" b="0" dirty="0">
                <a:solidFill>
                  <a:srgbClr val="FF0000"/>
                </a:solidFill>
                <a:latin typeface="Courier New" panose="02070309020205020404" pitchFamily="49" charset="0"/>
              </a:rPr>
              <a:t>"</a:t>
            </a:r>
            <a:r>
              <a:rPr lang="cs-CZ" altLang="cs-CZ" b="0" dirty="0" err="1">
                <a:solidFill>
                  <a:srgbClr val="FF0000"/>
                </a:solidFill>
                <a:latin typeface="Courier New" panose="02070309020205020404" pitchFamily="49" charset="0"/>
              </a:rPr>
              <a:t>fatal</a:t>
            </a:r>
            <a:r>
              <a:rPr lang="cs-CZ" altLang="cs-CZ" b="0" dirty="0">
                <a:solidFill>
                  <a:srgbClr val="FF0000"/>
                </a:solidFill>
                <a:latin typeface="Courier New" panose="02070309020205020404" pitchFamily="49" charset="0"/>
              </a:rPr>
              <a:t>"</a:t>
            </a:r>
            <a:r>
              <a:rPr lang="cs-CZ" altLang="cs-CZ" b="0" dirty="0">
                <a:solidFill>
                  <a:srgbClr val="009900"/>
                </a:solidFill>
                <a:latin typeface="Courier New" panose="02070309020205020404" pitchFamily="49" charset="0"/>
              </a:rPr>
              <a:t>}</a:t>
            </a:r>
            <a:r>
              <a:rPr lang="cs-CZ" altLang="cs-CZ" b="0" dirty="0">
                <a:solidFill>
                  <a:srgbClr val="339933"/>
                </a:solidFill>
                <a:latin typeface="Courier New" panose="02070309020205020404" pitchFamily="49" charset="0"/>
              </a:rPr>
              <a:t>;</a:t>
            </a:r>
            <a:r>
              <a:rPr lang="cs-CZ" altLang="cs-CZ" sz="800" b="0" dirty="0">
                <a:solidFill>
                  <a:schemeClr val="tx1"/>
                </a:solidFill>
              </a:rPr>
              <a:t> </a:t>
            </a:r>
            <a:endParaRPr lang="cs-CZ" altLang="cs-CZ" sz="4800" b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buNone/>
            </a:pPr>
            <a:r>
              <a:rPr lang="cs-CZ" altLang="cs-CZ" b="0" dirty="0" err="1">
                <a:solidFill>
                  <a:srgbClr val="993333"/>
                </a:solidFill>
                <a:latin typeface="Courier New" panose="02070309020205020404" pitchFamily="49" charset="0"/>
              </a:rPr>
              <a:t>int</a:t>
            </a:r>
            <a:r>
              <a:rPr lang="cs-CZ" altLang="cs-CZ" b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b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problem_level</a:t>
            </a:r>
            <a:r>
              <a:rPr lang="cs-CZ" altLang="cs-CZ" b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b="0" dirty="0">
                <a:solidFill>
                  <a:srgbClr val="339933"/>
                </a:solidFill>
                <a:latin typeface="Courier New" panose="02070309020205020404" pitchFamily="49" charset="0"/>
              </a:rPr>
              <a:t>=</a:t>
            </a:r>
            <a:r>
              <a:rPr lang="cs-CZ" altLang="cs-CZ" b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b="0" dirty="0">
                <a:solidFill>
                  <a:srgbClr val="0000DD"/>
                </a:solidFill>
                <a:latin typeface="Courier New" panose="02070309020205020404" pitchFamily="49" charset="0"/>
              </a:rPr>
              <a:t>2</a:t>
            </a:r>
            <a:r>
              <a:rPr lang="cs-CZ" altLang="cs-CZ" b="0" dirty="0">
                <a:solidFill>
                  <a:srgbClr val="339933"/>
                </a:solidFill>
                <a:latin typeface="Courier New" panose="02070309020205020404" pitchFamily="49" charset="0"/>
              </a:rPr>
              <a:t>;</a:t>
            </a:r>
            <a:r>
              <a:rPr lang="cs-CZ" altLang="cs-CZ" b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buNone/>
            </a:pPr>
            <a:r>
              <a:rPr lang="cs-CZ" altLang="cs-CZ" b="0" u="sng" dirty="0" err="1">
                <a:solidFill>
                  <a:srgbClr val="000066"/>
                </a:solidFill>
                <a:latin typeface="Courier New" panose="02070309020205020404" pitchFamily="49" charset="0"/>
                <a:hlinkClick r:id="rId2"/>
              </a:rPr>
              <a:t>printf</a:t>
            </a:r>
            <a:r>
              <a:rPr lang="cs-CZ" altLang="cs-CZ" b="0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cs-CZ" altLang="cs-CZ" b="0" dirty="0">
                <a:solidFill>
                  <a:srgbClr val="FF0000"/>
                </a:solidFill>
                <a:latin typeface="Courier New" panose="02070309020205020404" pitchFamily="49" charset="0"/>
              </a:rPr>
              <a:t>"%s: </a:t>
            </a:r>
            <a:r>
              <a:rPr lang="cs-CZ" altLang="cs-CZ" b="0" dirty="0" err="1">
                <a:solidFill>
                  <a:srgbClr val="FF0000"/>
                </a:solidFill>
                <a:latin typeface="Courier New" panose="02070309020205020404" pitchFamily="49" charset="0"/>
              </a:rPr>
              <a:t>oops</a:t>
            </a:r>
            <a:r>
              <a:rPr lang="cs-CZ" altLang="cs-CZ" b="0" dirty="0">
                <a:solidFill>
                  <a:srgbClr val="FF0000"/>
                </a:solidFill>
                <a:latin typeface="Courier New" panose="02070309020205020404" pitchFamily="49" charset="0"/>
              </a:rPr>
              <a:t>!</a:t>
            </a:r>
            <a:r>
              <a:rPr lang="cs-CZ" altLang="cs-CZ" dirty="0">
                <a:solidFill>
                  <a:srgbClr val="000099"/>
                </a:solidFill>
                <a:latin typeface="Courier New" panose="02070309020205020404" pitchFamily="49" charset="0"/>
              </a:rPr>
              <a:t>\n</a:t>
            </a:r>
            <a:r>
              <a:rPr lang="cs-CZ" altLang="cs-CZ" b="0" dirty="0">
                <a:solidFill>
                  <a:srgbClr val="FF0000"/>
                </a:solidFill>
                <a:latin typeface="Courier New" panose="02070309020205020404" pitchFamily="49" charset="0"/>
              </a:rPr>
              <a:t>"</a:t>
            </a:r>
            <a:r>
              <a:rPr lang="cs-CZ" altLang="cs-CZ" b="0" dirty="0">
                <a:solidFill>
                  <a:srgbClr val="339933"/>
                </a:solidFill>
                <a:latin typeface="Courier New" panose="02070309020205020404" pitchFamily="49" charset="0"/>
              </a:rPr>
              <a:t>,</a:t>
            </a:r>
            <a:r>
              <a:rPr lang="cs-CZ" altLang="cs-CZ" b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msg</a:t>
            </a:r>
            <a:r>
              <a:rPr lang="cs-CZ" altLang="cs-CZ" b="0" dirty="0">
                <a:solidFill>
                  <a:srgbClr val="009900"/>
                </a:solidFill>
                <a:latin typeface="Courier New" panose="02070309020205020404" pitchFamily="49" charset="0"/>
              </a:rPr>
              <a:t>[</a:t>
            </a:r>
            <a:r>
              <a:rPr lang="cs-CZ" altLang="cs-CZ" b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problem_level</a:t>
            </a:r>
            <a:r>
              <a:rPr lang="cs-CZ" altLang="cs-CZ" b="0" dirty="0">
                <a:solidFill>
                  <a:srgbClr val="009900"/>
                </a:solidFill>
                <a:latin typeface="Courier New" panose="02070309020205020404" pitchFamily="49" charset="0"/>
              </a:rPr>
              <a:t>])</a:t>
            </a:r>
            <a:r>
              <a:rPr lang="cs-CZ" altLang="cs-CZ" b="0" dirty="0">
                <a:solidFill>
                  <a:srgbClr val="339933"/>
                </a:solidFill>
                <a:latin typeface="Courier New" panose="02070309020205020404" pitchFamily="49" charset="0"/>
              </a:rPr>
              <a:t>;</a:t>
            </a:r>
            <a:r>
              <a:rPr lang="cs-CZ" altLang="cs-CZ" sz="800" b="0" dirty="0">
                <a:solidFill>
                  <a:schemeClr val="tx1"/>
                </a:solidFill>
              </a:rPr>
              <a:t> </a:t>
            </a:r>
            <a:endParaRPr lang="cs-CZ" altLang="cs-CZ" sz="4800" b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cs-CZ" sz="2400" b="1" i="0" u="none" strike="noStrike" cap="none" normalizeH="0" baseline="0" dirty="0">
              <a:ln>
                <a:noFill/>
              </a:ln>
              <a:solidFill>
                <a:srgbClr val="1B85B9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18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6E4C35-1218-4B6A-9759-2373EE895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poli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B9C90B-DCE5-4AF2-BA34-95FAD936D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Načtěte 5 čísel a vypište je v opačném </a:t>
            </a:r>
            <a:r>
              <a:rPr lang="cs-CZ" dirty="0" smtClean="0"/>
              <a:t>pořadí</a:t>
            </a:r>
            <a:endParaRPr lang="en-US" dirty="0" smtClean="0"/>
          </a:p>
          <a:p>
            <a:pPr lvl="1"/>
            <a:r>
              <a:rPr lang="pt-PT" dirty="0" err="1"/>
              <a:t>pozn</a:t>
            </a:r>
            <a:r>
              <a:rPr lang="pt-PT" dirty="0"/>
              <a:t>. </a:t>
            </a:r>
            <a:r>
              <a:rPr lang="pt-PT" dirty="0" err="1"/>
              <a:t>je</a:t>
            </a:r>
            <a:r>
              <a:rPr lang="pt-PT" dirty="0"/>
              <a:t> </a:t>
            </a:r>
            <a:r>
              <a:rPr lang="pt-PT" dirty="0" err="1"/>
              <a:t>třeba</a:t>
            </a:r>
            <a:r>
              <a:rPr lang="pt-PT" dirty="0"/>
              <a:t> </a:t>
            </a:r>
            <a:r>
              <a:rPr lang="pt-PT" dirty="0" err="1"/>
              <a:t>všechna</a:t>
            </a:r>
            <a:r>
              <a:rPr lang="pt-PT" dirty="0"/>
              <a:t> </a:t>
            </a:r>
            <a:r>
              <a:rPr lang="pt-PT" dirty="0" err="1"/>
              <a:t>čísla</a:t>
            </a:r>
            <a:r>
              <a:rPr lang="pt-PT" dirty="0"/>
              <a:t> </a:t>
            </a:r>
            <a:r>
              <a:rPr lang="pt-PT" dirty="0" err="1"/>
              <a:t>uložit</a:t>
            </a:r>
            <a:r>
              <a:rPr lang="pt-PT" dirty="0"/>
              <a:t> do </a:t>
            </a:r>
            <a:r>
              <a:rPr lang="pt-PT" dirty="0" err="1"/>
              <a:t>paměti</a:t>
            </a:r>
            <a:r>
              <a:rPr lang="pt-PT" dirty="0"/>
              <a:t> - </a:t>
            </a:r>
            <a:r>
              <a:rPr lang="pt-PT" dirty="0" err="1"/>
              <a:t>nutno</a:t>
            </a:r>
            <a:r>
              <a:rPr lang="pt-PT" dirty="0"/>
              <a:t> </a:t>
            </a:r>
            <a:r>
              <a:rPr lang="pt-PT" dirty="0" err="1"/>
              <a:t>použít</a:t>
            </a:r>
            <a:r>
              <a:rPr lang="pt-PT" dirty="0"/>
              <a:t> pole (</a:t>
            </a:r>
            <a:r>
              <a:rPr lang="pt-PT" dirty="0" err="1"/>
              <a:t>velikost</a:t>
            </a:r>
            <a:r>
              <a:rPr lang="pt-PT" dirty="0"/>
              <a:t> </a:t>
            </a:r>
            <a:r>
              <a:rPr lang="pt-PT" dirty="0" err="1"/>
              <a:t>je</a:t>
            </a:r>
            <a:r>
              <a:rPr lang="pt-PT" dirty="0"/>
              <a:t> </a:t>
            </a:r>
            <a:r>
              <a:rPr lang="pt-PT" dirty="0" err="1"/>
              <a:t>známa</a:t>
            </a:r>
            <a:r>
              <a:rPr lang="pt-PT" dirty="0"/>
              <a:t> v </a:t>
            </a:r>
            <a:r>
              <a:rPr lang="pt-PT" dirty="0" err="1"/>
              <a:t>době</a:t>
            </a:r>
            <a:r>
              <a:rPr lang="pt-PT" dirty="0"/>
              <a:t> </a:t>
            </a:r>
            <a:r>
              <a:rPr lang="pt-PT" dirty="0" err="1"/>
              <a:t>překladu</a:t>
            </a:r>
            <a:r>
              <a:rPr lang="pt-PT" dirty="0"/>
              <a:t>).</a:t>
            </a:r>
            <a:endParaRPr lang="cs-CZ" dirty="0"/>
          </a:p>
          <a:p>
            <a:endParaRPr lang="cs-CZ" dirty="0"/>
          </a:p>
          <a:p>
            <a:r>
              <a:rPr lang="cs-CZ" dirty="0"/>
              <a:t>Načtěte 5 čísel do pole a najděte:</a:t>
            </a:r>
          </a:p>
          <a:p>
            <a:pPr lvl="1"/>
            <a:r>
              <a:rPr lang="cs-CZ" dirty="0"/>
              <a:t>Jejich maximum</a:t>
            </a:r>
          </a:p>
          <a:p>
            <a:pPr lvl="1"/>
            <a:r>
              <a:rPr lang="cs-CZ" dirty="0"/>
              <a:t>Jejich minimum</a:t>
            </a:r>
          </a:p>
          <a:p>
            <a:pPr lvl="1"/>
            <a:r>
              <a:rPr lang="cs-CZ" dirty="0"/>
              <a:t>Jejich </a:t>
            </a:r>
            <a:r>
              <a:rPr lang="cs-CZ" dirty="0" smtClean="0"/>
              <a:t>průměr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i="1" dirty="0" err="1" smtClean="0">
                <a:solidFill>
                  <a:schemeClr val="bg2"/>
                </a:solidFill>
              </a:rPr>
              <a:t>Kdo</a:t>
            </a:r>
            <a:r>
              <a:rPr lang="en-US" i="1" dirty="0" smtClean="0">
                <a:solidFill>
                  <a:schemeClr val="bg2"/>
                </a:solidFill>
              </a:rPr>
              <a:t> m</a:t>
            </a:r>
            <a:r>
              <a:rPr lang="cs-CZ" i="1" dirty="0" smtClean="0">
                <a:solidFill>
                  <a:schemeClr val="bg2"/>
                </a:solidFill>
              </a:rPr>
              <a:t>á hotovo, tak hledá druhé největší maximum</a:t>
            </a:r>
            <a:endParaRPr lang="cs-CZ" i="1" dirty="0">
              <a:solidFill>
                <a:schemeClr val="bg2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31BCEC8-001E-49A5-9D5F-CBF8B59770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B332D1D-F982-4B8C-B6B9-EC5918F351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18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9511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63201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cvičení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ovládat</a:t>
            </a:r>
            <a:r>
              <a:rPr lang="pt-PT" dirty="0"/>
              <a:t> </a:t>
            </a:r>
            <a:r>
              <a:rPr lang="pt-PT" dirty="0" err="1"/>
              <a:t>pojmy</a:t>
            </a:r>
            <a:r>
              <a:rPr lang="pt-PT" dirty="0"/>
              <a:t> </a:t>
            </a:r>
            <a:r>
              <a:rPr lang="pt-PT" dirty="0" err="1"/>
              <a:t>proměnná</a:t>
            </a:r>
            <a:r>
              <a:rPr lang="pt-PT" dirty="0"/>
              <a:t>, </a:t>
            </a:r>
            <a:r>
              <a:rPr lang="pt-PT" b="1" dirty="0" err="1"/>
              <a:t>datový</a:t>
            </a:r>
            <a:r>
              <a:rPr lang="pt-PT" b="1" dirty="0"/>
              <a:t> </a:t>
            </a:r>
            <a:r>
              <a:rPr lang="pt-PT" b="1" dirty="0" err="1"/>
              <a:t>typ</a:t>
            </a:r>
            <a:r>
              <a:rPr lang="pt-PT" b="1" dirty="0"/>
              <a:t> </a:t>
            </a:r>
            <a:r>
              <a:rPr lang="pt-PT" dirty="0" err="1"/>
              <a:t>int</a:t>
            </a:r>
            <a:r>
              <a:rPr lang="pt-PT" dirty="0"/>
              <a:t>, </a:t>
            </a:r>
            <a:r>
              <a:rPr lang="pt-PT" dirty="0" err="1"/>
              <a:t>double</a:t>
            </a:r>
            <a:r>
              <a:rPr lang="pt-PT" dirty="0"/>
              <a:t> a </a:t>
            </a:r>
            <a:r>
              <a:rPr lang="pt-PT" dirty="0" err="1" smtClean="0"/>
              <a:t>char</a:t>
            </a:r>
            <a:endParaRPr lang="pt-PT" dirty="0" smtClean="0"/>
          </a:p>
          <a:p>
            <a:r>
              <a:rPr lang="pt-PT" dirty="0" err="1"/>
              <a:t>aplikovat</a:t>
            </a:r>
            <a:r>
              <a:rPr lang="pt-PT" dirty="0"/>
              <a:t> </a:t>
            </a:r>
            <a:r>
              <a:rPr lang="pt-PT" dirty="0" err="1"/>
              <a:t>základní</a:t>
            </a:r>
            <a:r>
              <a:rPr lang="pt-PT" dirty="0"/>
              <a:t> </a:t>
            </a:r>
            <a:r>
              <a:rPr lang="pt-PT" dirty="0" err="1"/>
              <a:t>výrazy</a:t>
            </a:r>
            <a:r>
              <a:rPr lang="pt-PT" dirty="0"/>
              <a:t> a </a:t>
            </a:r>
            <a:r>
              <a:rPr lang="pt-PT" dirty="0" err="1"/>
              <a:t>operace</a:t>
            </a:r>
            <a:r>
              <a:rPr lang="pt-PT" dirty="0"/>
              <a:t> (</a:t>
            </a:r>
            <a:r>
              <a:rPr lang="pt-PT" dirty="0" err="1"/>
              <a:t>aritmetické</a:t>
            </a:r>
            <a:r>
              <a:rPr lang="pt-PT" dirty="0"/>
              <a:t> a </a:t>
            </a:r>
            <a:r>
              <a:rPr lang="pt-PT" dirty="0" err="1"/>
              <a:t>relační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ovládat</a:t>
            </a:r>
            <a:r>
              <a:rPr lang="pt-PT" dirty="0" smtClean="0"/>
              <a:t> </a:t>
            </a:r>
            <a:r>
              <a:rPr lang="pt-PT" dirty="0" err="1"/>
              <a:t>jednoduché</a:t>
            </a:r>
            <a:r>
              <a:rPr lang="pt-PT" dirty="0"/>
              <a:t> </a:t>
            </a:r>
            <a:r>
              <a:rPr lang="pt-PT" dirty="0" err="1"/>
              <a:t>konstrukce</a:t>
            </a:r>
            <a:r>
              <a:rPr lang="pt-PT" dirty="0"/>
              <a:t> </a:t>
            </a:r>
            <a:r>
              <a:rPr lang="pt-PT" dirty="0" err="1"/>
              <a:t>větvení</a:t>
            </a:r>
            <a:r>
              <a:rPr lang="pt-PT" dirty="0"/>
              <a:t> </a:t>
            </a:r>
            <a:r>
              <a:rPr lang="pt-PT" dirty="0" err="1"/>
              <a:t>programu</a:t>
            </a:r>
            <a:r>
              <a:rPr lang="pt-PT" dirty="0"/>
              <a:t> </a:t>
            </a:r>
            <a:endParaRPr lang="pt-PT" dirty="0" smtClean="0"/>
          </a:p>
          <a:p>
            <a:r>
              <a:rPr lang="pt-PT" dirty="0" err="1" smtClean="0"/>
              <a:t>porozumět</a:t>
            </a:r>
            <a:r>
              <a:rPr lang="pt-PT" dirty="0" smtClean="0"/>
              <a:t> </a:t>
            </a:r>
            <a:r>
              <a:rPr lang="pt-PT" b="1" dirty="0" err="1"/>
              <a:t>cyklům</a:t>
            </a:r>
            <a:r>
              <a:rPr lang="pt-PT" dirty="0"/>
              <a:t> a </a:t>
            </a:r>
            <a:r>
              <a:rPr lang="pt-PT" dirty="0" err="1"/>
              <a:t>umět</a:t>
            </a:r>
            <a:r>
              <a:rPr lang="pt-PT" dirty="0"/>
              <a:t> </a:t>
            </a:r>
            <a:r>
              <a:rPr lang="pt-PT" dirty="0" err="1"/>
              <a:t>je</a:t>
            </a:r>
            <a:r>
              <a:rPr lang="pt-PT" dirty="0"/>
              <a:t> </a:t>
            </a:r>
            <a:r>
              <a:rPr lang="pt-PT" dirty="0" err="1"/>
              <a:t>využít</a:t>
            </a:r>
            <a:r>
              <a:rPr lang="pt-PT" dirty="0"/>
              <a:t> v </a:t>
            </a:r>
            <a:r>
              <a:rPr lang="pt-PT" dirty="0" err="1"/>
              <a:t>souvislosti</a:t>
            </a:r>
            <a:r>
              <a:rPr lang="pt-PT" dirty="0"/>
              <a:t> s </a:t>
            </a:r>
            <a:r>
              <a:rPr lang="pt-PT" dirty="0" err="1"/>
              <a:t>jednou</a:t>
            </a:r>
            <a:r>
              <a:rPr lang="pt-PT" dirty="0"/>
              <a:t> </a:t>
            </a:r>
            <a:r>
              <a:rPr lang="pt-PT" dirty="0" err="1"/>
              <a:t>číselnou</a:t>
            </a:r>
            <a:r>
              <a:rPr lang="pt-PT" dirty="0"/>
              <a:t> </a:t>
            </a:r>
            <a:r>
              <a:rPr lang="pt-PT" dirty="0" err="1"/>
              <a:t>proměnnou</a:t>
            </a:r>
            <a:r>
              <a:rPr lang="pt-PT" dirty="0"/>
              <a:t>. </a:t>
            </a:r>
            <a:endParaRPr lang="pt-PT" dirty="0" smtClean="0"/>
          </a:p>
          <a:p>
            <a:r>
              <a:rPr lang="pt-PT" dirty="0" err="1" smtClean="0"/>
              <a:t>porozumět</a:t>
            </a:r>
            <a:r>
              <a:rPr lang="pt-PT" dirty="0" smtClean="0"/>
              <a:t> </a:t>
            </a:r>
            <a:r>
              <a:rPr lang="pt-PT" dirty="0" err="1"/>
              <a:t>konceptu</a:t>
            </a:r>
            <a:r>
              <a:rPr lang="pt-PT" dirty="0"/>
              <a:t> </a:t>
            </a:r>
            <a:r>
              <a:rPr lang="pt-PT" b="1" dirty="0"/>
              <a:t>pole</a:t>
            </a:r>
            <a:r>
              <a:rPr lang="pt-PT" dirty="0"/>
              <a:t>, </a:t>
            </a:r>
            <a:r>
              <a:rPr lang="pt-PT" dirty="0" err="1"/>
              <a:t>využít</a:t>
            </a:r>
            <a:r>
              <a:rPr lang="pt-PT" dirty="0"/>
              <a:t> pole pro </a:t>
            </a:r>
            <a:r>
              <a:rPr lang="pt-PT" dirty="0" err="1"/>
              <a:t>jednotlivý</a:t>
            </a:r>
            <a:r>
              <a:rPr lang="pt-PT" dirty="0"/>
              <a:t>, </a:t>
            </a:r>
            <a:r>
              <a:rPr lang="pt-PT" dirty="0" err="1"/>
              <a:t>postupný</a:t>
            </a:r>
            <a:r>
              <a:rPr lang="pt-PT" dirty="0"/>
              <a:t> </a:t>
            </a:r>
            <a:r>
              <a:rPr lang="pt-PT" dirty="0" err="1"/>
              <a:t>přístup</a:t>
            </a:r>
            <a:r>
              <a:rPr lang="pt-PT" dirty="0"/>
              <a:t> k </a:t>
            </a:r>
            <a:r>
              <a:rPr lang="pt-PT" dirty="0" err="1"/>
              <a:t>jeho</a:t>
            </a:r>
            <a:r>
              <a:rPr lang="pt-PT" dirty="0"/>
              <a:t> </a:t>
            </a:r>
            <a:r>
              <a:rPr lang="pt-PT" dirty="0" err="1" smtClean="0"/>
              <a:t>prvkům</a:t>
            </a:r>
            <a:endParaRPr lang="pt-PT" dirty="0" smtClean="0"/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=&gt; v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še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je na 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wiki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8560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Číselné proměnné a konstanty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1B85B9"/>
                </a:solidFill>
              </a:rPr>
              <a:t>Základní pojmy</a:t>
            </a:r>
          </a:p>
          <a:p>
            <a:pPr lvl="1"/>
            <a:r>
              <a:rPr lang="cs-CZ" b="1" dirty="0"/>
              <a:t>Proměnná</a:t>
            </a:r>
          </a:p>
          <a:p>
            <a:pPr lvl="2"/>
            <a:r>
              <a:rPr lang="cs-CZ" dirty="0"/>
              <a:t>Pojmenované místo v paměti, ve kterém uchováváme data.</a:t>
            </a:r>
          </a:p>
          <a:p>
            <a:pPr lvl="2"/>
            <a:r>
              <a:rPr lang="cs-CZ" dirty="0"/>
              <a:t>Má určitý datový typ a její hodnota se </a:t>
            </a:r>
            <a:r>
              <a:rPr lang="cs-CZ" b="1" dirty="0"/>
              <a:t>může</a:t>
            </a:r>
            <a:r>
              <a:rPr lang="cs-CZ" dirty="0"/>
              <a:t> za běhu programu měnit.</a:t>
            </a:r>
          </a:p>
          <a:p>
            <a:pPr lvl="2"/>
            <a:r>
              <a:rPr lang="cs-CZ" dirty="0"/>
              <a:t>Příklad: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 a=10;</a:t>
            </a:r>
          </a:p>
          <a:p>
            <a:pPr lvl="2"/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3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5997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Číselné proměnné a konstanty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1B85B9"/>
                </a:solidFill>
              </a:rPr>
              <a:t>Základní pojmy</a:t>
            </a:r>
          </a:p>
          <a:p>
            <a:pPr lvl="1"/>
            <a:r>
              <a:rPr lang="cs-CZ" b="1" dirty="0"/>
              <a:t>Proměnná</a:t>
            </a:r>
          </a:p>
          <a:p>
            <a:pPr lvl="2"/>
            <a:r>
              <a:rPr lang="cs-CZ" dirty="0"/>
              <a:t>Pojmenované místo v paměti, ve kterém uchováváme data.</a:t>
            </a:r>
          </a:p>
          <a:p>
            <a:pPr lvl="2"/>
            <a:r>
              <a:rPr lang="cs-CZ" dirty="0"/>
              <a:t>Má určitý datový typ a její hodnota se </a:t>
            </a:r>
            <a:r>
              <a:rPr lang="cs-CZ" b="1" dirty="0"/>
              <a:t>může</a:t>
            </a:r>
            <a:r>
              <a:rPr lang="cs-CZ" dirty="0"/>
              <a:t> za běhu programu měnit.</a:t>
            </a:r>
          </a:p>
          <a:p>
            <a:pPr lvl="2"/>
            <a:r>
              <a:rPr lang="cs-CZ" dirty="0"/>
              <a:t>Příklad: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 a=10;</a:t>
            </a:r>
          </a:p>
          <a:p>
            <a:pPr lvl="1"/>
            <a:r>
              <a:rPr lang="cs-CZ" b="1" dirty="0">
                <a:latin typeface="+mj-lt"/>
                <a:cs typeface="Courier New" panose="02070309020205020404" pitchFamily="49" charset="0"/>
              </a:rPr>
              <a:t>Konstanta</a:t>
            </a:r>
          </a:p>
          <a:p>
            <a:pPr lvl="2"/>
            <a:r>
              <a:rPr lang="cs-CZ" dirty="0"/>
              <a:t>Pojmenované místo v paměti, ve kterém uchováváme data.</a:t>
            </a:r>
          </a:p>
          <a:p>
            <a:pPr lvl="2"/>
            <a:r>
              <a:rPr lang="cs-CZ" dirty="0"/>
              <a:t>Má určitý datový typ, její hodnota se </a:t>
            </a:r>
            <a:r>
              <a:rPr lang="cs-CZ" b="1" dirty="0"/>
              <a:t>nemůže</a:t>
            </a:r>
            <a:r>
              <a:rPr lang="cs-CZ" dirty="0"/>
              <a:t> za běhu programu měnit.</a:t>
            </a:r>
          </a:p>
          <a:p>
            <a:pPr lvl="2"/>
            <a:r>
              <a:rPr lang="cs-CZ" dirty="0"/>
              <a:t>Příklad: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 b=10</a:t>
            </a:r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cs-CZ" b="1" dirty="0">
                <a:cs typeface="Courier New" panose="02070309020205020404" pitchFamily="49" charset="0"/>
              </a:rPr>
              <a:t>Přiřazení (=)</a:t>
            </a:r>
          </a:p>
          <a:p>
            <a:pPr lvl="2"/>
            <a:endParaRPr lang="cs-CZ" b="1" dirty="0">
              <a:latin typeface="+mj-lt"/>
              <a:cs typeface="Courier New" panose="02070309020205020404" pitchFamily="49" charset="0"/>
            </a:endParaRPr>
          </a:p>
          <a:p>
            <a:pPr lvl="2"/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4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0013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Číselné proměnné a konstanty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1B85B9"/>
                </a:solidFill>
              </a:rPr>
              <a:t>Základní pojmy</a:t>
            </a:r>
          </a:p>
          <a:p>
            <a:pPr lvl="1"/>
            <a:r>
              <a:rPr lang="cs-CZ" dirty="0">
                <a:solidFill>
                  <a:schemeClr val="bg2"/>
                </a:solidFill>
              </a:rPr>
              <a:t>Inicializace</a:t>
            </a:r>
            <a:r>
              <a:rPr lang="cs-CZ" b="1" dirty="0">
                <a:solidFill>
                  <a:schemeClr val="bg2"/>
                </a:solidFill>
              </a:rPr>
              <a:t>	</a:t>
            </a:r>
          </a:p>
          <a:p>
            <a:pPr lvl="2"/>
            <a:r>
              <a:rPr lang="cs-CZ" dirty="0">
                <a:solidFill>
                  <a:schemeClr val="bg2"/>
                </a:solidFill>
              </a:rPr>
              <a:t>Nastavení hodnoty proměnné nebo konstanty</a:t>
            </a:r>
          </a:p>
          <a:p>
            <a:pPr lvl="1"/>
            <a:r>
              <a:rPr lang="cs-CZ" dirty="0">
                <a:solidFill>
                  <a:schemeClr val="bg2"/>
                </a:solidFill>
              </a:rPr>
              <a:t>Příkaz</a:t>
            </a:r>
          </a:p>
          <a:p>
            <a:pPr lvl="2"/>
            <a:r>
              <a:rPr lang="cs-CZ" dirty="0">
                <a:solidFill>
                  <a:schemeClr val="bg2"/>
                </a:solidFill>
              </a:rPr>
              <a:t>Definuje činnost, kterou program vykoná (např. výpis textu na obrazovku</a:t>
            </a:r>
            <a:r>
              <a:rPr lang="cs-CZ" dirty="0" smtClean="0">
                <a:solidFill>
                  <a:schemeClr val="bg2"/>
                </a:solidFill>
              </a:rPr>
              <a:t>)</a:t>
            </a:r>
          </a:p>
          <a:p>
            <a:pPr lvl="1"/>
            <a:r>
              <a:rPr lang="cs-CZ" b="1" dirty="0" smtClean="0"/>
              <a:t>Definice</a:t>
            </a:r>
          </a:p>
          <a:p>
            <a:pPr lvl="2"/>
            <a:r>
              <a:rPr lang="cs-CZ" dirty="0" smtClean="0"/>
              <a:t>Příkaz, který přidělí proměnné určitého typu jméno a paměť</a:t>
            </a:r>
          </a:p>
          <a:p>
            <a:pPr lvl="1"/>
            <a:r>
              <a:rPr lang="cs-CZ" b="1" dirty="0" smtClean="0"/>
              <a:t>Deklarace</a:t>
            </a:r>
          </a:p>
          <a:p>
            <a:pPr lvl="2"/>
            <a:r>
              <a:rPr lang="cs-CZ" dirty="0"/>
              <a:t>Příkaz, který </a:t>
            </a:r>
            <a:r>
              <a:rPr lang="cs-CZ" dirty="0" smtClean="0"/>
              <a:t>pouze udává typ proměnné a její jméno</a:t>
            </a:r>
          </a:p>
          <a:p>
            <a:pPr lvl="2"/>
            <a:r>
              <a:rPr lang="cs-CZ" b="1" dirty="0" smtClean="0"/>
              <a:t>Nepřiděluje žádnou paměť</a:t>
            </a:r>
            <a:r>
              <a:rPr lang="en-US" b="1" dirty="0" smtClean="0"/>
              <a:t>!</a:t>
            </a:r>
            <a:endParaRPr lang="en-US" b="1" dirty="0"/>
          </a:p>
          <a:p>
            <a:endParaRPr lang="cs-CZ" dirty="0"/>
          </a:p>
          <a:p>
            <a:pPr lvl="2"/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5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8965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7378CF-58EA-45F6-B6B9-CF21FAD72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Datové typy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C0DC8C-730E-4BFF-8FEF-1B3C4AE2D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datové typy, které budeme používat</a:t>
            </a:r>
          </a:p>
          <a:p>
            <a:pPr lvl="1"/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/>
              <a:t> – celá </a:t>
            </a:r>
            <a:r>
              <a:rPr lang="cs-CZ" dirty="0" smtClean="0"/>
              <a:t>čísla (</a:t>
            </a:r>
            <a:r>
              <a:rPr lang="en-US" dirty="0" smtClean="0"/>
              <a:t>-3, 4, 62, 1000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cs-CZ" dirty="0"/>
              <a:t> – </a:t>
            </a:r>
            <a:r>
              <a:rPr lang="cs-CZ" dirty="0" smtClean="0"/>
              <a:t>znaky</a:t>
            </a:r>
            <a:r>
              <a:rPr lang="en-US" dirty="0" smtClean="0"/>
              <a:t> (‘a’, ‘2’, ‘s’, ‘*’)</a:t>
            </a:r>
            <a:endParaRPr lang="cs-CZ" dirty="0"/>
          </a:p>
          <a:p>
            <a:r>
              <a:rPr lang="cs-CZ" dirty="0"/>
              <a:t>Souvisí tyto typy nějak? </a:t>
            </a:r>
          </a:p>
          <a:p>
            <a:r>
              <a:rPr lang="cs-CZ" dirty="0"/>
              <a:t>Další datové typy, které můžeme použít</a:t>
            </a:r>
          </a:p>
          <a:p>
            <a:pPr lvl="1"/>
            <a:r>
              <a:rPr lang="cs-CZ" dirty="0"/>
              <a:t>Desetinná čísla: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cs-CZ" dirty="0"/>
              <a:t>,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</a:p>
          <a:p>
            <a:pPr lvl="1"/>
            <a:r>
              <a:rPr lang="cs-CZ" dirty="0"/>
              <a:t>Pole (viz dále)</a:t>
            </a:r>
          </a:p>
          <a:p>
            <a:pPr lvl="1"/>
            <a:r>
              <a:rPr lang="cs-CZ" dirty="0"/>
              <a:t>Vlastní (později</a:t>
            </a:r>
            <a:r>
              <a:rPr lang="cs-CZ" dirty="0" smtClean="0"/>
              <a:t>)</a:t>
            </a:r>
            <a:endParaRPr lang="en-US" dirty="0" smtClean="0"/>
          </a:p>
          <a:p>
            <a:r>
              <a:rPr lang="cs-CZ" dirty="0" smtClean="0"/>
              <a:t>Bonus:</a:t>
            </a:r>
          </a:p>
          <a:p>
            <a:pPr lvl="1"/>
            <a:r>
              <a:rPr lang="cs-CZ" dirty="0" smtClean="0"/>
              <a:t>Jak je to s TRUE a FALSE? Existuje typ </a:t>
            </a:r>
            <a:r>
              <a:rPr lang="cs-CZ" dirty="0" err="1" smtClean="0"/>
              <a:t>boolean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Jak se liší </a:t>
            </a:r>
            <a:r>
              <a:rPr lang="cs-CZ" dirty="0" err="1" smtClean="0"/>
              <a:t>signed</a:t>
            </a:r>
            <a:r>
              <a:rPr lang="cs-CZ" dirty="0" smtClean="0"/>
              <a:t> a </a:t>
            </a:r>
            <a:r>
              <a:rPr lang="cs-CZ" dirty="0" err="1" smtClean="0"/>
              <a:t>unsigned</a:t>
            </a:r>
            <a:r>
              <a:rPr lang="cs-CZ" dirty="0" smtClean="0"/>
              <a:t> </a:t>
            </a:r>
            <a:r>
              <a:rPr lang="cs-CZ" dirty="0" err="1" smtClean="0"/>
              <a:t>int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Jakou má přesnost </a:t>
            </a:r>
            <a:r>
              <a:rPr lang="cs-CZ" dirty="0" err="1" smtClean="0"/>
              <a:t>char</a:t>
            </a:r>
            <a:r>
              <a:rPr lang="cs-CZ" dirty="0" smtClean="0"/>
              <a:t> (1B)?</a:t>
            </a:r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42AE911-3F56-4FAA-A484-8E0BDAA123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930043C-FD34-4749-BCA7-BF217A148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6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29458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BCEA08-88E0-4968-ADA0-398E5D58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kořeny kvadratické rovnic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0A72C2E3-3330-4959-97CE-AD46F38329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1521" y="620689"/>
                <a:ext cx="8820918" cy="5616624"/>
              </a:xfrm>
            </p:spPr>
            <p:txBody>
              <a:bodyPr/>
              <a:lstStyle/>
              <a:p>
                <a:r>
                  <a:rPr lang="cs-CZ" sz="2400" dirty="0"/>
                  <a:t>Minule jsme počítali diskriminant (D), dnes ho odmocníme a vypočítáme kořeny kvadratické </a:t>
                </a:r>
                <a:r>
                  <a:rPr lang="cs-CZ" sz="2400" dirty="0" smtClean="0"/>
                  <a:t>rovnice</a:t>
                </a:r>
                <a:endParaRPr lang="cs-CZ" sz="2400" dirty="0"/>
              </a:p>
              <a:p>
                <a:r>
                  <a:rPr lang="cs-CZ" sz="2400" dirty="0"/>
                  <a:t>Zjistěte také, kolik řešení kvadratická rovnice má</a:t>
                </a: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00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rad>
                    <m:r>
                      <a:rPr lang="cs-CZ" sz="2000" b="0" i="1" dirty="0" smtClean="0">
                        <a:latin typeface="Cambria Math" panose="02040503050406030204" pitchFamily="18" charset="0"/>
                      </a:rPr>
                      <m:t>==0</m:t>
                    </m:r>
                  </m:oMath>
                </a14:m>
                <a:r>
                  <a:rPr lang="cs-CZ" sz="2000" dirty="0"/>
                  <a:t>: jedno</a:t>
                </a: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00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rad>
                    <m:r>
                      <a:rPr lang="cs-CZ" sz="2000" b="0" i="1" dirty="0" smtClean="0">
                        <a:latin typeface="Cambria Math" panose="02040503050406030204" pitchFamily="18" charset="0"/>
                      </a:rPr>
                      <m:t>&gt;0</m:t>
                    </m:r>
                    <m:r>
                      <a:rPr lang="cs-CZ" sz="2000" b="0" i="0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cs-CZ" sz="2000" dirty="0"/>
                  <a:t> dvě</a:t>
                </a: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00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rad>
                    <m:r>
                      <a:rPr lang="cs-CZ" sz="2000" b="0" i="1" dirty="0" smtClean="0">
                        <a:latin typeface="Cambria Math" panose="02040503050406030204" pitchFamily="18" charset="0"/>
                      </a:rPr>
                      <m:t>&lt;0</m:t>
                    </m:r>
                    <m:r>
                      <a:rPr lang="cs-CZ" sz="2000" b="0" i="0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cs-CZ" sz="2000" dirty="0"/>
                  <a:t> žádné</a:t>
                </a:r>
              </a:p>
              <a:p>
                <a:r>
                  <a:rPr lang="en-US" sz="2400" dirty="0" err="1" smtClean="0"/>
                  <a:t>Nutn</a:t>
                </a:r>
                <a:r>
                  <a:rPr lang="cs-CZ" sz="2400" dirty="0" err="1" smtClean="0"/>
                  <a:t>ost</a:t>
                </a:r>
                <a:r>
                  <a:rPr lang="cs-CZ" sz="2400" dirty="0" smtClean="0"/>
                  <a:t> použít </a:t>
                </a:r>
                <a:r>
                  <a:rPr lang="cs-CZ" sz="2400" b="1" dirty="0" smtClean="0"/>
                  <a:t>matematickou knihovnu</a:t>
                </a:r>
              </a:p>
              <a:p>
                <a:pPr lvl="1"/>
                <a:r>
                  <a:rPr lang="pl-PL" sz="2200" dirty="0"/>
                  <a:t>přidat -lm na konec </a:t>
                </a:r>
                <a:r>
                  <a:rPr lang="pl-PL" sz="2200" dirty="0" smtClean="0"/>
                  <a:t>překladu (pokud překládáte v příkazové řádce)</a:t>
                </a:r>
                <a:endParaRPr lang="cs-CZ" sz="2200" dirty="0" smtClean="0"/>
              </a:p>
              <a:p>
                <a:endParaRPr lang="cs-CZ" sz="2400" dirty="0"/>
              </a:p>
              <a:p>
                <a:pPr marL="0" indent="0">
                  <a:buNone/>
                </a:pPr>
                <a:endParaRPr lang="cs-CZ" sz="2400" dirty="0"/>
              </a:p>
              <a:p>
                <a:r>
                  <a:rPr lang="cs-CZ" sz="2400" dirty="0"/>
                  <a:t>Bude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40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400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rad>
                  </m:oMath>
                </a14:m>
                <a:r>
                  <a:rPr lang="cs-CZ" sz="2400" dirty="0"/>
                  <a:t> vždy celé číslo</a:t>
                </a:r>
                <a:r>
                  <a:rPr lang="cs-CZ" sz="2400" dirty="0" smtClean="0"/>
                  <a:t>?</a:t>
                </a:r>
                <a:endParaRPr lang="en-US" sz="2400" dirty="0" smtClean="0"/>
              </a:p>
              <a:p>
                <a:r>
                  <a:rPr lang="pt-PT" sz="2400" dirty="0" err="1"/>
                  <a:t>konstanty</a:t>
                </a:r>
                <a:r>
                  <a:rPr lang="pt-PT" sz="2400" dirty="0"/>
                  <a:t> </a:t>
                </a:r>
                <a:r>
                  <a:rPr lang="pt-PT" sz="2400" dirty="0" err="1"/>
                  <a:t>zadávat</a:t>
                </a:r>
                <a:r>
                  <a:rPr lang="pt-PT" sz="2400" dirty="0"/>
                  <a:t> s </a:t>
                </a:r>
                <a:r>
                  <a:rPr lang="pt-PT" sz="2400" dirty="0" err="1"/>
                  <a:t>desetinnou</a:t>
                </a:r>
                <a:r>
                  <a:rPr lang="pt-PT" sz="2400" dirty="0"/>
                  <a:t> </a:t>
                </a:r>
                <a:r>
                  <a:rPr lang="pt-PT" sz="2400" dirty="0" err="1"/>
                  <a:t>čárkou</a:t>
                </a:r>
                <a:r>
                  <a:rPr lang="pt-PT" sz="2400" dirty="0"/>
                  <a:t> (</a:t>
                </a:r>
                <a:r>
                  <a:rPr lang="pt-PT" sz="2400" dirty="0" err="1"/>
                  <a:t>místo</a:t>
                </a:r>
                <a:r>
                  <a:rPr lang="pt-PT" sz="2400" dirty="0"/>
                  <a:t> 4 </a:t>
                </a:r>
                <a:r>
                  <a:rPr lang="pt-PT" sz="2400" dirty="0" err="1"/>
                  <a:t>psát</a:t>
                </a:r>
                <a:r>
                  <a:rPr lang="pt-PT" sz="2400" dirty="0"/>
                  <a:t> 4.0) </a:t>
                </a:r>
                <a:r>
                  <a:rPr lang="pt-PT" sz="2400" dirty="0" smtClean="0"/>
                  <a:t>!!</a:t>
                </a:r>
              </a:p>
              <a:p>
                <a:r>
                  <a:rPr lang="en-US" sz="2400" dirty="0" smtClean="0"/>
                  <a:t>Nap</a:t>
                </a:r>
                <a:r>
                  <a:rPr lang="cs-CZ" sz="2400" dirty="0" smtClean="0"/>
                  <a:t>ř.: a = 1, b = 7, c = 12 (</a:t>
                </a:r>
                <a:r>
                  <a:rPr lang="cs-CZ" sz="2400" dirty="0" smtClean="0">
                    <a:hlinkClick r:id="rId2"/>
                  </a:rPr>
                  <a:t>kalkulačka</a:t>
                </a:r>
                <a:r>
                  <a:rPr lang="cs-CZ" sz="2400" dirty="0" smtClean="0"/>
                  <a:t>)</a:t>
                </a:r>
                <a:endParaRPr lang="cs-CZ" sz="2400" dirty="0" smtClean="0"/>
              </a:p>
              <a:p>
                <a:endParaRPr lang="cs-CZ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0A72C2E3-3330-4959-97CE-AD46F38329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1" y="620689"/>
                <a:ext cx="8820918" cy="5616624"/>
              </a:xfrm>
              <a:blipFill rotWithShape="1">
                <a:blip r:embed="rId3"/>
                <a:stretch>
                  <a:fillRect l="-898" t="-760" b="-7166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8B7AB6-C7D2-4BD8-BF8D-DFA725A2D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47C51D7-1449-4E9E-9FEF-E626A1574C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7</a:t>
            </a:fld>
            <a:endParaRPr lang="en-US" altLang="cs-CZ"/>
          </a:p>
        </p:txBody>
      </p:sp>
      <p:sp>
        <p:nvSpPr>
          <p:cNvPr id="7" name="Rounded Rectangle 9">
            <a:extLst>
              <a:ext uri="{FF2B5EF4-FFF2-40B4-BE49-F238E27FC236}">
                <a16:creationId xmlns:a16="http://schemas.microsoft.com/office/drawing/2014/main" xmlns="" id="{16F7FDCC-D0FC-4370-941A-7DB541A98EE6}"/>
              </a:ext>
            </a:extLst>
          </p:cNvPr>
          <p:cNvSpPr/>
          <p:nvPr/>
        </p:nvSpPr>
        <p:spPr bwMode="auto">
          <a:xfrm>
            <a:off x="155682" y="4365104"/>
            <a:ext cx="8928546" cy="64807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pt-PT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pt-PT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pt-PT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pt-PT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math.h</a:t>
            </a:r>
            <a:r>
              <a:rPr lang="pt-PT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cs-CZ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cs-CZ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pak můžu </a:t>
            </a:r>
            <a:r>
              <a:rPr lang="cs-CZ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použít</a:t>
            </a:r>
            <a:r>
              <a:rPr lang="en-US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odmocninu</a:t>
            </a:r>
            <a:endParaRPr lang="cs-CZ" dirty="0">
              <a:solidFill>
                <a:srgbClr val="1B85B9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62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132EE7-DD11-47DC-8EC0-232AA023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cs-CZ" dirty="0" err="1"/>
              <a:t>říklad</a:t>
            </a:r>
            <a:r>
              <a:rPr lang="cs-CZ" dirty="0"/>
              <a:t>: práce se znaky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E0036C-11F9-4E6E-8D99-E15A6D61A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Vytvořte proměnnou typu </a:t>
            </a:r>
            <a:r>
              <a:rPr lang="cs-CZ" dirty="0" err="1"/>
              <a:t>char</a:t>
            </a:r>
            <a:r>
              <a:rPr lang="cs-CZ" dirty="0"/>
              <a:t> (znak) a určete, zda je uložená hodnota </a:t>
            </a:r>
            <a:r>
              <a:rPr lang="cs-CZ" b="1" dirty="0"/>
              <a:t>malé písmeno abecedy</a:t>
            </a:r>
          </a:p>
          <a:p>
            <a:r>
              <a:rPr lang="cs-CZ" dirty="0"/>
              <a:t>Podmínka pro znaky např.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cs typeface="Courier New" panose="02070309020205020404" pitchFamily="49" charset="0"/>
              </a:rPr>
              <a:t>Upravte </a:t>
            </a:r>
            <a:r>
              <a:rPr lang="cs-CZ" dirty="0">
                <a:cs typeface="Courier New" panose="02070309020205020404" pitchFamily="49" charset="0"/>
              </a:rPr>
              <a:t>program tak, aby testoval znak, který zadá uživatel</a:t>
            </a:r>
            <a:r>
              <a:rPr lang="cs-CZ" b="1" dirty="0">
                <a:cs typeface="Courier New" panose="02070309020205020404" pitchFamily="49" charset="0"/>
              </a:rPr>
              <a:t> </a:t>
            </a:r>
            <a:endParaRPr lang="cs-CZ" b="1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cs-CZ" dirty="0">
              <a:cs typeface="Courier New" panose="020703090202050204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AB51E42-FFC4-4613-88ED-0DF69EBB55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97C7524-14EE-4F2A-82C2-1F89AB2D9D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8</a:t>
            </a:fld>
            <a:endParaRPr lang="en-US" altLang="cs-CZ"/>
          </a:p>
        </p:txBody>
      </p:sp>
      <p:sp>
        <p:nvSpPr>
          <p:cNvPr id="7" name="Rounded Rectangle 9">
            <a:extLst>
              <a:ext uri="{FF2B5EF4-FFF2-40B4-BE49-F238E27FC236}">
                <a16:creationId xmlns:a16="http://schemas.microsoft.com/office/drawing/2014/main" xmlns="" id="{CEEAFDA2-CFC1-4CAA-9685-6A9E0F0EAFEB}"/>
              </a:ext>
            </a:extLst>
          </p:cNvPr>
          <p:cNvSpPr/>
          <p:nvPr/>
        </p:nvSpPr>
        <p:spPr bwMode="auto">
          <a:xfrm>
            <a:off x="107950" y="2168860"/>
            <a:ext cx="8964488" cy="198022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sz="2400" b="1" i="0" u="none" strike="noStrike" cap="none" normalizeH="0" baseline="0" dirty="0" err="1">
                <a:ln>
                  <a:noFill/>
                </a:ln>
                <a:solidFill>
                  <a:srgbClr val="1B85B9"/>
                </a:solidFill>
                <a:effectLst/>
                <a:latin typeface="Courier New" pitchFamily="49" charset="0"/>
                <a:cs typeface="Courier New" pitchFamily="49" charset="0"/>
              </a:rPr>
              <a:t>char</a:t>
            </a: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1B85B9"/>
                </a:solidFill>
                <a:effectLst/>
                <a:latin typeface="Courier New" pitchFamily="49" charset="0"/>
                <a:cs typeface="Courier New" pitchFamily="49" charset="0"/>
              </a:rPr>
              <a:t> a=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1B85B9"/>
                </a:solidFill>
                <a:effectLst/>
                <a:latin typeface="Courier New" pitchFamily="49" charset="0"/>
                <a:cs typeface="Courier New" pitchFamily="49" charset="0"/>
              </a:rPr>
              <a:t>'x'</a:t>
            </a:r>
            <a:endParaRPr kumimoji="0" lang="cs-CZ" sz="2400" b="1" i="0" u="none" strike="noStrike" cap="none" normalizeH="0" baseline="0" dirty="0">
              <a:ln>
                <a:noFill/>
              </a:ln>
              <a:solidFill>
                <a:srgbClr val="1B85B9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sz="2400" b="1" i="0" u="none" strike="noStrike" cap="none" normalizeH="0" baseline="0" dirty="0" err="1">
                <a:ln>
                  <a:noFill/>
                </a:ln>
                <a:solidFill>
                  <a:srgbClr val="1B85B9"/>
                </a:solidFill>
                <a:effectLst/>
                <a:latin typeface="Courier New" pitchFamily="49" charset="0"/>
                <a:cs typeface="Courier New" pitchFamily="49" charset="0"/>
              </a:rPr>
              <a:t>if</a:t>
            </a: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1B85B9"/>
                </a:solidFill>
                <a:effectLst/>
                <a:latin typeface="Courier New" pitchFamily="49" charset="0"/>
                <a:cs typeface="Courier New" pitchFamily="49" charset="0"/>
              </a:rPr>
              <a:t> (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1B85B9"/>
                </a:solidFill>
                <a:effectLst/>
                <a:latin typeface="Courier New" pitchFamily="49" charset="0"/>
                <a:cs typeface="Courier New" pitchFamily="49" charset="0"/>
              </a:rPr>
              <a:t>a == 'y'</a:t>
            </a: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1B85B9"/>
                </a:solidFill>
                <a:effectLst/>
                <a:latin typeface="Courier New" pitchFamily="49" charset="0"/>
                <a:cs typeface="Courier New" pitchFamily="49" charset="0"/>
              </a:rPr>
              <a:t>)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1B85B9"/>
                </a:solidFill>
                <a:effectLst/>
                <a:latin typeface="Courier New" pitchFamily="49" charset="0"/>
                <a:cs typeface="Courier New" pitchFamily="49" charset="0"/>
              </a:rPr>
              <a:t>{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t</a:t>
            </a:r>
            <a:r>
              <a:rPr lang="cs-CZ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ělo</a:t>
            </a:r>
            <a:r>
              <a:rPr lang="cs-CZ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podmínky</a:t>
            </a:r>
            <a:endParaRPr lang="en-US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pozor</a:t>
            </a:r>
            <a:r>
              <a:rPr lang="en-US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na</a:t>
            </a:r>
            <a:r>
              <a:rPr lang="en-US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jednoduch</a:t>
            </a:r>
            <a:r>
              <a:rPr lang="cs-CZ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é </a:t>
            </a:r>
            <a:r>
              <a:rPr lang="cs-CZ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úvozovky</a:t>
            </a:r>
            <a:r>
              <a:rPr lang="en-US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kumimoji="0" lang="cs-CZ" sz="2400" b="1" i="0" u="none" strike="noStrike" cap="none" normalizeH="0" baseline="0" dirty="0">
              <a:ln>
                <a:noFill/>
              </a:ln>
              <a:solidFill>
                <a:srgbClr val="1B85B9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0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Cyklus</a:t>
            </a:r>
            <a:r>
              <a:rPr lang="cs-CZ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9</a:t>
            </a:fld>
            <a:endParaRPr lang="en-US" altLang="cs-CZ"/>
          </a:p>
        </p:txBody>
      </p:sp>
      <p:sp>
        <p:nvSpPr>
          <p:cNvPr id="6" name="Rounded Rectangle 9">
            <a:extLst>
              <a:ext uri="{FF2B5EF4-FFF2-40B4-BE49-F238E27FC236}">
                <a16:creationId xmlns:a16="http://schemas.microsoft.com/office/drawing/2014/main" xmlns="" id="{CEEAFDA2-CFC1-4CAA-9685-6A9E0F0EAFE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51520" y="980728"/>
            <a:ext cx="8640763" cy="151216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sz="2400" b="1" dirty="0" err="1" smtClean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cs-CZ" sz="2400" b="1" dirty="0" smtClean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400" b="1" dirty="0" err="1" smtClean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cs-CZ" sz="2400" b="1" dirty="0" smtClean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400" b="1" dirty="0" smtClean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b="1" dirty="0" err="1" smtClean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2400" b="1" dirty="0" smtClean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 smtClean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(“%d\n”, </a:t>
            </a:r>
            <a:r>
              <a:rPr lang="en-US" sz="2400" b="1" dirty="0" err="1" smtClean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solidFill>
                <a:srgbClr val="1B85B9"/>
              </a:solidFill>
              <a:latin typeface="Courier New" pitchFamily="49" charset="0"/>
              <a:cs typeface="Courier New" pitchFamily="49" charset="0"/>
            </a:endParaRP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2400" b="1" dirty="0" smtClean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kumimoji="0" lang="cs-CZ" sz="2400" b="1" i="0" u="none" strike="noStrike" cap="none" normalizeH="0" baseline="0" dirty="0">
              <a:ln>
                <a:noFill/>
              </a:ln>
              <a:solidFill>
                <a:srgbClr val="1B85B9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99E0036C-11F9-4E6E-8D99-E15A6D61A252}"/>
              </a:ext>
            </a:extLst>
          </p:cNvPr>
          <p:cNvSpPr txBox="1">
            <a:spLocks/>
          </p:cNvSpPr>
          <p:nvPr/>
        </p:nvSpPr>
        <p:spPr bwMode="auto">
          <a:xfrm>
            <a:off x="323855" y="3068961"/>
            <a:ext cx="8640763" cy="3027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itchFamily="34" charset="0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itchFamily="34" charset="0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itchFamily="34" charset="0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itchFamily="34" charset="0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itchFamily="34" charset="0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cs-CZ" b="0" kern="0" dirty="0" smtClean="0">
                <a:cs typeface="Courier New" panose="02070309020205020404" pitchFamily="49" charset="0"/>
              </a:rPr>
              <a:t>Co bude výsledek?</a:t>
            </a:r>
          </a:p>
          <a:p>
            <a:pPr marL="0" indent="0">
              <a:buNone/>
            </a:pPr>
            <a:r>
              <a:rPr lang="en-US" b="0" kern="0" dirty="0" smtClean="0">
                <a:cs typeface="Courier New" panose="02070309020205020404" pitchFamily="49" charset="0"/>
              </a:rPr>
              <a:t>0</a:t>
            </a:r>
          </a:p>
          <a:p>
            <a:pPr marL="0" indent="0">
              <a:buNone/>
            </a:pPr>
            <a:r>
              <a:rPr lang="en-US" b="0" kern="0" dirty="0" smtClean="0">
                <a:cs typeface="Courier New" panose="02070309020205020404" pitchFamily="49" charset="0"/>
              </a:rPr>
              <a:t>1</a:t>
            </a:r>
          </a:p>
          <a:p>
            <a:pPr marL="0" indent="0">
              <a:buNone/>
            </a:pPr>
            <a:r>
              <a:rPr lang="en-US" b="0" kern="0" dirty="0" smtClean="0">
                <a:cs typeface="Courier New" panose="02070309020205020404" pitchFamily="49" charset="0"/>
              </a:rPr>
              <a:t>2</a:t>
            </a:r>
          </a:p>
          <a:p>
            <a:pPr marL="0" indent="0">
              <a:buNone/>
            </a:pPr>
            <a:r>
              <a:rPr lang="en-US" b="0" kern="0" dirty="0" smtClean="0">
                <a:cs typeface="Courier New" panose="02070309020205020404" pitchFamily="49" charset="0"/>
              </a:rPr>
              <a:t>3</a:t>
            </a:r>
          </a:p>
          <a:p>
            <a:pPr marL="0" indent="0">
              <a:buNone/>
            </a:pPr>
            <a:r>
              <a:rPr lang="en-US" b="0" kern="0" dirty="0">
                <a:cs typeface="Courier New" panose="02070309020205020404" pitchFamily="49" charset="0"/>
              </a:rPr>
              <a:t>4</a:t>
            </a:r>
            <a:endParaRPr lang="cs-CZ" b="0" kern="0" dirty="0" smtClean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4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01021 FIT Calibri">
  <a:themeElements>
    <a:clrScheme name="VU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4002B"/>
      </a:accent1>
      <a:accent2>
        <a:srgbClr val="00A9E0"/>
      </a:accent2>
      <a:accent3>
        <a:srgbClr val="00AB8E"/>
      </a:accent3>
      <a:accent4>
        <a:srgbClr val="D582A9"/>
      </a:accent4>
      <a:accent5>
        <a:srgbClr val="003DA5"/>
      </a:accent5>
      <a:accent6>
        <a:srgbClr val="658D1B"/>
      </a:accent6>
      <a:hlink>
        <a:srgbClr val="E4002B"/>
      </a:hlink>
      <a:folHlink>
        <a:srgbClr val="E4002B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 w="19050"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 bwMode="auto">
        <a:ln w="19050"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buNone/>
          <a:defRPr sz="2600" b="0" dirty="0" err="1" smtClean="0">
            <a:solidFill>
              <a:schemeClr val="tx1"/>
            </a:solidFill>
            <a:latin typeface="+mn-lt"/>
            <a:ea typeface="Calibri" panose="020F0502020204030204" pitchFamily="34" charset="0"/>
            <a:cs typeface="Calibri" pitchFamily="34" charset="0"/>
          </a:defRPr>
        </a:defPPr>
      </a:lstStyle>
    </a:txDef>
  </a:objectDefaults>
  <a:extraClrSchemeLst>
    <a:extraClrScheme>
      <a:clrScheme name="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FIT novy styl 4x3 EN opensans.potx" id="{8CDC9E57-8740-457D-B4C3-5FC6D09EDDC8}" vid="{32759800-36CC-4898-AA93-1572E0B20452}"/>
    </a:ext>
  </a:extLst>
</a:theme>
</file>

<file path=ppt/theme/theme2.xml><?xml version="1.0" encoding="utf-8"?>
<a:theme xmlns:a="http://schemas.openxmlformats.org/drawingml/2006/main" name="1_101021 FIT Calibri">
  <a:themeElements>
    <a:clrScheme name="VU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4002B"/>
      </a:accent1>
      <a:accent2>
        <a:srgbClr val="00A9E0"/>
      </a:accent2>
      <a:accent3>
        <a:srgbClr val="00AB8E"/>
      </a:accent3>
      <a:accent4>
        <a:srgbClr val="D582A9"/>
      </a:accent4>
      <a:accent5>
        <a:srgbClr val="003DA5"/>
      </a:accent5>
      <a:accent6>
        <a:srgbClr val="658D1B"/>
      </a:accent6>
      <a:hlink>
        <a:srgbClr val="E4002B"/>
      </a:hlink>
      <a:folHlink>
        <a:srgbClr val="E4002B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FIT novy styl 4x3 EN opensans.potx" id="{8CDC9E57-8740-457D-B4C3-5FC6D09EDDC8}" vid="{800650FF-D552-4972-98D7-A2D9C4A2C4F9}"/>
    </a:ext>
  </a:ext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4A8C10AE30CD24AAA71ACBD8CF1B50F" ma:contentTypeVersion="9" ma:contentTypeDescription="Vytvoří nový dokument" ma:contentTypeScope="" ma:versionID="9c4f21ed280d6b55c8b5daf5faacddc1">
  <xsd:schema xmlns:xsd="http://www.w3.org/2001/XMLSchema" xmlns:xs="http://www.w3.org/2001/XMLSchema" xmlns:p="http://schemas.microsoft.com/office/2006/metadata/properties" xmlns:ns2="e9377578-45f5-4b0c-983b-29b73dfb6f5c" targetNamespace="http://schemas.microsoft.com/office/2006/metadata/properties" ma:root="true" ma:fieldsID="4d67bedaf10f1177102488501813fb6d" ns2:_="">
    <xsd:import namespace="e9377578-45f5-4b0c-983b-29b73dfb6f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77578-45f5-4b0c-983b-29b73dfb6f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B1EE5E-CB3C-40DF-8A38-2258AD41B9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7D6F2F-6633-45D1-A310-9CB366996F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377578-45f5-4b0c-983b-29b73dfb6f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A102E4-0BD3-418D-9519-E8B593FA9367}">
  <ds:schemaRefs>
    <ds:schemaRef ds:uri="e9377578-45f5-4b0c-983b-29b73dfb6f5c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FIT novy styl 4x3 EN opensans</Template>
  <TotalTime>2451</TotalTime>
  <Words>1059</Words>
  <Application>Microsoft Office PowerPoint</Application>
  <PresentationFormat>Předvádění na obrazovce (4:3)</PresentationFormat>
  <Paragraphs>350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101021 FIT Calibri</vt:lpstr>
      <vt:lpstr>1_101021 FIT Calibri</vt:lpstr>
      <vt:lpstr>Základy programování (IZP)</vt:lpstr>
      <vt:lpstr>Náplň cvičení</vt:lpstr>
      <vt:lpstr>Číselné proměnné a konstanty</vt:lpstr>
      <vt:lpstr>Číselné proměnné a konstanty</vt:lpstr>
      <vt:lpstr>Číselné proměnné a konstanty</vt:lpstr>
      <vt:lpstr>Datové typy</vt:lpstr>
      <vt:lpstr>Příklad: kořeny kvadratické rovnic</vt:lpstr>
      <vt:lpstr>Příklad: práce se znaky</vt:lpstr>
      <vt:lpstr>Cyklus </vt:lpstr>
      <vt:lpstr>Příklad: cyklus</vt:lpstr>
      <vt:lpstr>Datový typ pole </vt:lpstr>
      <vt:lpstr>Datový typ pole </vt:lpstr>
      <vt:lpstr>Datový typ pole </vt:lpstr>
      <vt:lpstr>Datový typ pole </vt:lpstr>
      <vt:lpstr>Datový typ pole </vt:lpstr>
      <vt:lpstr>Datový typ pole </vt:lpstr>
      <vt:lpstr>Datový typ pole </vt:lpstr>
      <vt:lpstr>Práce s poli</vt:lpstr>
      <vt:lpstr>Prezentace aplikace PowerPoint</vt:lpstr>
    </vt:vector>
  </TitlesOfParts>
  <Company>FIT VUT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 Veigend</dc:creator>
  <cp:lastModifiedBy>Alca</cp:lastModifiedBy>
  <cp:revision>38</cp:revision>
  <dcterms:created xsi:type="dcterms:W3CDTF">2016-08-24T11:19:59Z</dcterms:created>
  <dcterms:modified xsi:type="dcterms:W3CDTF">2021-09-28T20:53:58Z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0x01010084A8C10AE30CD24AAA71ACBD8CF1B50F</vt:lpwstr>
  </property>
</Properties>
</file>